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handoutMasterIdLst>
    <p:handoutMasterId r:id="rId6"/>
  </p:handoutMasterIdLst>
  <p:sldIdLst>
    <p:sldId id="259" r:id="rId4"/>
  </p:sldIdLst>
  <p:sldSz cx="12192000" cy="6858000"/>
  <p:notesSz cx="7053263" cy="10180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13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栗原　香織" userId="b33cdeb9-3eea-48ee-89c9-f5f701fa76a0" providerId="ADAL" clId="{175852C5-EA7E-46D3-B8E9-6A98CD87291A}"/>
    <pc:docChg chg="modSld">
      <pc:chgData name="栗原　香織" userId="b33cdeb9-3eea-48ee-89c9-f5f701fa76a0" providerId="ADAL" clId="{175852C5-EA7E-46D3-B8E9-6A98CD87291A}" dt="2024-03-11T09:44:33.107" v="33" actId="20577"/>
      <pc:docMkLst>
        <pc:docMk/>
      </pc:docMkLst>
      <pc:sldChg chg="modSp mod">
        <pc:chgData name="栗原　香織" userId="b33cdeb9-3eea-48ee-89c9-f5f701fa76a0" providerId="ADAL" clId="{175852C5-EA7E-46D3-B8E9-6A98CD87291A}" dt="2024-03-11T09:44:33.107" v="33" actId="20577"/>
        <pc:sldMkLst>
          <pc:docMk/>
          <pc:sldMk cId="0" sldId="259"/>
        </pc:sldMkLst>
        <pc:spChg chg="mod">
          <ac:chgData name="栗原　香織" userId="b33cdeb9-3eea-48ee-89c9-f5f701fa76a0" providerId="ADAL" clId="{175852C5-EA7E-46D3-B8E9-6A98CD87291A}" dt="2024-03-11T09:44:33.107" v="33" actId="20577"/>
          <ac:spMkLst>
            <pc:docMk/>
            <pc:sldMk cId="0" sldId="259"/>
            <ac:spMk id="2050" creationId="{00000000-0000-0000-0000-000000000000}"/>
          </ac:spMkLst>
        </pc:spChg>
        <pc:spChg chg="mod">
          <ac:chgData name="栗原　香織" userId="b33cdeb9-3eea-48ee-89c9-f5f701fa76a0" providerId="ADAL" clId="{175852C5-EA7E-46D3-B8E9-6A98CD87291A}" dt="2024-03-11T09:38:00.257" v="24" actId="948"/>
          <ac:spMkLst>
            <pc:docMk/>
            <pc:sldMk cId="0" sldId="259"/>
            <ac:spMk id="2051" creationId="{00000000-0000-0000-0000-000000000000}"/>
          </ac:spMkLst>
        </pc:spChg>
        <pc:spChg chg="mod">
          <ac:chgData name="栗原　香織" userId="b33cdeb9-3eea-48ee-89c9-f5f701fa76a0" providerId="ADAL" clId="{175852C5-EA7E-46D3-B8E9-6A98CD87291A}" dt="2024-03-11T09:39:04.023" v="25" actId="1076"/>
          <ac:spMkLst>
            <pc:docMk/>
            <pc:sldMk cId="0" sldId="259"/>
            <ac:spMk id="205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94577" y="0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653B82DB-7B84-4910-BDD1-1B0CBC6DD9F7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669559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94577" y="9669559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9DA0556B-6B1F-4F96-8C35-DC82CBCBD7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72244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94577" y="0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C4C82E47-B7AD-4175-B5AF-3D0EDAEB133A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73075" y="1273175"/>
            <a:ext cx="6107113" cy="3435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915" tIns="47457" rIns="94915" bIns="47457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4828" y="4899483"/>
            <a:ext cx="5643608" cy="4008370"/>
          </a:xfrm>
          <a:prstGeom prst="rect">
            <a:avLst/>
          </a:prstGeom>
        </p:spPr>
        <p:txBody>
          <a:bodyPr vert="horz" lIns="94915" tIns="47457" rIns="94915" bIns="47457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669559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94577" y="9669559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4E6E5505-73E5-421A-9216-2FE18C00E34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61594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4E722FC-CD91-4012-9578-98482DE16D45}" type="slidenum">
              <a:rPr lang="en-US" altLang="ja-JP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>
              <a:latin typeface="Times New Roman" pitchFamily="18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0CB5D-AF8A-42D8-97D6-A9FF46BD2285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C5CEA-E473-4B93-8D38-A68815F2FBB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6522C-E826-4C3D-87FE-FDF5A8FF3D58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F48F9-50CF-47A5-940C-9C9EAB5FBCC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FFC97-CF98-4E98-88CA-255FA0EECC1F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25FE9-835F-46F1-B101-9FA5918FC48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3D30A-237A-4A23-9D30-C4412961893B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F3515-595B-452E-B1EB-E1A02C03D5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236C2-E216-49F9-87D0-807EE78EA0DA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61549-DB09-4A2F-8626-366E2814AA2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71E3B-7D87-4C7E-B353-BDD60B11901D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2EFC6-F3AA-42B1-B8A0-DFA37E6387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46FB8-02B0-4B73-873D-6A8FA2E00285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32B3A-9BA9-4874-9A6B-622BDA2E08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6FF21-1E08-413E-A1BF-CC4566D7AD13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5F873-4543-40F1-8F63-A3B9464E349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35C81-8A48-44B3-9B76-CBBF524C059A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44ED2-EDF8-4FDE-978B-1F5CD9FC0E6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E1E75-FB62-48DD-AB79-7D7CBA79039B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AE1E0-2A2C-4C72-A2C7-33538B85D4C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B1219-E885-437A-9574-B07DD756AD20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18F6F-BBBF-403D-8C81-9CB871FB0AA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1A15E8B-4AA7-4825-977F-B4C3C94B0DE2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495337C-49CE-4C08-8FCE-2F97E93965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6294" y="975623"/>
            <a:ext cx="9599411" cy="2734107"/>
          </a:xfrm>
          <a:solidFill>
            <a:srgbClr val="000080"/>
          </a:solidFill>
          <a:ln w="381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Arial" charset="0"/>
              </a:rPr>
              <a:t>第</a:t>
            </a:r>
            <a:r>
              <a:rPr lang="en-US" altLang="ja-JP" sz="3600" b="1" dirty="0">
                <a:solidFill>
                  <a:schemeClr val="bg1"/>
                </a:solidFill>
                <a:latin typeface="Arial" charset="0"/>
              </a:rPr>
              <a:t>29</a:t>
            </a:r>
            <a:r>
              <a:rPr lang="ja-JP" altLang="en-US" sz="3600" b="1" dirty="0">
                <a:solidFill>
                  <a:schemeClr val="bg1"/>
                </a:solidFill>
                <a:latin typeface="Arial" charset="0"/>
              </a:rPr>
              <a:t>回日本病院総合診療医学会学術総会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</a:rPr>
            </a:br>
            <a:r>
              <a:rPr lang="ja-JP" altLang="en-US" sz="4800" b="1" dirty="0">
                <a:solidFill>
                  <a:schemeClr val="bg1"/>
                </a:solidFill>
                <a:latin typeface="Arial" charset="0"/>
              </a:rPr>
              <a:t>ＣＯ Ｉ 開示なし</a:t>
            </a:r>
            <a:br>
              <a:rPr lang="en-US" altLang="ja-JP" sz="4000" b="1" dirty="0">
                <a:solidFill>
                  <a:schemeClr val="bg1"/>
                </a:solidFill>
                <a:latin typeface="Arial" charset="0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charset="0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</a:rPr>
            </a:br>
            <a:r>
              <a:rPr lang="ja-JP" altLang="en-US" sz="2400" b="1" dirty="0">
                <a:solidFill>
                  <a:srgbClr val="FFFF1F"/>
                </a:solidFill>
              </a:rPr>
              <a:t>発表者名</a:t>
            </a:r>
            <a:r>
              <a:rPr lang="ja-JP" altLang="en-US" sz="2400" b="1">
                <a:solidFill>
                  <a:srgbClr val="FFFF1F"/>
                </a:solidFill>
              </a:rPr>
              <a:t>：◎有明史郎</a:t>
            </a:r>
            <a:r>
              <a:rPr lang="ja-JP" altLang="en-US" sz="2400" b="1" dirty="0">
                <a:solidFill>
                  <a:srgbClr val="FFFF1F"/>
                </a:solidFill>
              </a:rPr>
              <a:t>（◎代表者）、　東京一郎、京都次郎、大阪三郎</a:t>
            </a:r>
            <a:endParaRPr lang="en-US" altLang="ja-JP" sz="2400" b="1" i="1" dirty="0">
              <a:solidFill>
                <a:srgbClr val="FFFF1F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6293" y="3709730"/>
            <a:ext cx="9599411" cy="2354093"/>
          </a:xfrm>
          <a:ln w="38100">
            <a:solidFill>
              <a:srgbClr val="00B0F0"/>
            </a:solidFill>
          </a:ln>
        </p:spPr>
        <p:txBody>
          <a:bodyPr rtlCol="0"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ts val="432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演題発表内容に関連し、発表者らに開示すべき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ts val="4320"/>
              </a:lnSpc>
              <a:spcAft>
                <a:spcPts val="0"/>
              </a:spcAft>
              <a:buFontTx/>
              <a:buNone/>
              <a:defRPr/>
            </a:pPr>
            <a: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CO I 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関係にある企業などはありません。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algn="ctr" fontAlgn="auto">
              <a:lnSpc>
                <a:spcPts val="4320"/>
              </a:lnSpc>
              <a:spcAft>
                <a:spcPts val="0"/>
              </a:spcAft>
              <a:buFontTx/>
              <a:buNone/>
              <a:defRPr/>
            </a:pPr>
            <a:endParaRPr lang="en-US" altLang="ja-JP" sz="900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052" name="正方形/長方形 4"/>
          <p:cNvSpPr>
            <a:spLocks noChangeArrowheads="1"/>
          </p:cNvSpPr>
          <p:nvPr/>
        </p:nvSpPr>
        <p:spPr bwMode="auto">
          <a:xfrm>
            <a:off x="0" y="174845"/>
            <a:ext cx="54668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2000" b="1" dirty="0"/>
              <a:t>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状態がない時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DBBB2FD1EF1D04E8DBB06020AF43796" ma:contentTypeVersion="15" ma:contentTypeDescription="新しいドキュメントを作成します。" ma:contentTypeScope="" ma:versionID="d5a51fb160bdea98ee46cec68cebef79">
  <xsd:schema xmlns:xsd="http://www.w3.org/2001/XMLSchema" xmlns:xs="http://www.w3.org/2001/XMLSchema" xmlns:p="http://schemas.microsoft.com/office/2006/metadata/properties" xmlns:ns2="d6854111-d1a5-4998-a696-13ef9044144d" xmlns:ns3="503539c5-f8ad-4529-967e-8b02f2c9ab50" targetNamespace="http://schemas.microsoft.com/office/2006/metadata/properties" ma:root="true" ma:fieldsID="b71512eb301700c1e1ea7b795fcbde61" ns2:_="" ns3:_="">
    <xsd:import namespace="d6854111-d1a5-4998-a696-13ef9044144d"/>
    <xsd:import namespace="503539c5-f8ad-4529-967e-8b02f2c9ab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54111-d1a5-4998-a696-13ef904414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4eaaf6d-5d4b-4d85-af94-249941f4cf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3539c5-f8ad-4529-967e-8b02f2c9ab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5af1f5-614c-4fc4-af61-6a0075ad10be}" ma:internalName="TaxCatchAll" ma:showField="CatchAllData" ma:web="503539c5-f8ad-4529-967e-8b02f2c9ab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B5E128-E0BA-4E2A-A87B-6E3D7E93B4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674DB5-0B96-4D26-B35A-87DD2120E0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854111-d1a5-4998-a696-13ef9044144d"/>
    <ds:schemaRef ds:uri="503539c5-f8ad-4529-967e-8b02f2c9ab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71</Words>
  <Application>Microsoft Office PowerPoint</Application>
  <PresentationFormat>ワイド画面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テーマ</vt:lpstr>
      <vt:lpstr>第29回日本病院総合診療医学会学術総会 ＣＯ Ｉ 開示なし 　 発表者名：◎有明史郎（◎代表者）、　東京一郎、京都次郎、大阪三郎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栗原　香織</cp:lastModifiedBy>
  <cp:revision>31</cp:revision>
  <cp:lastPrinted>2017-06-05T10:28:45Z</cp:lastPrinted>
  <dcterms:created xsi:type="dcterms:W3CDTF">2015-03-14T19:59:31Z</dcterms:created>
  <dcterms:modified xsi:type="dcterms:W3CDTF">2024-03-11T09:44:34Z</dcterms:modified>
</cp:coreProperties>
</file>