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1" r:id="rId4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72DBC-5C89-440C-BFC4-E92A14F3AE20}" v="4" dt="2024-03-11T09:42:24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37472DBC-5C89-440C-BFC4-E92A14F3AE20}"/>
    <pc:docChg chg="undo custSel modSld">
      <pc:chgData name="栗原　香織" userId="b33cdeb9-3eea-48ee-89c9-f5f701fa76a0" providerId="ADAL" clId="{37472DBC-5C89-440C-BFC4-E92A14F3AE20}" dt="2024-03-11T09:44:22.025" v="53" actId="20577"/>
      <pc:docMkLst>
        <pc:docMk/>
      </pc:docMkLst>
      <pc:sldChg chg="modSp mod">
        <pc:chgData name="栗原　香織" userId="b33cdeb9-3eea-48ee-89c9-f5f701fa76a0" providerId="ADAL" clId="{37472DBC-5C89-440C-BFC4-E92A14F3AE20}" dt="2024-03-11T09:44:22.025" v="53" actId="20577"/>
        <pc:sldMkLst>
          <pc:docMk/>
          <pc:sldMk cId="0" sldId="261"/>
        </pc:sldMkLst>
        <pc:spChg chg="mod">
          <ac:chgData name="栗原　香織" userId="b33cdeb9-3eea-48ee-89c9-f5f701fa76a0" providerId="ADAL" clId="{37472DBC-5C89-440C-BFC4-E92A14F3AE20}" dt="2024-03-11T09:42:24.134" v="45"/>
          <ac:spMkLst>
            <pc:docMk/>
            <pc:sldMk cId="0" sldId="261"/>
            <ac:spMk id="3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0:31.332" v="24" actId="1582"/>
          <ac:spMkLst>
            <pc:docMk/>
            <pc:sldMk cId="0" sldId="261"/>
            <ac:spMk id="2050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4:22.025" v="53" actId="20577"/>
          <ac:spMkLst>
            <pc:docMk/>
            <pc:sldMk cId="0" sldId="261"/>
            <ac:spMk id="2051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38:58.856" v="12" actId="1036"/>
          <ac:spMkLst>
            <pc:docMk/>
            <pc:sldMk cId="0" sldId="261"/>
            <ac:spMk id="2052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1:33.518" v="31" actId="1076"/>
          <ac:spMkLst>
            <pc:docMk/>
            <pc:sldMk cId="0" sldId="261"/>
            <ac:spMk id="2053" creationId="{00000000-0000-0000-0000-000000000000}"/>
          </ac:spMkLst>
        </pc:spChg>
        <pc:cxnChg chg="mod">
          <ac:chgData name="栗原　香織" userId="b33cdeb9-3eea-48ee-89c9-f5f701fa76a0" providerId="ADAL" clId="{37472DBC-5C89-440C-BFC4-E92A14F3AE20}" dt="2024-03-11T09:41:14.081" v="30" actId="14100"/>
          <ac:cxnSpMkLst>
            <pc:docMk/>
            <pc:sldMk cId="0" sldId="261"/>
            <ac:cxnSpMk id="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5666-4E67-45D9-8DBB-917E62DCFB3C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7BBC-A44A-4EBF-95EE-3DD9EA66F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F064-6F1C-416C-A926-E5CB2B317C72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2BB-2BC1-474C-8A73-F47653F45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424B-DCD4-4A31-A963-92D18AD4D0E9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BD76-9545-40CC-861F-6A8F8CAAB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59A-6414-4F4F-980F-B2ED60C8B3AE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C39C-1D90-4EE0-9EE4-0B440D8944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DB4D-1B83-4CF4-8C74-DC24194041C9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B65-0CE0-40FC-8D1C-CFF5E47E7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214-3F52-4096-96A5-293261105AFF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5E61-A6B0-4569-9592-E37F29E8A9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AED5-6509-4AB0-B18B-989EED4790CA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77A7-9FDE-4C1A-8ED3-654E06BA5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04F7-0A03-43FC-A8FD-EBF330248C5F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A17B-1A02-49BA-9244-F67FBA246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1F01-8BC7-4C70-AFE7-4F95E2D063B8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465-8CCD-4103-B9F4-3C1DAB7189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1AE1-4970-497D-9D10-C6E41FA58CA7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82A9-5E4E-49BD-A41C-40428C2A7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DCF-22DE-4EDB-8266-C78FDEBCD508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8BD-469F-4DD2-A640-C70EED5937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994" y="2394284"/>
            <a:ext cx="10297435" cy="3852512"/>
          </a:xfrm>
          <a:ln w="38100">
            <a:solidFill>
              <a:srgbClr val="00B0F0"/>
            </a:solidFill>
          </a:ln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994" y="725488"/>
            <a:ext cx="10297435" cy="1674812"/>
          </a:xfrm>
          <a:solidFill>
            <a:srgbClr val="000080"/>
          </a:solidFill>
          <a:ln w="38100"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charset="0"/>
              </a:rPr>
              <a:t>29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回日本病院総合診療医学会学術総会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ＣＯ Ｉ 開示あり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発表者名</a:t>
            </a:r>
            <a:r>
              <a:rPr lang="ja-JP" altLang="en-US" sz="2000" b="1">
                <a:solidFill>
                  <a:srgbClr val="FFFF1F"/>
                </a:solidFill>
              </a:rPr>
              <a:t>：　◎有明史郎　</a:t>
            </a:r>
            <a:r>
              <a:rPr lang="ja-JP" altLang="en-US" sz="2000" b="1" dirty="0">
                <a:solidFill>
                  <a:srgbClr val="FFFF1F"/>
                </a:solidFill>
              </a:rPr>
              <a:t>（◎代表者）、東京一郎、京都次郎、大阪三郎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0" y="113510"/>
            <a:ext cx="6323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状態（過去</a:t>
            </a:r>
            <a:r>
              <a:rPr lang="en-US" altLang="ja-JP" sz="2000" b="1" dirty="0"/>
              <a:t>3</a:t>
            </a:r>
            <a:r>
              <a:rPr lang="ja-JP" altLang="en-US" sz="2000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1983974" y="6330950"/>
            <a:ext cx="52673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42786" y="3781408"/>
            <a:ext cx="4795837" cy="17668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製薬、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C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製薬、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D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</a:t>
            </a:r>
            <a:endParaRPr lang="ja-JP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>
            <a:cxnSpLocks/>
          </p:cNvCxnSpPr>
          <p:nvPr/>
        </p:nvCxnSpPr>
        <p:spPr>
          <a:xfrm flipV="1">
            <a:off x="5577342" y="5632450"/>
            <a:ext cx="410369" cy="6564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1A32C2-1C12-4EF0-A565-0FB9CBE951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C40B35-0A87-41C3-920F-F72822527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175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第29回日本病院総合診療医学会学術総会 ＣＯ Ｉ 開示あり 　 発表者名：　◎有明史郎　（◎代表者）、東京一郎、京都次郎、大阪三郎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栗原　香織</cp:lastModifiedBy>
  <cp:revision>34</cp:revision>
  <cp:lastPrinted>2017-06-05T10:28:57Z</cp:lastPrinted>
  <dcterms:created xsi:type="dcterms:W3CDTF">2015-03-14T19:59:31Z</dcterms:created>
  <dcterms:modified xsi:type="dcterms:W3CDTF">2024-03-11T09:44:26Z</dcterms:modified>
</cp:coreProperties>
</file>