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5"/>
  </p:notesMasterIdLst>
  <p:handoutMasterIdLst>
    <p:handoutMasterId r:id="rId6"/>
  </p:handoutMasterIdLst>
  <p:sldIdLst>
    <p:sldId id="261" r:id="rId4"/>
  </p:sldIdLst>
  <p:sldSz cx="12192000" cy="6858000"/>
  <p:notesSz cx="7053263" cy="101806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472DBC-5C89-440C-BFC4-E92A14F3AE20}" v="4" dt="2024-03-11T09:42:24.1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11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栗原　香織" userId="b33cdeb9-3eea-48ee-89c9-f5f701fa76a0" providerId="ADAL" clId="{37472DBC-5C89-440C-BFC4-E92A14F3AE20}"/>
    <pc:docChg chg="undo custSel modSld">
      <pc:chgData name="栗原　香織" userId="b33cdeb9-3eea-48ee-89c9-f5f701fa76a0" providerId="ADAL" clId="{37472DBC-5C89-440C-BFC4-E92A14F3AE20}" dt="2024-03-11T09:44:22.025" v="53" actId="20577"/>
      <pc:docMkLst>
        <pc:docMk/>
      </pc:docMkLst>
      <pc:sldChg chg="modSp mod">
        <pc:chgData name="栗原　香織" userId="b33cdeb9-3eea-48ee-89c9-f5f701fa76a0" providerId="ADAL" clId="{37472DBC-5C89-440C-BFC4-E92A14F3AE20}" dt="2024-03-11T09:44:22.025" v="53" actId="20577"/>
        <pc:sldMkLst>
          <pc:docMk/>
          <pc:sldMk cId="0" sldId="261"/>
        </pc:sldMkLst>
        <pc:spChg chg="mod">
          <ac:chgData name="栗原　香織" userId="b33cdeb9-3eea-48ee-89c9-f5f701fa76a0" providerId="ADAL" clId="{37472DBC-5C89-440C-BFC4-E92A14F3AE20}" dt="2024-03-11T09:42:24.134" v="45"/>
          <ac:spMkLst>
            <pc:docMk/>
            <pc:sldMk cId="0" sldId="261"/>
            <ac:spMk id="3" creationId="{00000000-0000-0000-0000-000000000000}"/>
          </ac:spMkLst>
        </pc:spChg>
        <pc:spChg chg="mod">
          <ac:chgData name="栗原　香織" userId="b33cdeb9-3eea-48ee-89c9-f5f701fa76a0" providerId="ADAL" clId="{37472DBC-5C89-440C-BFC4-E92A14F3AE20}" dt="2024-03-11T09:40:31.332" v="24" actId="1582"/>
          <ac:spMkLst>
            <pc:docMk/>
            <pc:sldMk cId="0" sldId="261"/>
            <ac:spMk id="2050" creationId="{00000000-0000-0000-0000-000000000000}"/>
          </ac:spMkLst>
        </pc:spChg>
        <pc:spChg chg="mod">
          <ac:chgData name="栗原　香織" userId="b33cdeb9-3eea-48ee-89c9-f5f701fa76a0" providerId="ADAL" clId="{37472DBC-5C89-440C-BFC4-E92A14F3AE20}" dt="2024-03-11T09:44:22.025" v="53" actId="20577"/>
          <ac:spMkLst>
            <pc:docMk/>
            <pc:sldMk cId="0" sldId="261"/>
            <ac:spMk id="2051" creationId="{00000000-0000-0000-0000-000000000000}"/>
          </ac:spMkLst>
        </pc:spChg>
        <pc:spChg chg="mod">
          <ac:chgData name="栗原　香織" userId="b33cdeb9-3eea-48ee-89c9-f5f701fa76a0" providerId="ADAL" clId="{37472DBC-5C89-440C-BFC4-E92A14F3AE20}" dt="2024-03-11T09:38:58.856" v="12" actId="1036"/>
          <ac:spMkLst>
            <pc:docMk/>
            <pc:sldMk cId="0" sldId="261"/>
            <ac:spMk id="2052" creationId="{00000000-0000-0000-0000-000000000000}"/>
          </ac:spMkLst>
        </pc:spChg>
        <pc:spChg chg="mod">
          <ac:chgData name="栗原　香織" userId="b33cdeb9-3eea-48ee-89c9-f5f701fa76a0" providerId="ADAL" clId="{37472DBC-5C89-440C-BFC4-E92A14F3AE20}" dt="2024-03-11T09:41:33.518" v="31" actId="1076"/>
          <ac:spMkLst>
            <pc:docMk/>
            <pc:sldMk cId="0" sldId="261"/>
            <ac:spMk id="2053" creationId="{00000000-0000-0000-0000-000000000000}"/>
          </ac:spMkLst>
        </pc:spChg>
        <pc:cxnChg chg="mod">
          <ac:chgData name="栗原　香織" userId="b33cdeb9-3eea-48ee-89c9-f5f701fa76a0" providerId="ADAL" clId="{37472DBC-5C89-440C-BFC4-E92A14F3AE20}" dt="2024-03-11T09:41:14.081" v="30" actId="14100"/>
          <ac:cxnSpMkLst>
            <pc:docMk/>
            <pc:sldMk cId="0" sldId="261"/>
            <ac:cxnSpMk id="6" creationId="{00000000-0000-0000-0000-000000000000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7024" cy="511079"/>
          </a:xfrm>
          <a:prstGeom prst="rect">
            <a:avLst/>
          </a:prstGeom>
        </p:spPr>
        <p:txBody>
          <a:bodyPr vert="horz" lIns="94915" tIns="47457" rIns="94915" bIns="4745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994577" y="0"/>
            <a:ext cx="3057023" cy="511079"/>
          </a:xfrm>
          <a:prstGeom prst="rect">
            <a:avLst/>
          </a:prstGeom>
        </p:spPr>
        <p:txBody>
          <a:bodyPr vert="horz" lIns="94915" tIns="47457" rIns="94915" bIns="4745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EB024031-6700-4F8B-B664-5A54F6FD21E4}" type="datetimeFigureOut">
              <a:rPr lang="ja-JP" altLang="en-US"/>
              <a:pPr>
                <a:defRPr/>
              </a:pPr>
              <a:t>2024/3/11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669559"/>
            <a:ext cx="3057024" cy="511079"/>
          </a:xfrm>
          <a:prstGeom prst="rect">
            <a:avLst/>
          </a:prstGeom>
        </p:spPr>
        <p:txBody>
          <a:bodyPr vert="horz" lIns="94915" tIns="47457" rIns="94915" bIns="4745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994577" y="9669559"/>
            <a:ext cx="3057023" cy="511079"/>
          </a:xfrm>
          <a:prstGeom prst="rect">
            <a:avLst/>
          </a:prstGeom>
        </p:spPr>
        <p:txBody>
          <a:bodyPr vert="horz" lIns="94915" tIns="47457" rIns="94915" bIns="4745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92C850FB-F896-49FF-BE02-370796B2CCA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167500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7024" cy="511079"/>
          </a:xfrm>
          <a:prstGeom prst="rect">
            <a:avLst/>
          </a:prstGeom>
        </p:spPr>
        <p:txBody>
          <a:bodyPr vert="horz" lIns="94915" tIns="47457" rIns="94915" bIns="4745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94577" y="0"/>
            <a:ext cx="3057023" cy="511079"/>
          </a:xfrm>
          <a:prstGeom prst="rect">
            <a:avLst/>
          </a:prstGeom>
        </p:spPr>
        <p:txBody>
          <a:bodyPr vert="horz" lIns="94915" tIns="47457" rIns="94915" bIns="4745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586EB35B-4A55-43E4-8D48-F1F8F0D3B7DE}" type="datetimeFigureOut">
              <a:rPr lang="ja-JP" altLang="en-US"/>
              <a:pPr>
                <a:defRPr/>
              </a:pPr>
              <a:t>2024/3/11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73075" y="1273175"/>
            <a:ext cx="6107113" cy="3435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915" tIns="47457" rIns="94915" bIns="47457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4828" y="4899483"/>
            <a:ext cx="5643608" cy="4008370"/>
          </a:xfrm>
          <a:prstGeom prst="rect">
            <a:avLst/>
          </a:prstGeom>
        </p:spPr>
        <p:txBody>
          <a:bodyPr vert="horz" lIns="94915" tIns="47457" rIns="94915" bIns="47457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669559"/>
            <a:ext cx="3057024" cy="511079"/>
          </a:xfrm>
          <a:prstGeom prst="rect">
            <a:avLst/>
          </a:prstGeom>
        </p:spPr>
        <p:txBody>
          <a:bodyPr vert="horz" lIns="94915" tIns="47457" rIns="94915" bIns="4745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94577" y="9669559"/>
            <a:ext cx="3057023" cy="511079"/>
          </a:xfrm>
          <a:prstGeom prst="rect">
            <a:avLst/>
          </a:prstGeom>
        </p:spPr>
        <p:txBody>
          <a:bodyPr vert="horz" lIns="94915" tIns="47457" rIns="94915" bIns="4745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FCBCB825-4A7F-4D2D-A3B8-7F0F78A3F55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464230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AEE99C6-36E5-477F-A648-C584A06A5D97}" type="slidenum">
              <a:rPr lang="en-US" altLang="ja-JP"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ja-JP">
              <a:latin typeface="Times New Roman" pitchFamily="18" charset="0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75666-4E67-45D9-8DBB-917E62DCFB3C}" type="datetimeFigureOut">
              <a:rPr lang="ja-JP" altLang="en-US"/>
              <a:pPr>
                <a:defRPr/>
              </a:pPr>
              <a:t>2024/3/11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DA7BBC-A44A-4EBF-95EE-3DD9EA66F93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9F064-6F1C-416C-A926-E5CB2B317C72}" type="datetimeFigureOut">
              <a:rPr lang="ja-JP" altLang="en-US"/>
              <a:pPr>
                <a:defRPr/>
              </a:pPr>
              <a:t>2024/3/11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E12BB-2BC1-474C-8A73-F47653F455C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3424B-DCD4-4A31-A963-92D18AD4D0E9}" type="datetimeFigureOut">
              <a:rPr lang="ja-JP" altLang="en-US"/>
              <a:pPr>
                <a:defRPr/>
              </a:pPr>
              <a:t>2024/3/11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2BD76-9545-40CC-861F-6A8F8CAABDC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56859A-6414-4F4F-980F-B2ED60C8B3AE}" type="datetimeFigureOut">
              <a:rPr lang="ja-JP" altLang="en-US"/>
              <a:pPr>
                <a:defRPr/>
              </a:pPr>
              <a:t>2024/3/11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8C39C-1D90-4EE0-9EE4-0B440D8944E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FDB4D-1B83-4CF4-8C74-DC24194041C9}" type="datetimeFigureOut">
              <a:rPr lang="ja-JP" altLang="en-US"/>
              <a:pPr>
                <a:defRPr/>
              </a:pPr>
              <a:t>2024/3/11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75B65-0CE0-40FC-8D1C-CFF5E47E750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74E214-3F52-4096-96A5-293261105AFF}" type="datetimeFigureOut">
              <a:rPr lang="ja-JP" altLang="en-US"/>
              <a:pPr>
                <a:defRPr/>
              </a:pPr>
              <a:t>2024/3/11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E85E61-A6B0-4569-9592-E37F29E8A91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76AED5-6509-4AB0-B18B-989EED4790CA}" type="datetimeFigureOut">
              <a:rPr lang="ja-JP" altLang="en-US"/>
              <a:pPr>
                <a:defRPr/>
              </a:pPr>
              <a:t>2024/3/11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7B77A7-9FDE-4C1A-8ED3-654E06BA5BF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4404F7-0A03-43FC-A8FD-EBF330248C5F}" type="datetimeFigureOut">
              <a:rPr lang="ja-JP" altLang="en-US"/>
              <a:pPr>
                <a:defRPr/>
              </a:pPr>
              <a:t>2024/3/11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D5A17B-1A02-49BA-9244-F67FBA246CF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031F01-8BC7-4C70-AFE7-4F95E2D063B8}" type="datetimeFigureOut">
              <a:rPr lang="ja-JP" altLang="en-US"/>
              <a:pPr>
                <a:defRPr/>
              </a:pPr>
              <a:t>2024/3/11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3AE465-8CCD-4103-B9F4-3C1DAB7189E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2B1AE1-4970-497D-9D10-C6E41FA58CA7}" type="datetimeFigureOut">
              <a:rPr lang="ja-JP" altLang="en-US"/>
              <a:pPr>
                <a:defRPr/>
              </a:pPr>
              <a:t>2024/3/11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582A9-5E4E-49BD-A41C-40428C2A7AD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04DCF-22DE-4EDB-8266-C78FDEBCD508}" type="datetimeFigureOut">
              <a:rPr lang="ja-JP" altLang="en-US"/>
              <a:pPr>
                <a:defRPr/>
              </a:pPr>
              <a:t>2024/3/11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638BD-469F-4DD2-A640-C70EED59377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2715C8D-ED1B-431D-B93E-4FC5C57BBCDC}" type="datetimeFigureOut">
              <a:rPr lang="ja-JP" altLang="en-US"/>
              <a:pPr>
                <a:defRPr/>
              </a:pPr>
              <a:t>2024/3/11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BF64165-AD55-4064-8468-9716BFCF495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994" y="2394284"/>
            <a:ext cx="10297435" cy="3852512"/>
          </a:xfrm>
          <a:ln w="38100">
            <a:solidFill>
              <a:srgbClr val="00B0F0"/>
            </a:solidFill>
          </a:ln>
        </p:spPr>
        <p:txBody>
          <a:bodyPr rtlCol="0">
            <a:normAutofit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演題発表内容に関連し、筆頭および共同発表者が開示すべき</a:t>
            </a:r>
            <a:r>
              <a:rPr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CO I </a:t>
            </a: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関係にある企業などとして、</a:t>
            </a:r>
            <a:endParaRPr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</a:t>
            </a: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  ①顧問：　　　　　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　②株保有・利益：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　③特許使用料：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　④講演料：　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　⑤原稿料：　　　　　　　　　　　　  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　⑥受託研究・共同研究費：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　⑦奨学寄付金：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　⑧寄付講座所属：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　⑨贈答品などの報酬：　　　　 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838994" y="725488"/>
            <a:ext cx="10297435" cy="1674812"/>
          </a:xfrm>
          <a:solidFill>
            <a:srgbClr val="000080"/>
          </a:solidFill>
          <a:ln w="381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Arial" charset="0"/>
              </a:rPr>
              <a:t>第</a:t>
            </a:r>
            <a:r>
              <a:rPr lang="en-US" altLang="ja-JP" sz="3600" b="1" dirty="0">
                <a:solidFill>
                  <a:schemeClr val="bg1"/>
                </a:solidFill>
                <a:latin typeface="Arial" charset="0"/>
              </a:rPr>
              <a:t>29</a:t>
            </a:r>
            <a:r>
              <a:rPr lang="ja-JP" altLang="en-US" sz="3600" b="1" dirty="0">
                <a:solidFill>
                  <a:schemeClr val="bg1"/>
                </a:solidFill>
                <a:latin typeface="Arial" charset="0"/>
              </a:rPr>
              <a:t>回日本病院総合診療医学会学術総会</a:t>
            </a:r>
            <a:br>
              <a:rPr lang="en-US" altLang="ja-JP" sz="3600" b="1" dirty="0">
                <a:solidFill>
                  <a:schemeClr val="bg1"/>
                </a:solidFill>
                <a:latin typeface="Arial" charset="0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Arial" charset="0"/>
              </a:rPr>
              <a:t>ＣＯ Ｉ 開示あり</a:t>
            </a:r>
            <a:br>
              <a:rPr lang="en-US" altLang="ja-JP" sz="3600" b="1" dirty="0">
                <a:solidFill>
                  <a:schemeClr val="bg1"/>
                </a:solidFill>
                <a:latin typeface="Arial" charset="0"/>
              </a:rPr>
            </a:br>
            <a:r>
              <a:rPr lang="ja-JP" altLang="en-US" sz="1400" b="1" dirty="0">
                <a:solidFill>
                  <a:schemeClr val="bg1"/>
                </a:solidFill>
                <a:latin typeface="Arial" charset="0"/>
              </a:rPr>
              <a:t>　</a:t>
            </a:r>
            <a:br>
              <a:rPr lang="en-US" altLang="ja-JP" sz="2000" b="1" i="1" dirty="0">
                <a:solidFill>
                  <a:srgbClr val="FFFF1F"/>
                </a:solidFill>
              </a:rPr>
            </a:br>
            <a:r>
              <a:rPr lang="ja-JP" altLang="en-US" sz="2000" b="1" dirty="0">
                <a:solidFill>
                  <a:srgbClr val="FFFF1F"/>
                </a:solidFill>
              </a:rPr>
              <a:t>発表者名</a:t>
            </a:r>
            <a:r>
              <a:rPr lang="ja-JP" altLang="en-US" sz="2000" b="1">
                <a:solidFill>
                  <a:srgbClr val="FFFF1F"/>
                </a:solidFill>
              </a:rPr>
              <a:t>：　◎有明史郎　</a:t>
            </a:r>
            <a:r>
              <a:rPr lang="ja-JP" altLang="en-US" sz="2000" b="1" dirty="0">
                <a:solidFill>
                  <a:srgbClr val="FFFF1F"/>
                </a:solidFill>
              </a:rPr>
              <a:t>（◎代表者）、東京一郎、京都次郎、大阪三郎</a:t>
            </a:r>
            <a:endParaRPr lang="en-US" altLang="ja-JP" sz="2000" b="1" dirty="0">
              <a:solidFill>
                <a:srgbClr val="FFFF1F"/>
              </a:solidFill>
            </a:endParaRPr>
          </a:p>
        </p:txBody>
      </p:sp>
      <p:sp>
        <p:nvSpPr>
          <p:cNvPr id="2052" name="正方形/長方形 4"/>
          <p:cNvSpPr>
            <a:spLocks noChangeArrowheads="1"/>
          </p:cNvSpPr>
          <p:nvPr/>
        </p:nvSpPr>
        <p:spPr bwMode="auto">
          <a:xfrm>
            <a:off x="0" y="113510"/>
            <a:ext cx="632379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2000" b="1" dirty="0"/>
              <a:t>口頭発表時、申告すべき</a:t>
            </a:r>
            <a:r>
              <a:rPr lang="en-US" altLang="ja-JP" sz="2000" b="1" dirty="0"/>
              <a:t>COI</a:t>
            </a:r>
            <a:r>
              <a:rPr lang="ja-JP" altLang="en-US" sz="2000" b="1" dirty="0"/>
              <a:t>状態（過去</a:t>
            </a:r>
            <a:r>
              <a:rPr lang="en-US" altLang="ja-JP" sz="2000" b="1" dirty="0"/>
              <a:t>3</a:t>
            </a:r>
            <a:r>
              <a:rPr lang="ja-JP" altLang="en-US" sz="2000" b="1" dirty="0"/>
              <a:t>年間）がある時</a:t>
            </a:r>
          </a:p>
        </p:txBody>
      </p:sp>
      <p:sp>
        <p:nvSpPr>
          <p:cNvPr id="2053" name="正方形/長方形 1"/>
          <p:cNvSpPr>
            <a:spLocks noChangeArrowheads="1"/>
          </p:cNvSpPr>
          <p:nvPr/>
        </p:nvSpPr>
        <p:spPr bwMode="auto">
          <a:xfrm>
            <a:off x="1983974" y="6330950"/>
            <a:ext cx="5267325" cy="36988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  <a:latin typeface="Arial" charset="0"/>
              </a:rPr>
              <a:t>↑ 開示すべき内容が過去</a:t>
            </a:r>
            <a:r>
              <a:rPr lang="en-US" altLang="ja-JP" b="1" dirty="0">
                <a:solidFill>
                  <a:srgbClr val="FF0000"/>
                </a:solidFill>
                <a:latin typeface="Arial" charset="0"/>
              </a:rPr>
              <a:t>3</a:t>
            </a:r>
            <a:r>
              <a:rPr lang="ja-JP" altLang="en-US" b="1" dirty="0">
                <a:solidFill>
                  <a:srgbClr val="FF0000"/>
                </a:solidFill>
                <a:latin typeface="Arial" charset="0"/>
              </a:rPr>
              <a:t>年間にある項目のみ記載</a:t>
            </a:r>
            <a:endParaRPr lang="ja-JP" altLang="en-US" dirty="0">
              <a:solidFill>
                <a:srgbClr val="FF0000"/>
              </a:solidFill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5842786" y="3781408"/>
            <a:ext cx="4795837" cy="1766888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（記載例）　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　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  <a:ea typeface="+mn-ea"/>
            </a:endParaRP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発表者全員、過去</a:t>
            </a:r>
            <a:r>
              <a:rPr lang="en-US" altLang="ja-JP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3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年間を一括して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  <a:ea typeface="+mn-ea"/>
            </a:endParaRP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050" b="1" dirty="0">
              <a:solidFill>
                <a:srgbClr val="FF0000"/>
              </a:solidFill>
              <a:latin typeface="Arial" panose="020B0604020202020204" pitchFamily="34" charset="0"/>
              <a:ea typeface="+mn-ea"/>
            </a:endParaRP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講演料：　</a:t>
            </a:r>
            <a:r>
              <a:rPr lang="en-US" altLang="ja-JP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A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製薬、</a:t>
            </a:r>
            <a:r>
              <a:rPr lang="en-US" altLang="ja-JP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B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製薬　　　　　　　　　　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  <a:ea typeface="+mn-ea"/>
            </a:endParaRP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原稿料：　</a:t>
            </a:r>
            <a:r>
              <a:rPr lang="en-US" altLang="ja-JP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C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製薬　　　　　　　　　　　  　　　　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  <a:ea typeface="+mn-ea"/>
            </a:endParaRP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奨学寄付金：　</a:t>
            </a:r>
            <a:r>
              <a:rPr lang="en-US" altLang="ja-JP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B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製薬、</a:t>
            </a:r>
            <a:r>
              <a:rPr lang="en-US" altLang="ja-JP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D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製薬　</a:t>
            </a:r>
            <a:endParaRPr lang="ja-JP" altLang="en-US" sz="2400" dirty="0">
              <a:solidFill>
                <a:srgbClr val="FF0000"/>
              </a:solidFill>
              <a:latin typeface="+mn-lt"/>
              <a:ea typeface="+mn-ea"/>
            </a:endParaRPr>
          </a:p>
        </p:txBody>
      </p:sp>
      <p:cxnSp>
        <p:nvCxnSpPr>
          <p:cNvPr id="6" name="直線矢印コネクタ 5"/>
          <p:cNvCxnSpPr>
            <a:cxnSpLocks/>
          </p:cNvCxnSpPr>
          <p:nvPr/>
        </p:nvCxnSpPr>
        <p:spPr>
          <a:xfrm flipV="1">
            <a:off x="5577342" y="5632450"/>
            <a:ext cx="410369" cy="65642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DBBB2FD1EF1D04E8DBB06020AF43796" ma:contentTypeVersion="15" ma:contentTypeDescription="新しいドキュメントを作成します。" ma:contentTypeScope="" ma:versionID="d5a51fb160bdea98ee46cec68cebef79">
  <xsd:schema xmlns:xsd="http://www.w3.org/2001/XMLSchema" xmlns:xs="http://www.w3.org/2001/XMLSchema" xmlns:p="http://schemas.microsoft.com/office/2006/metadata/properties" xmlns:ns2="d6854111-d1a5-4998-a696-13ef9044144d" xmlns:ns3="503539c5-f8ad-4529-967e-8b02f2c9ab50" targetNamespace="http://schemas.microsoft.com/office/2006/metadata/properties" ma:root="true" ma:fieldsID="b71512eb301700c1e1ea7b795fcbde61" ns2:_="" ns3:_="">
    <xsd:import namespace="d6854111-d1a5-4998-a696-13ef9044144d"/>
    <xsd:import namespace="503539c5-f8ad-4529-967e-8b02f2c9ab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854111-d1a5-4998-a696-13ef904414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04eaaf6d-5d4b-4d85-af94-249941f4cf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3539c5-f8ad-4529-967e-8b02f2c9ab5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85af1f5-614c-4fc4-af61-6a0075ad10be}" ma:internalName="TaxCatchAll" ma:showField="CatchAllData" ma:web="503539c5-f8ad-4529-967e-8b02f2c9ab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61A32C2-1C12-4EF0-A565-0FB9CBE9515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AC40B35-0A87-41C3-920F-F72822527C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6854111-d1a5-4998-a696-13ef9044144d"/>
    <ds:schemaRef ds:uri="503539c5-f8ad-4529-967e-8b02f2c9ab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175</Words>
  <Application>Microsoft Office PowerPoint</Application>
  <PresentationFormat>ワイド画面</PresentationFormat>
  <Paragraphs>20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テーマ</vt:lpstr>
      <vt:lpstr>第29回日本病院総合診療医学会学術総会 ＣＯ Ｉ 開示あり 　 発表者名：　◎有明史郎　（◎代表者）、東京一郎、京都次郎、大阪三郎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平成27年4月より改訂</dc:title>
  <dc:creator>saburo sone</dc:creator>
  <cp:lastModifiedBy>栗原　香織</cp:lastModifiedBy>
  <cp:revision>34</cp:revision>
  <cp:lastPrinted>2017-06-05T10:28:57Z</cp:lastPrinted>
  <dcterms:created xsi:type="dcterms:W3CDTF">2015-03-14T19:59:31Z</dcterms:created>
  <dcterms:modified xsi:type="dcterms:W3CDTF">2024-03-11T09:44:26Z</dcterms:modified>
</cp:coreProperties>
</file>