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9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1349-83C1-4EE1-B4F4-7AD10B5D6370}" type="datetimeFigureOut">
              <a:rPr kumimoji="1" lang="ja-JP" altLang="en-US" smtClean="0"/>
              <a:t>2020/12/2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1433-9B0B-4E31-B7C9-87AA95F9CE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7675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1349-83C1-4EE1-B4F4-7AD10B5D6370}" type="datetimeFigureOut">
              <a:rPr kumimoji="1" lang="ja-JP" altLang="en-US" smtClean="0"/>
              <a:t>2020/12/2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1433-9B0B-4E31-B7C9-87AA95F9CE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0120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1349-83C1-4EE1-B4F4-7AD10B5D6370}" type="datetimeFigureOut">
              <a:rPr kumimoji="1" lang="ja-JP" altLang="en-US" smtClean="0"/>
              <a:t>2020/12/2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1433-9B0B-4E31-B7C9-87AA95F9CE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6130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1349-83C1-4EE1-B4F4-7AD10B5D6370}" type="datetimeFigureOut">
              <a:rPr kumimoji="1" lang="ja-JP" altLang="en-US" smtClean="0"/>
              <a:t>2020/12/2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1433-9B0B-4E31-B7C9-87AA95F9CE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11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1349-83C1-4EE1-B4F4-7AD10B5D6370}" type="datetimeFigureOut">
              <a:rPr kumimoji="1" lang="ja-JP" altLang="en-US" smtClean="0"/>
              <a:t>2020/12/2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1433-9B0B-4E31-B7C9-87AA95F9CE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69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1349-83C1-4EE1-B4F4-7AD10B5D6370}" type="datetimeFigureOut">
              <a:rPr kumimoji="1" lang="ja-JP" altLang="en-US" smtClean="0"/>
              <a:t>2020/12/2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1433-9B0B-4E31-B7C9-87AA95F9CE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5562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1349-83C1-4EE1-B4F4-7AD10B5D6370}" type="datetimeFigureOut">
              <a:rPr kumimoji="1" lang="ja-JP" altLang="en-US" smtClean="0"/>
              <a:t>2020/12/2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1433-9B0B-4E31-B7C9-87AA95F9CE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994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1349-83C1-4EE1-B4F4-7AD10B5D6370}" type="datetimeFigureOut">
              <a:rPr kumimoji="1" lang="ja-JP" altLang="en-US" smtClean="0"/>
              <a:t>2020/12/2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1433-9B0B-4E31-B7C9-87AA95F9CE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74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1349-83C1-4EE1-B4F4-7AD10B5D6370}" type="datetimeFigureOut">
              <a:rPr kumimoji="1" lang="ja-JP" altLang="en-US" smtClean="0"/>
              <a:t>2020/12/2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1433-9B0B-4E31-B7C9-87AA95F9CE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2729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1349-83C1-4EE1-B4F4-7AD10B5D6370}" type="datetimeFigureOut">
              <a:rPr kumimoji="1" lang="ja-JP" altLang="en-US" smtClean="0"/>
              <a:t>2020/12/2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1433-9B0B-4E31-B7C9-87AA95F9CE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4313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1349-83C1-4EE1-B4F4-7AD10B5D6370}" type="datetimeFigureOut">
              <a:rPr kumimoji="1" lang="ja-JP" altLang="en-US" smtClean="0"/>
              <a:t>2020/12/2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1433-9B0B-4E31-B7C9-87AA95F9CE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034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01349-83C1-4EE1-B4F4-7AD10B5D6370}" type="datetimeFigureOut">
              <a:rPr kumimoji="1" lang="ja-JP" altLang="en-US" smtClean="0"/>
              <a:t>2020/12/2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B1433-9B0B-4E31-B7C9-87AA95F9CE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606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308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MACC-GAKKAI01</dc:creator>
  <cp:lastModifiedBy>MACC-GAKKAI01</cp:lastModifiedBy>
  <cp:revision>3</cp:revision>
  <dcterms:created xsi:type="dcterms:W3CDTF">2020-11-27T02:49:18Z</dcterms:created>
  <dcterms:modified xsi:type="dcterms:W3CDTF">2020-12-02T06:08:51Z</dcterms:modified>
</cp:coreProperties>
</file>