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2024/1/22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3384469" y="262886"/>
            <a:ext cx="594953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b="1" dirty="0"/>
              <a:t>Use Form 1-A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there are no conflicts of interest to disclose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giving a presentation at an academic meeting</a:t>
            </a:r>
            <a:endParaRPr lang="ja-JP" altLang="en-US" b="1" dirty="0"/>
          </a:p>
          <a:p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138917" y="1801091"/>
            <a:ext cx="9917009" cy="2286000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Japanese Circulation Society</a:t>
            </a:r>
            <a:b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COI Disclosure</a:t>
            </a: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Name of Authors :</a:t>
            </a:r>
            <a:b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1" lang="en-US" altLang="ja-JP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76786" y="4418384"/>
            <a:ext cx="10482902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authors have no financial conflicts of interest to disclose concerning the presentation.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FFFF1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2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6636" y="2929247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2990067" y="179761"/>
            <a:ext cx="601142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b="1" dirty="0"/>
              <a:t>Use Form 1-A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there are no conflicts of interest to disclose </a:t>
            </a:r>
          </a:p>
          <a:p>
            <a:r>
              <a:rPr lang="ja-JP" altLang="en-US" b="1" dirty="0"/>
              <a:t>　</a:t>
            </a:r>
            <a:r>
              <a:rPr lang="en-US" altLang="ja-JP" b="1" dirty="0"/>
              <a:t>when giving a presentation at an academic meeting</a:t>
            </a:r>
            <a:endParaRPr lang="ja-JP" altLang="en-US" b="1" dirty="0"/>
          </a:p>
          <a:p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055" y="1460665"/>
            <a:ext cx="8858992" cy="1805049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       The Japanese Circulation Society</a:t>
            </a:r>
            <a:br>
              <a:rPr lang="en-US" altLang="ja-JP" sz="4800" b="1" dirty="0">
                <a:latin typeface="Arial" charset="0"/>
              </a:rPr>
            </a:br>
            <a:r>
              <a:rPr lang="en-US" altLang="ja-JP" sz="4800" b="1" dirty="0">
                <a:latin typeface="Arial" charset="0"/>
              </a:rPr>
              <a:t>                </a:t>
            </a: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charset="0"/>
              </a:rPr>
            </a:br>
            <a:r>
              <a:rPr lang="en-US" altLang="ja-JP" sz="2400" i="1" dirty="0"/>
              <a:t>                                                Name of Authors :</a:t>
            </a:r>
            <a:br>
              <a:rPr lang="ja-JP" altLang="en-US" sz="2400" dirty="0"/>
            </a:br>
            <a:endParaRPr lang="en-US" altLang="ja-JP" sz="2400" b="1" i="1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334386" y="3503613"/>
            <a:ext cx="11529063" cy="33543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200" b="1" dirty="0"/>
              <a:t>　　</a:t>
            </a:r>
            <a:r>
              <a:rPr lang="en-US" altLang="ja-JP" sz="2200" b="1" dirty="0"/>
              <a:t>Use Form 1-A when you have conflicts of interest to disclose concerning a presentation. 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en-US" altLang="ja-JP" sz="2200" b="1" dirty="0"/>
              <a:t>      Give the name of commercial entity involved.</a:t>
            </a:r>
            <a:endParaRPr lang="ja-JP" altLang="en-US" sz="2200" b="1" dirty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600" b="1" dirty="0">
                <a:latin typeface="Arial" charset="0"/>
              </a:rPr>
              <a:t>　</a:t>
            </a:r>
            <a:r>
              <a:rPr lang="ja-JP" altLang="en-US" sz="1900" b="1" dirty="0">
                <a:latin typeface="Arial" charset="0"/>
              </a:rPr>
              <a:t>  ①</a:t>
            </a:r>
            <a:r>
              <a:rPr lang="en-US" altLang="ja-JP" sz="1900" b="1" dirty="0"/>
              <a:t>Consultation fees:</a:t>
            </a:r>
            <a:r>
              <a:rPr lang="ja-JP" altLang="en-US" sz="1900" b="1" dirty="0"/>
              <a:t>　　　　　　　</a:t>
            </a:r>
            <a:r>
              <a:rPr lang="en-US" altLang="ja-JP" sz="1900" b="1" dirty="0"/>
              <a:t>none</a:t>
            </a:r>
            <a:r>
              <a:rPr lang="ja-JP" altLang="en-US" sz="1900" b="1" dirty="0"/>
              <a:t>　　　　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②</a:t>
            </a:r>
            <a:r>
              <a:rPr lang="en-US" altLang="ja-JP" sz="1900" b="1" dirty="0"/>
              <a:t>stock ownership/profit: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③</a:t>
            </a:r>
            <a:r>
              <a:rPr lang="en-US" altLang="ja-JP" sz="1900" b="1" dirty="0"/>
              <a:t>patent fees:</a:t>
            </a:r>
            <a:r>
              <a:rPr lang="ja-JP" altLang="en-US" sz="1900" b="1" dirty="0"/>
              <a:t>　　　　　　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④</a:t>
            </a:r>
            <a:r>
              <a:rPr lang="en-US" altLang="ja-JP" sz="1900" b="1" dirty="0"/>
              <a:t>remuneration for lecture:</a:t>
            </a:r>
            <a:r>
              <a:rPr lang="ja-JP" altLang="en-US" sz="1900" b="1" dirty="0"/>
              <a:t>　　　　　　　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⑤</a:t>
            </a:r>
            <a:r>
              <a:rPr lang="en-US" altLang="ja-JP" sz="1900" b="1" dirty="0"/>
              <a:t>manuscript fees:</a:t>
            </a:r>
            <a:r>
              <a:rPr lang="ja-JP" altLang="en-US" sz="1900" b="1" dirty="0"/>
              <a:t>　　　○○</a:t>
            </a:r>
            <a:r>
              <a:rPr lang="en-US" altLang="ja-JP" sz="1900" b="1" dirty="0"/>
              <a:t>pharmaceutical company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⑥</a:t>
            </a:r>
            <a:r>
              <a:rPr lang="en-US" altLang="ja-JP" sz="1900" b="1" dirty="0"/>
              <a:t>trust research/joint research funds:</a:t>
            </a:r>
            <a:r>
              <a:rPr lang="ja-JP" altLang="en-US" sz="1900" b="1" dirty="0"/>
              <a:t>　　　○○</a:t>
            </a:r>
            <a:r>
              <a:rPr lang="en-US" altLang="ja-JP" sz="1900" b="1" dirty="0"/>
              <a:t>pharmaceutical company</a:t>
            </a:r>
            <a:endParaRPr lang="ja-JP" altLang="en-US" sz="1900" b="1" dirty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⑦</a:t>
            </a:r>
            <a:r>
              <a:rPr lang="en-US" altLang="ja-JP" sz="1900" b="1" dirty="0"/>
              <a:t>scholarship fund:</a:t>
            </a:r>
            <a:r>
              <a:rPr lang="ja-JP" altLang="en-US" sz="1900" b="1" dirty="0"/>
              <a:t>　○○</a:t>
            </a:r>
            <a:r>
              <a:rPr lang="en-US" altLang="ja-JP" sz="1900" b="1" dirty="0"/>
              <a:t>pharmaceutical company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900" b="1" dirty="0">
                <a:latin typeface="Arial" charset="0"/>
              </a:rPr>
              <a:t>　　⑧</a:t>
            </a:r>
            <a:r>
              <a:rPr lang="en-US" altLang="ja-JP" sz="1900" b="1" dirty="0"/>
              <a:t>Affiliation with Endowed Department: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yes</a:t>
            </a:r>
            <a:r>
              <a:rPr lang="ja-JP" altLang="en-US" sz="1900" b="1" dirty="0"/>
              <a:t>（○○</a:t>
            </a:r>
            <a:r>
              <a:rPr lang="en-US" altLang="ja-JP" sz="1900" b="1" dirty="0"/>
              <a:t>pharmaceuticals</a:t>
            </a:r>
            <a:r>
              <a:rPr lang="ja-JP" altLang="en-US" sz="1900" b="1" dirty="0"/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900" b="1" dirty="0">
                <a:latin typeface="Arial" charset="0"/>
              </a:rPr>
              <a:t>　　⑨</a:t>
            </a:r>
            <a:r>
              <a:rPr lang="en-US" altLang="ja-JP" sz="1900" b="1" dirty="0"/>
              <a:t>Other remuneration such as gifts:</a:t>
            </a:r>
            <a:r>
              <a:rPr lang="ja-JP" altLang="en-US" sz="1900" b="1" dirty="0"/>
              <a:t>　　</a:t>
            </a:r>
            <a:r>
              <a:rPr lang="en-US" altLang="ja-JP" sz="1900" b="1" dirty="0"/>
              <a:t>none</a:t>
            </a:r>
            <a:endParaRPr lang="en-US" altLang="ja-JP" sz="19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  <p:pic>
        <p:nvPicPr>
          <p:cNvPr id="11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1030" y="2109849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ワイド画面</PresentationFormat>
  <Paragraphs>24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       The Japanese Circulation Society                 COI Disclosure                                                 Name of Authors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2024-01-22T01:46:45Z</dcterms:created>
  <dcterms:modified xsi:type="dcterms:W3CDTF">2024-01-22T01:46:49Z</dcterms:modified>
</cp:coreProperties>
</file>