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9"/>
    <p:restoredTop sz="94615"/>
  </p:normalViewPr>
  <p:slideViewPr>
    <p:cSldViewPr snapToGrid="0" snapToObjects="1">
      <p:cViewPr varScale="1">
        <p:scale>
          <a:sx n="75" d="100"/>
          <a:sy n="75" d="100"/>
        </p:scale>
        <p:origin x="90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60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40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382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82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5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07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368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345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9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895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94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0CCB8-692F-9449-87A1-120E365F05A4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71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084070" y="329886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b="1" dirty="0"/>
              <a:t>本発表の内容に関する</a:t>
            </a:r>
            <a:br>
              <a:rPr lang="en-US" altLang="ja-JP" b="1" dirty="0"/>
            </a:br>
            <a:r>
              <a:rPr lang="ja-JP" altLang="en-US" b="1" dirty="0"/>
              <a:t>利益相反は</a:t>
            </a: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790122" y="2410620"/>
            <a:ext cx="4142277" cy="665162"/>
          </a:xfrm>
        </p:spPr>
        <p:txBody>
          <a:bodyPr>
            <a:noAutofit/>
          </a:bodyPr>
          <a:lstStyle/>
          <a:p>
            <a:r>
              <a:rPr lang="en-US" altLang="ja-JP" sz="4000" b="1" dirty="0"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b="1" dirty="0">
                <a:latin typeface="ＭＳ Ｐゴシック" charset="-128"/>
                <a:sym typeface="ＭＳ Ｐゴシック" charset="-128"/>
              </a:rPr>
              <a:t>　　あります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84070" y="3427015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dirty="0"/>
              <a:t>企業・団体等の名称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1844040" y="3922335"/>
            <a:ext cx="8553378" cy="199644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935940" y="6078516"/>
            <a:ext cx="4548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第</a:t>
            </a:r>
            <a:r>
              <a:rPr lang="en-US" altLang="ja-JP" sz="2000" dirty="0"/>
              <a:t>15</a:t>
            </a:r>
            <a:r>
              <a:rPr lang="ja-JP" altLang="en-US" sz="2000" dirty="0"/>
              <a:t>回　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91669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084070" y="316740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b="1" dirty="0">
                <a:solidFill>
                  <a:srgbClr val="FFFF00"/>
                </a:solidFill>
              </a:rPr>
              <a:t>本発表の内容に関する</a:t>
            </a:r>
            <a:br>
              <a:rPr lang="en-US" altLang="ja-JP" b="1" dirty="0">
                <a:solidFill>
                  <a:srgbClr val="FFFF00"/>
                </a:solidFill>
              </a:rPr>
            </a:br>
            <a:r>
              <a:rPr lang="ja-JP" altLang="en-US" b="1" dirty="0">
                <a:solidFill>
                  <a:srgbClr val="FFFF00"/>
                </a:solidFill>
              </a:rPr>
              <a:t>利益相反は</a:t>
            </a:r>
            <a:endParaRPr kumimoji="1" lang="ja-JP" altLang="en-US" b="1" dirty="0">
              <a:solidFill>
                <a:srgbClr val="FFFF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737114" y="2404049"/>
            <a:ext cx="4195286" cy="665162"/>
          </a:xfrm>
        </p:spPr>
        <p:txBody>
          <a:bodyPr>
            <a:noAutofit/>
          </a:bodyPr>
          <a:lstStyle/>
          <a:p>
            <a:r>
              <a:rPr lang="en-US" altLang="ja-JP" sz="4000" b="1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b="1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　　あります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0059" y="3411779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dirty="0">
                <a:solidFill>
                  <a:srgbClr val="FFFF00"/>
                </a:solidFill>
              </a:rPr>
              <a:t>企業・団体等の名称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1844040" y="3922335"/>
            <a:ext cx="8545482" cy="1996440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928044" y="6103440"/>
            <a:ext cx="4548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rgbClr val="FFFF00"/>
                </a:solidFill>
              </a:rPr>
              <a:t>第</a:t>
            </a:r>
            <a:r>
              <a:rPr lang="en-US" altLang="ja-JP" sz="2000" dirty="0">
                <a:solidFill>
                  <a:srgbClr val="FFFF00"/>
                </a:solidFill>
              </a:rPr>
              <a:t>15</a:t>
            </a:r>
            <a:r>
              <a:rPr lang="ja-JP" altLang="en-US" sz="2000" dirty="0">
                <a:solidFill>
                  <a:srgbClr val="FFFF00"/>
                </a:solidFill>
              </a:rPr>
              <a:t>回　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48114983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52</Words>
  <Application>Microsoft Office PowerPoint</Application>
  <PresentationFormat>ワイド画面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ホワイト</vt:lpstr>
      <vt:lpstr>本発表の内容に関する 利益相反は</vt:lpstr>
      <vt:lpstr>本発表の内容に関する 利益相反は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本発表の内容に関する 利益相反は</dc:title>
  <dc:creator>浅沼源示</dc:creator>
  <cp:lastModifiedBy>真一 藤本</cp:lastModifiedBy>
  <cp:revision>11</cp:revision>
  <dcterms:created xsi:type="dcterms:W3CDTF">2016-03-16T08:54:47Z</dcterms:created>
  <dcterms:modified xsi:type="dcterms:W3CDTF">2023-06-30T07:23:31Z</dcterms:modified>
</cp:coreProperties>
</file>