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63" d="100"/>
          <a:sy n="63" d="100"/>
        </p:scale>
        <p:origin x="6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2E99097-5BEF-4B94-B752-049FDA779F7D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3011E62-0B6B-4269-B805-BBF316111D0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2C06BE2-C21F-4565-8659-E07054EA88DB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B61E119-066E-4584-B3DC-B5525A456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82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1E119-066E-4584-B3DC-B5525A456FB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19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2021/9/25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35560" y="2780929"/>
            <a:ext cx="8278688" cy="1470025"/>
          </a:xfrm>
        </p:spPr>
        <p:txBody>
          <a:bodyPr>
            <a:noAutofit/>
          </a:bodyPr>
          <a:lstStyle/>
          <a:p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lang="ja-JP" altLang="en-US" sz="3200" dirty="0">
              <a:latin typeface="+mn-ea"/>
              <a:ea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040216" y="6165304"/>
            <a:ext cx="3884476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>
                <a:solidFill>
                  <a:schemeClr val="bg1"/>
                </a:solidFill>
                <a:latin typeface="+mn-ea"/>
              </a:rPr>
              <a:t>13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回中部放射線医療技術学術大会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21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nex-tage user_02</dc:creator>
  <cp:lastModifiedBy>米山 寛人</cp:lastModifiedBy>
  <cp:revision>11</cp:revision>
  <dcterms:created xsi:type="dcterms:W3CDTF">2012-12-13T05:17:34Z</dcterms:created>
  <dcterms:modified xsi:type="dcterms:W3CDTF">2021-09-25T05:12:51Z</dcterms:modified>
</cp:coreProperties>
</file>