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63" d="100"/>
          <a:sy n="63" d="100"/>
        </p:scale>
        <p:origin x="676"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32E99097-5BEF-4B94-B752-049FDA779F7D}" type="datetimeFigureOut">
              <a:rPr kumimoji="1" lang="ja-JP" altLang="en-US" smtClean="0"/>
              <a:pPr/>
              <a:t>2021/9/25</a:t>
            </a:fld>
            <a:endParaRPr kumimoji="1" lang="ja-JP" altLang="en-US"/>
          </a:p>
        </p:txBody>
      </p:sp>
      <p:sp>
        <p:nvSpPr>
          <p:cNvPr id="4" name="フッター プレースホルダ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B3011E62-0B6B-4269-B805-BBF316111D0E}" type="slidenum">
              <a:rPr kumimoji="1" lang="ja-JP" altLang="en-US" smtClean="0"/>
              <a:pPr/>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C2C06BE2-C21F-4565-8659-E07054EA88DB}" type="datetimeFigureOut">
              <a:rPr kumimoji="1" lang="ja-JP" altLang="en-US" smtClean="0"/>
              <a:pPr/>
              <a:t>2021/9/25</a:t>
            </a:fld>
            <a:endParaRPr kumimoji="1" lang="ja-JP" altLang="en-US"/>
          </a:p>
        </p:txBody>
      </p:sp>
      <p:sp>
        <p:nvSpPr>
          <p:cNvPr id="4" name="スライド イメージ プレースホルダ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FB61E119-066E-4584-B3DC-B5525A456FB0}" type="slidenum">
              <a:rPr kumimoji="1" lang="ja-JP" altLang="en-US" smtClean="0"/>
              <a:pPr/>
              <a:t>‹#›</a:t>
            </a:fld>
            <a:endParaRPr kumimoji="1" lang="ja-JP" altLang="en-US"/>
          </a:p>
        </p:txBody>
      </p:sp>
    </p:spTree>
    <p:extLst>
      <p:ext uri="{BB962C8B-B14F-4D97-AF65-F5344CB8AC3E}">
        <p14:creationId xmlns:p14="http://schemas.microsoft.com/office/powerpoint/2010/main" val="23308527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2021/9/25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2021/9/25</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303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2135560" y="1556793"/>
            <a:ext cx="8278688" cy="1470025"/>
          </a:xfrm>
        </p:spPr>
        <p:txBody>
          <a:bodyPr>
            <a:noAutofit/>
          </a:bodyPr>
          <a:lstStyle/>
          <a:p>
            <a:r>
              <a:rPr lang="ja-JP" altLang="en-US" sz="2800" dirty="0">
                <a:solidFill>
                  <a:schemeClr val="bg1"/>
                </a:solidFill>
                <a:latin typeface="+mj-ea"/>
              </a:rPr>
              <a:t>この研究発表の内容に関する利益相反事項は，</a:t>
            </a:r>
            <a:r>
              <a:rPr lang="en-US" altLang="ja-JP" sz="2800" dirty="0">
                <a:solidFill>
                  <a:schemeClr val="bg1"/>
                </a:solidFill>
                <a:latin typeface="+mj-ea"/>
              </a:rPr>
              <a:t/>
            </a:r>
            <a:br>
              <a:rPr lang="en-US" altLang="ja-JP" sz="2800" dirty="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r>
              <a:rPr lang="ja-JP" altLang="en-US" sz="3200" dirty="0">
                <a:solidFill>
                  <a:srgbClr val="FFFF00"/>
                </a:solidFill>
                <a:latin typeface="+mj-ea"/>
              </a:rPr>
              <a:t/>
            </a:r>
            <a:br>
              <a:rPr lang="ja-JP" altLang="en-US" sz="3200" dirty="0">
                <a:solidFill>
                  <a:srgbClr val="FFFF00"/>
                </a:solidFill>
                <a:latin typeface="+mj-ea"/>
              </a:rPr>
            </a:br>
            <a:endParaRPr lang="ja-JP" altLang="en-US" sz="3200" dirty="0">
              <a:latin typeface="+mj-ea"/>
            </a:endParaRPr>
          </a:p>
        </p:txBody>
      </p:sp>
      <p:sp>
        <p:nvSpPr>
          <p:cNvPr id="6" name="角丸四角形吹き出し 5"/>
          <p:cNvSpPr/>
          <p:nvPr/>
        </p:nvSpPr>
        <p:spPr>
          <a:xfrm>
            <a:off x="8688288" y="2018404"/>
            <a:ext cx="3168352" cy="2016828"/>
          </a:xfrm>
          <a:prstGeom prst="wedgeRoundRectCallout">
            <a:avLst>
              <a:gd name="adj1" fmla="val -94879"/>
              <a:gd name="adj2" fmla="val 454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どなたが，どのような利益相反があるかを簡潔に書いてください．</a:t>
            </a:r>
            <a:endParaRPr lang="en-US" altLang="ja-JP" sz="1600" dirty="0">
              <a:latin typeface="+mj-ea"/>
              <a:ea typeface="+mj-ea"/>
            </a:endParaRPr>
          </a:p>
          <a:p>
            <a:endParaRPr lang="en-US" altLang="ja-JP" sz="1600" b="1" dirty="0">
              <a:latin typeface="+mj-ea"/>
              <a:ea typeface="+mj-ea"/>
            </a:endParaRPr>
          </a:p>
          <a:p>
            <a:r>
              <a:rPr lang="ja-JP" altLang="en-US" sz="1600" dirty="0">
                <a:latin typeface="+mj-ea"/>
                <a:ea typeface="+mj-ea"/>
              </a:rPr>
              <a:t>社員である企業・団体等の名称，研究費を受け取っている事実などを氏名を特定して書いてください．</a:t>
            </a:r>
          </a:p>
        </p:txBody>
      </p:sp>
      <p:sp>
        <p:nvSpPr>
          <p:cNvPr id="8" name="サブタイトル 2">
            <a:extLst>
              <a:ext uri="{FF2B5EF4-FFF2-40B4-BE49-F238E27FC236}">
                <a16:creationId xmlns:a16="http://schemas.microsoft.com/office/drawing/2014/main" xmlns="" id="{82C67C97-AA50-412D-87A7-A3E6FC74C91D}"/>
              </a:ext>
            </a:extLst>
          </p:cNvPr>
          <p:cNvSpPr txBox="1">
            <a:spLocks/>
          </p:cNvSpPr>
          <p:nvPr/>
        </p:nvSpPr>
        <p:spPr>
          <a:xfrm>
            <a:off x="8040216" y="6165304"/>
            <a:ext cx="3884476" cy="360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600" dirty="0">
                <a:solidFill>
                  <a:schemeClr val="bg1"/>
                </a:solidFill>
                <a:latin typeface="+mn-ea"/>
              </a:rPr>
              <a:t>第</a:t>
            </a:r>
            <a:r>
              <a:rPr lang="en-US" altLang="ja-JP" sz="1600" dirty="0">
                <a:solidFill>
                  <a:schemeClr val="bg1"/>
                </a:solidFill>
                <a:latin typeface="+mn-ea"/>
              </a:rPr>
              <a:t>13</a:t>
            </a:r>
            <a:r>
              <a:rPr lang="ja-JP" altLang="en-US" sz="1600" dirty="0">
                <a:solidFill>
                  <a:schemeClr val="bg1"/>
                </a:solidFill>
                <a:latin typeface="+mn-ea"/>
              </a:rPr>
              <a:t>回中部放射線医療技術学術大会</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62</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あります </dc:title>
  <dc:creator>nex-tage user_02</dc:creator>
  <cp:lastModifiedBy>米山 寛人</cp:lastModifiedBy>
  <cp:revision>9</cp:revision>
  <dcterms:created xsi:type="dcterms:W3CDTF">2012-12-13T05:17:34Z</dcterms:created>
  <dcterms:modified xsi:type="dcterms:W3CDTF">2021-09-25T05:12:25Z</dcterms:modified>
</cp:coreProperties>
</file>