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79"/>
    <p:restoredTop sz="94615"/>
  </p:normalViewPr>
  <p:slideViewPr>
    <p:cSldViewPr snapToGrid="0" snapToObjects="1">
      <p:cViewPr>
        <p:scale>
          <a:sx n="121" d="100"/>
          <a:sy n="121" d="100"/>
        </p:scale>
        <p:origin x="-108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0CCB8-692F-9449-87A1-120E365F05A4}" type="datetimeFigureOut">
              <a:rPr kumimoji="1" lang="ja-JP" altLang="en-US" smtClean="0"/>
              <a:t>2019/1/6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D13960-C1CD-1C4D-9F7C-2E70CE6B023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163173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0CCB8-692F-9449-87A1-120E365F05A4}" type="datetimeFigureOut">
              <a:rPr kumimoji="1" lang="ja-JP" altLang="en-US" smtClean="0"/>
              <a:t>2019/1/6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D13960-C1CD-1C4D-9F7C-2E70CE6B023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522633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0CCB8-692F-9449-87A1-120E365F05A4}" type="datetimeFigureOut">
              <a:rPr kumimoji="1" lang="ja-JP" altLang="en-US" smtClean="0"/>
              <a:t>2019/1/6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D13960-C1CD-1C4D-9F7C-2E70CE6B023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665714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0CCB8-692F-9449-87A1-120E365F05A4}" type="datetimeFigureOut">
              <a:rPr kumimoji="1" lang="ja-JP" altLang="en-US" smtClean="0"/>
              <a:t>2019/1/6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D13960-C1CD-1C4D-9F7C-2E70CE6B023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4970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0CCB8-692F-9449-87A1-120E365F05A4}" type="datetimeFigureOut">
              <a:rPr kumimoji="1" lang="ja-JP" altLang="en-US" smtClean="0"/>
              <a:t>2019/1/6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D13960-C1CD-1C4D-9F7C-2E70CE6B023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418303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0CCB8-692F-9449-87A1-120E365F05A4}" type="datetimeFigureOut">
              <a:rPr kumimoji="1" lang="ja-JP" altLang="en-US" smtClean="0"/>
              <a:t>2019/1/6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D13960-C1CD-1C4D-9F7C-2E70CE6B023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208293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0CCB8-692F-9449-87A1-120E365F05A4}" type="datetimeFigureOut">
              <a:rPr kumimoji="1" lang="ja-JP" altLang="en-US" smtClean="0"/>
              <a:t>2019/1/6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D13960-C1CD-1C4D-9F7C-2E70CE6B023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325673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0CCB8-692F-9449-87A1-120E365F05A4}" type="datetimeFigureOut">
              <a:rPr kumimoji="1" lang="ja-JP" altLang="en-US" smtClean="0"/>
              <a:t>2019/1/6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D13960-C1CD-1C4D-9F7C-2E70CE6B023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041803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0CCB8-692F-9449-87A1-120E365F05A4}" type="datetimeFigureOut">
              <a:rPr kumimoji="1" lang="ja-JP" altLang="en-US" smtClean="0"/>
              <a:t>2019/1/6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D13960-C1CD-1C4D-9F7C-2E70CE6B023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81411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0CCB8-692F-9449-87A1-120E365F05A4}" type="datetimeFigureOut">
              <a:rPr kumimoji="1" lang="ja-JP" altLang="en-US" smtClean="0"/>
              <a:t>2019/1/6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D13960-C1CD-1C4D-9F7C-2E70CE6B023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582854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プレースホルダーまでドラッグするかアイコンをクリックして図を追加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0CCB8-692F-9449-87A1-120E365F05A4}" type="datetimeFigureOut">
              <a:rPr kumimoji="1" lang="ja-JP" altLang="en-US" smtClean="0"/>
              <a:t>2019/1/6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D13960-C1CD-1C4D-9F7C-2E70CE6B023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404157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20CCB8-692F-9449-87A1-120E365F05A4}" type="datetimeFigureOut">
              <a:rPr kumimoji="1" lang="ja-JP" altLang="en-US" smtClean="0"/>
              <a:t>2019/1/6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D13960-C1CD-1C4D-9F7C-2E70CE6B023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128260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60070" y="329883"/>
            <a:ext cx="8023860" cy="1818957"/>
          </a:xfrm>
        </p:spPr>
        <p:txBody>
          <a:bodyPr>
            <a:normAutofit/>
          </a:bodyPr>
          <a:lstStyle/>
          <a:p>
            <a:r>
              <a:rPr lang="ja-JP" altLang="en-US" dirty="0"/>
              <a:t>本発表の内容に関する</a:t>
            </a:r>
            <a:r>
              <a:rPr lang="en-US" altLang="ja-JP" dirty="0"/>
              <a:t/>
            </a:r>
            <a:br>
              <a:rPr lang="en-US" altLang="ja-JP" dirty="0"/>
            </a:br>
            <a:r>
              <a:rPr lang="ja-JP" altLang="en-US" dirty="0"/>
              <a:t>利益相反は</a:t>
            </a:r>
            <a:endParaRPr kumimoji="1" lang="ja-JP" altLang="en-US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2903220" y="2471579"/>
            <a:ext cx="3337560" cy="665162"/>
          </a:xfrm>
        </p:spPr>
        <p:txBody>
          <a:bodyPr/>
          <a:lstStyle/>
          <a:p>
            <a:r>
              <a:rPr lang="en-US" altLang="ja-JP" sz="4000" dirty="0">
                <a:latin typeface="ＭＳ Ｐゴシック" charset="-128"/>
                <a:sym typeface="ＭＳ Ｐゴシック" charset="-128"/>
              </a:rPr>
              <a:t>☑</a:t>
            </a:r>
            <a:r>
              <a:rPr lang="ja-JP" altLang="en-US" sz="4000" dirty="0">
                <a:latin typeface="ＭＳ Ｐゴシック" charset="-128"/>
                <a:sym typeface="ＭＳ Ｐゴシック" charset="-128"/>
              </a:rPr>
              <a:t>　　あります</a:t>
            </a: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739140" y="3337560"/>
            <a:ext cx="367280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200" dirty="0"/>
              <a:t>企業・団体等の名称</a:t>
            </a:r>
          </a:p>
        </p:txBody>
      </p:sp>
      <p:sp>
        <p:nvSpPr>
          <p:cNvPr id="5" name="角丸四角形 4"/>
          <p:cNvSpPr/>
          <p:nvPr/>
        </p:nvSpPr>
        <p:spPr>
          <a:xfrm>
            <a:off x="739140" y="3922335"/>
            <a:ext cx="7604760" cy="1996440"/>
          </a:xfrm>
          <a:prstGeom prst="roundRect">
            <a:avLst/>
          </a:prstGeom>
          <a:solidFill>
            <a:schemeClr val="bg1"/>
          </a:solidFill>
          <a:ln w="158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4411940" y="6078516"/>
            <a:ext cx="446147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000" dirty="0" smtClean="0"/>
              <a:t>第</a:t>
            </a:r>
            <a:r>
              <a:rPr kumimoji="1" lang="en-US" altLang="ja-JP" sz="2000" dirty="0" smtClean="0"/>
              <a:t>12</a:t>
            </a:r>
            <a:r>
              <a:rPr kumimoji="1" lang="ja-JP" altLang="en-US" sz="2000" dirty="0" smtClean="0"/>
              <a:t>回</a:t>
            </a:r>
            <a:r>
              <a:rPr kumimoji="1" lang="ja-JP" altLang="en-US" sz="2000" dirty="0"/>
              <a:t>　中部放射線医療技術学術大会</a:t>
            </a:r>
          </a:p>
        </p:txBody>
      </p:sp>
    </p:spTree>
    <p:extLst>
      <p:ext uri="{BB962C8B-B14F-4D97-AF65-F5344CB8AC3E}">
        <p14:creationId xmlns:p14="http://schemas.microsoft.com/office/powerpoint/2010/main" val="9166953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60070" y="316737"/>
            <a:ext cx="8023860" cy="1818957"/>
          </a:xfrm>
        </p:spPr>
        <p:txBody>
          <a:bodyPr>
            <a:normAutofit/>
          </a:bodyPr>
          <a:lstStyle/>
          <a:p>
            <a:r>
              <a:rPr lang="ja-JP" altLang="en-US" dirty="0">
                <a:solidFill>
                  <a:srgbClr val="FFFF00"/>
                </a:solidFill>
              </a:rPr>
              <a:t>本発表の内容に関する</a:t>
            </a:r>
            <a:r>
              <a:rPr lang="en-US" altLang="ja-JP" dirty="0">
                <a:solidFill>
                  <a:srgbClr val="FFFF00"/>
                </a:solidFill>
              </a:rPr>
              <a:t/>
            </a:r>
            <a:br>
              <a:rPr lang="en-US" altLang="ja-JP" dirty="0">
                <a:solidFill>
                  <a:srgbClr val="FFFF00"/>
                </a:solidFill>
              </a:rPr>
            </a:br>
            <a:r>
              <a:rPr lang="ja-JP" altLang="en-US" dirty="0">
                <a:solidFill>
                  <a:srgbClr val="FFFF00"/>
                </a:solidFill>
              </a:rPr>
              <a:t>利益相反は</a:t>
            </a:r>
            <a:endParaRPr kumimoji="1" lang="ja-JP" altLang="en-US" dirty="0">
              <a:solidFill>
                <a:srgbClr val="FFFF00"/>
              </a:solidFill>
            </a:endParaRP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2903220" y="2471579"/>
            <a:ext cx="3337560" cy="665162"/>
          </a:xfrm>
        </p:spPr>
        <p:txBody>
          <a:bodyPr/>
          <a:lstStyle/>
          <a:p>
            <a:r>
              <a:rPr lang="en-US" altLang="ja-JP" sz="4000" dirty="0">
                <a:solidFill>
                  <a:srgbClr val="FFFF00"/>
                </a:solidFill>
                <a:latin typeface="ＭＳ Ｐゴシック" charset="-128"/>
                <a:sym typeface="ＭＳ Ｐゴシック" charset="-128"/>
              </a:rPr>
              <a:t>☑</a:t>
            </a:r>
            <a:r>
              <a:rPr lang="ja-JP" altLang="en-US" sz="4000" dirty="0">
                <a:solidFill>
                  <a:srgbClr val="FFFF00"/>
                </a:solidFill>
                <a:latin typeface="ＭＳ Ｐゴシック" charset="-128"/>
                <a:sym typeface="ＭＳ Ｐゴシック" charset="-128"/>
              </a:rPr>
              <a:t>　　あります</a:t>
            </a: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739140" y="3337560"/>
            <a:ext cx="367280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200" dirty="0">
                <a:solidFill>
                  <a:srgbClr val="FFFF00"/>
                </a:solidFill>
              </a:rPr>
              <a:t>企業・団体等の名称</a:t>
            </a:r>
          </a:p>
        </p:txBody>
      </p:sp>
      <p:sp>
        <p:nvSpPr>
          <p:cNvPr id="5" name="角丸四角形 4"/>
          <p:cNvSpPr/>
          <p:nvPr/>
        </p:nvSpPr>
        <p:spPr>
          <a:xfrm>
            <a:off x="739140" y="3922335"/>
            <a:ext cx="7604760" cy="1996440"/>
          </a:xfrm>
          <a:prstGeom prst="roundRect">
            <a:avLst/>
          </a:prstGeom>
          <a:solidFill>
            <a:schemeClr val="bg1"/>
          </a:solidFill>
          <a:ln w="15875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4404044" y="6103440"/>
            <a:ext cx="446147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000" dirty="0" smtClean="0">
                <a:solidFill>
                  <a:srgbClr val="FFFF00"/>
                </a:solidFill>
              </a:rPr>
              <a:t>第</a:t>
            </a:r>
            <a:r>
              <a:rPr kumimoji="1" lang="en-US" altLang="ja-JP" sz="2000" dirty="0" smtClean="0">
                <a:solidFill>
                  <a:srgbClr val="FFFF00"/>
                </a:solidFill>
              </a:rPr>
              <a:t>12</a:t>
            </a:r>
            <a:r>
              <a:rPr kumimoji="1" lang="ja-JP" altLang="en-US" sz="2000" dirty="0" smtClean="0">
                <a:solidFill>
                  <a:srgbClr val="FFFF00"/>
                </a:solidFill>
              </a:rPr>
              <a:t>回</a:t>
            </a:r>
            <a:r>
              <a:rPr kumimoji="1" lang="ja-JP" altLang="en-US" sz="2000" dirty="0">
                <a:solidFill>
                  <a:srgbClr val="FFFF00"/>
                </a:solidFill>
              </a:rPr>
              <a:t>　中部放射線</a:t>
            </a:r>
            <a:r>
              <a:rPr lang="ja-JP" altLang="en-US" sz="2000" dirty="0">
                <a:solidFill>
                  <a:srgbClr val="FFFF00"/>
                </a:solidFill>
              </a:rPr>
              <a:t>医療</a:t>
            </a:r>
            <a:r>
              <a:rPr kumimoji="1" lang="ja-JP" altLang="en-US" sz="2000" dirty="0">
                <a:solidFill>
                  <a:srgbClr val="FFFF00"/>
                </a:solidFill>
              </a:rPr>
              <a:t>技術学術大会</a:t>
            </a:r>
          </a:p>
        </p:txBody>
      </p:sp>
    </p:spTree>
    <p:extLst>
      <p:ext uri="{BB962C8B-B14F-4D97-AF65-F5344CB8AC3E}">
        <p14:creationId xmlns:p14="http://schemas.microsoft.com/office/powerpoint/2010/main" val="481149837"/>
      </p:ext>
    </p:extLst>
  </p:cSld>
  <p:clrMapOvr>
    <a:masterClrMapping/>
  </p:clrMapOvr>
</p:sld>
</file>

<file path=ppt/theme/theme1.xml><?xml version="1.0" encoding="utf-8"?>
<a:theme xmlns:a="http://schemas.openxmlformats.org/drawingml/2006/main" name="ホワイト">
  <a:themeElements>
    <a:clrScheme name="ホワイト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ホワイト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ホワイ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35</TotalTime>
  <Words>28</Words>
  <Application>Microsoft Office PowerPoint</Application>
  <PresentationFormat>画面に合わせる (4:3)</PresentationFormat>
  <Paragraphs>8</Paragraphs>
  <Slides>2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3" baseType="lpstr">
      <vt:lpstr>ホワイト</vt:lpstr>
      <vt:lpstr>本発表の内容に関する 利益相反は</vt:lpstr>
      <vt:lpstr>本発表の内容に関する 利益相反は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本発表の内容に関する 利益相反は</dc:title>
  <dc:creator>浅沼源示</dc:creator>
  <cp:lastModifiedBy>Nomura</cp:lastModifiedBy>
  <cp:revision>7</cp:revision>
  <dcterms:created xsi:type="dcterms:W3CDTF">2016-03-16T08:54:47Z</dcterms:created>
  <dcterms:modified xsi:type="dcterms:W3CDTF">2019-01-06T06:09:47Z</dcterms:modified>
</cp:coreProperties>
</file>