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>
        <p:scale>
          <a:sx n="121" d="100"/>
          <a:sy n="121" d="100"/>
        </p:scale>
        <p:origin x="-1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1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26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7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7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83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82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5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8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4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29883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/>
              <a:t>本発表の内容に関する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利益相反は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53876" y="3128397"/>
            <a:ext cx="3836247" cy="665162"/>
          </a:xfrm>
        </p:spPr>
        <p:txBody>
          <a:bodyPr>
            <a:normAutofit/>
          </a:bodyPr>
          <a:lstStyle/>
          <a:p>
            <a:r>
              <a:rPr lang="en-US" altLang="ja-JP" sz="4000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45780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第</a:t>
            </a:r>
            <a:r>
              <a:rPr kumimoji="1" lang="en-US" altLang="ja-JP" sz="2000" dirty="0" smtClean="0"/>
              <a:t>12</a:t>
            </a:r>
            <a:r>
              <a:rPr kumimoji="1" lang="ja-JP" altLang="en-US" sz="2000" dirty="0" smtClean="0"/>
              <a:t>回</a:t>
            </a:r>
            <a:r>
              <a:rPr kumimoji="1" lang="ja-JP" altLang="en-US" sz="2000" dirty="0"/>
              <a:t>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16737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本発表の内容に関する</a:t>
            </a:r>
            <a:r>
              <a:rPr lang="en-US" altLang="ja-JP" dirty="0">
                <a:solidFill>
                  <a:srgbClr val="FFFF00"/>
                </a:solidFill>
              </a:rPr>
              <a:t/>
            </a:r>
            <a:br>
              <a:rPr lang="en-US" altLang="ja-JP" dirty="0">
                <a:solidFill>
                  <a:srgbClr val="FFFF00"/>
                </a:solidFill>
              </a:rPr>
            </a:br>
            <a:r>
              <a:rPr lang="ja-JP" altLang="en-US" dirty="0">
                <a:solidFill>
                  <a:srgbClr val="FFFF00"/>
                </a:solidFill>
              </a:rPr>
              <a:t>利益相反は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66576" y="3121824"/>
            <a:ext cx="3810847" cy="665162"/>
          </a:xfrm>
        </p:spPr>
        <p:txBody>
          <a:bodyPr/>
          <a:lstStyle/>
          <a:p>
            <a:r>
              <a:rPr lang="en-US" altLang="ja-JP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46333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FF00"/>
                </a:solidFill>
              </a:rPr>
              <a:t>第</a:t>
            </a:r>
            <a:r>
              <a:rPr kumimoji="1" lang="en-US" altLang="ja-JP" sz="2000" dirty="0" smtClean="0">
                <a:solidFill>
                  <a:srgbClr val="FFFF00"/>
                </a:solidFill>
              </a:rPr>
              <a:t>12</a:t>
            </a:r>
            <a:r>
              <a:rPr kumimoji="1" lang="ja-JP" altLang="en-US" sz="2000" dirty="0" smtClean="0">
                <a:solidFill>
                  <a:srgbClr val="FFFF00"/>
                </a:solidFill>
              </a:rPr>
              <a:t>回</a:t>
            </a:r>
            <a:r>
              <a:rPr kumimoji="1" lang="ja-JP" altLang="en-US" sz="2000" dirty="0">
                <a:solidFill>
                  <a:srgbClr val="FFFF00"/>
                </a:solidFill>
              </a:rPr>
              <a:t>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16</Words>
  <Application>Microsoft Office PowerPoint</Application>
  <PresentationFormat>画面に合わせる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ホワイト</vt:lpstr>
      <vt:lpstr>本発表の内容に関する 利益相反は</vt:lpstr>
      <vt:lpstr>本発表の内容に関する 利益相反は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Nomura</cp:lastModifiedBy>
  <cp:revision>9</cp:revision>
  <dcterms:created xsi:type="dcterms:W3CDTF">2016-03-16T08:54:47Z</dcterms:created>
  <dcterms:modified xsi:type="dcterms:W3CDTF">2019-01-06T06:09:13Z</dcterms:modified>
</cp:coreProperties>
</file>