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9"/>
    <p:restoredTop sz="94615"/>
  </p:normalViewPr>
  <p:slideViewPr>
    <p:cSldViewPr snapToGrid="0" snapToObjects="1">
      <p:cViewPr varScale="1">
        <p:scale>
          <a:sx n="72" d="100"/>
          <a:sy n="72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31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26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57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70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83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82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56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8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4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28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41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82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0070" y="329883"/>
            <a:ext cx="8023860" cy="1818957"/>
          </a:xfrm>
        </p:spPr>
        <p:txBody>
          <a:bodyPr>
            <a:normAutofit/>
          </a:bodyPr>
          <a:lstStyle/>
          <a:p>
            <a:r>
              <a:rPr lang="ja-JP" altLang="en-US" dirty="0"/>
              <a:t>本発表の内容に関する</a:t>
            </a:r>
            <a:br>
              <a:rPr lang="en-US" altLang="ja-JP" dirty="0"/>
            </a:br>
            <a:r>
              <a:rPr lang="ja-JP" altLang="en-US" dirty="0"/>
              <a:t>利益相反は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903220" y="2471579"/>
            <a:ext cx="3337560" cy="665162"/>
          </a:xfrm>
        </p:spPr>
        <p:txBody>
          <a:bodyPr/>
          <a:lstStyle/>
          <a:p>
            <a:r>
              <a:rPr lang="en-US" altLang="ja-JP" sz="4000" dirty="0">
                <a:latin typeface="ＭＳ Ｐゴシック" charset="-128"/>
                <a:sym typeface="ＭＳ Ｐゴシック" charset="-128"/>
              </a:rPr>
              <a:t>☑</a:t>
            </a:r>
            <a:r>
              <a:rPr lang="ja-JP" altLang="en-US" sz="4000" dirty="0">
                <a:latin typeface="ＭＳ Ｐゴシック" charset="-128"/>
                <a:sym typeface="ＭＳ Ｐゴシック" charset="-128"/>
              </a:rPr>
              <a:t>　　あります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9140" y="3337560"/>
            <a:ext cx="3672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企業・団体等の名称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739140" y="3922335"/>
            <a:ext cx="7604760" cy="199644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11940" y="6078516"/>
            <a:ext cx="4461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第</a:t>
            </a:r>
            <a:r>
              <a:rPr lang="ja-JP" altLang="ja-JP" sz="2000" dirty="0"/>
              <a:t>1</a:t>
            </a:r>
            <a:r>
              <a:rPr lang="en-US" altLang="ja-JP" sz="2000" dirty="0"/>
              <a:t>1</a:t>
            </a:r>
            <a:r>
              <a:rPr kumimoji="1" lang="ja-JP" altLang="en-US" sz="2000" dirty="0"/>
              <a:t>回　中部放射線医療技術学術大会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91669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0070" y="316737"/>
            <a:ext cx="8023860" cy="1818957"/>
          </a:xfrm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rgbClr val="FFFF00"/>
                </a:solidFill>
              </a:rPr>
              <a:t>本発表の内容に関する</a:t>
            </a:r>
            <a:br>
              <a:rPr lang="en-US" altLang="ja-JP" dirty="0">
                <a:solidFill>
                  <a:srgbClr val="FFFF00"/>
                </a:solidFill>
              </a:rPr>
            </a:br>
            <a:r>
              <a:rPr lang="ja-JP" altLang="en-US" dirty="0">
                <a:solidFill>
                  <a:srgbClr val="FFFF00"/>
                </a:solidFill>
              </a:rPr>
              <a:t>利益相反は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903220" y="2471579"/>
            <a:ext cx="3337560" cy="665162"/>
          </a:xfrm>
        </p:spPr>
        <p:txBody>
          <a:bodyPr/>
          <a:lstStyle/>
          <a:p>
            <a:r>
              <a:rPr lang="en-US" altLang="ja-JP" sz="4000" dirty="0">
                <a:solidFill>
                  <a:srgbClr val="FFFF00"/>
                </a:solidFill>
                <a:latin typeface="ＭＳ Ｐゴシック" charset="-128"/>
                <a:sym typeface="ＭＳ Ｐゴシック" charset="-128"/>
              </a:rPr>
              <a:t>☑</a:t>
            </a:r>
            <a:r>
              <a:rPr lang="ja-JP" altLang="en-US" sz="4000" dirty="0">
                <a:solidFill>
                  <a:srgbClr val="FFFF00"/>
                </a:solidFill>
                <a:latin typeface="ＭＳ Ｐゴシック" charset="-128"/>
                <a:sym typeface="ＭＳ Ｐゴシック" charset="-128"/>
              </a:rPr>
              <a:t>　　あります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9140" y="3337560"/>
            <a:ext cx="3672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FFFF00"/>
                </a:solidFill>
              </a:rPr>
              <a:t>企業・団体等の名称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739140" y="3922335"/>
            <a:ext cx="7604760" cy="1996440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04044" y="6103440"/>
            <a:ext cx="4462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solidFill>
                  <a:srgbClr val="FFFF00"/>
                </a:solidFill>
              </a:rPr>
              <a:t>第</a:t>
            </a:r>
            <a:r>
              <a:rPr kumimoji="1" lang="en-US" altLang="ja-JP" sz="2000">
                <a:solidFill>
                  <a:srgbClr val="FFFF00"/>
                </a:solidFill>
              </a:rPr>
              <a:t>11</a:t>
            </a:r>
            <a:r>
              <a:rPr kumimoji="1" lang="ja-JP" altLang="en-US" sz="2000">
                <a:solidFill>
                  <a:srgbClr val="FFFF00"/>
                </a:solidFill>
              </a:rPr>
              <a:t>回</a:t>
            </a:r>
            <a:r>
              <a:rPr kumimoji="1" lang="ja-JP" altLang="en-US" sz="2000" dirty="0">
                <a:solidFill>
                  <a:srgbClr val="FFFF00"/>
                </a:solidFill>
              </a:rPr>
              <a:t>　中部放射線</a:t>
            </a:r>
            <a:r>
              <a:rPr lang="ja-JP" altLang="en-US" sz="2000" dirty="0">
                <a:solidFill>
                  <a:srgbClr val="FFFF00"/>
                </a:solidFill>
              </a:rPr>
              <a:t>医療</a:t>
            </a:r>
            <a:r>
              <a:rPr kumimoji="1" lang="ja-JP" altLang="en-US" sz="2000" dirty="0">
                <a:solidFill>
                  <a:srgbClr val="FFFF00"/>
                </a:solidFill>
              </a:rPr>
              <a:t>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48114983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27</Words>
  <Application>Microsoft Office PowerPoint</Application>
  <PresentationFormat>画面に合わせる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ホワイト</vt:lpstr>
      <vt:lpstr>本発表の内容に関する 利益相反は</vt:lpstr>
      <vt:lpstr>本発表の内容に関する 利益相反は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本発表の内容に関する 利益相反は</dc:title>
  <dc:creator>浅沼源示</dc:creator>
  <cp:lastModifiedBy>sito</cp:lastModifiedBy>
  <cp:revision>5</cp:revision>
  <dcterms:created xsi:type="dcterms:W3CDTF">2016-03-16T08:54:47Z</dcterms:created>
  <dcterms:modified xsi:type="dcterms:W3CDTF">2018-05-07T10:18:56Z</dcterms:modified>
</cp:coreProperties>
</file>