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79"/>
    <p:restoredTop sz="94615"/>
  </p:normalViewPr>
  <p:slideViewPr>
    <p:cSldViewPr snapToGrid="0" snapToObjects="1">
      <p:cViewPr varScale="1">
        <p:scale>
          <a:sx n="72" d="100"/>
          <a:sy n="72" d="100"/>
        </p:scale>
        <p:origin x="132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0CCB8-692F-9449-87A1-120E365F05A4}" type="datetimeFigureOut">
              <a:rPr kumimoji="1" lang="ja-JP" altLang="en-US" smtClean="0"/>
              <a:t>2018/5/7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13960-C1CD-1C4D-9F7C-2E70CE6B0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6317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0CCB8-692F-9449-87A1-120E365F05A4}" type="datetimeFigureOut">
              <a:rPr kumimoji="1" lang="ja-JP" altLang="en-US" smtClean="0"/>
              <a:t>2018/5/7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13960-C1CD-1C4D-9F7C-2E70CE6B0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22633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0CCB8-692F-9449-87A1-120E365F05A4}" type="datetimeFigureOut">
              <a:rPr kumimoji="1" lang="ja-JP" altLang="en-US" smtClean="0"/>
              <a:t>2018/5/7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13960-C1CD-1C4D-9F7C-2E70CE6B0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571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0CCB8-692F-9449-87A1-120E365F05A4}" type="datetimeFigureOut">
              <a:rPr kumimoji="1" lang="ja-JP" altLang="en-US" smtClean="0"/>
              <a:t>2018/5/7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13960-C1CD-1C4D-9F7C-2E70CE6B0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970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0CCB8-692F-9449-87A1-120E365F05A4}" type="datetimeFigureOut">
              <a:rPr kumimoji="1" lang="ja-JP" altLang="en-US" smtClean="0"/>
              <a:t>2018/5/7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13960-C1CD-1C4D-9F7C-2E70CE6B0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1830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0CCB8-692F-9449-87A1-120E365F05A4}" type="datetimeFigureOut">
              <a:rPr kumimoji="1" lang="ja-JP" altLang="en-US" smtClean="0"/>
              <a:t>2018/5/7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13960-C1CD-1C4D-9F7C-2E70CE6B0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0829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0CCB8-692F-9449-87A1-120E365F05A4}" type="datetimeFigureOut">
              <a:rPr kumimoji="1" lang="ja-JP" altLang="en-US" smtClean="0"/>
              <a:t>2018/5/7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13960-C1CD-1C4D-9F7C-2E70CE6B0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2567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0CCB8-692F-9449-87A1-120E365F05A4}" type="datetimeFigureOut">
              <a:rPr kumimoji="1" lang="ja-JP" altLang="en-US" smtClean="0"/>
              <a:t>2018/5/7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13960-C1CD-1C4D-9F7C-2E70CE6B0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4180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0CCB8-692F-9449-87A1-120E365F05A4}" type="datetimeFigureOut">
              <a:rPr kumimoji="1" lang="ja-JP" altLang="en-US" smtClean="0"/>
              <a:t>2018/5/7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13960-C1CD-1C4D-9F7C-2E70CE6B0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141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0CCB8-692F-9449-87A1-120E365F05A4}" type="datetimeFigureOut">
              <a:rPr kumimoji="1" lang="ja-JP" altLang="en-US" smtClean="0"/>
              <a:t>2018/5/7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13960-C1CD-1C4D-9F7C-2E70CE6B0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8285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プレースホルダーまでドラッグするかアイコンをクリックして図を追加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0CCB8-692F-9449-87A1-120E365F05A4}" type="datetimeFigureOut">
              <a:rPr kumimoji="1" lang="ja-JP" altLang="en-US" smtClean="0"/>
              <a:t>2018/5/7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13960-C1CD-1C4D-9F7C-2E70CE6B0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0415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20CCB8-692F-9449-87A1-120E365F05A4}" type="datetimeFigureOut">
              <a:rPr kumimoji="1" lang="ja-JP" altLang="en-US" smtClean="0"/>
              <a:t>2018/5/7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D13960-C1CD-1C4D-9F7C-2E70CE6B0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2826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0070" y="329883"/>
            <a:ext cx="8023860" cy="1818957"/>
          </a:xfrm>
        </p:spPr>
        <p:txBody>
          <a:bodyPr>
            <a:normAutofit/>
          </a:bodyPr>
          <a:lstStyle/>
          <a:p>
            <a:r>
              <a:rPr lang="ja-JP" altLang="en-US" dirty="0"/>
              <a:t>本発表の内容に関する</a:t>
            </a:r>
            <a:br>
              <a:rPr lang="en-US" altLang="ja-JP" dirty="0"/>
            </a:br>
            <a:r>
              <a:rPr lang="ja-JP" altLang="en-US" dirty="0"/>
              <a:t>利益相反は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653876" y="3128397"/>
            <a:ext cx="3836247" cy="665162"/>
          </a:xfrm>
        </p:spPr>
        <p:txBody>
          <a:bodyPr>
            <a:normAutofit/>
          </a:bodyPr>
          <a:lstStyle/>
          <a:p>
            <a:r>
              <a:rPr lang="en-US" altLang="ja-JP" sz="4000" dirty="0">
                <a:latin typeface="ＭＳ Ｐゴシック" charset="-128"/>
                <a:sym typeface="ＭＳ Ｐゴシック" charset="-128"/>
              </a:rPr>
              <a:t>☑</a:t>
            </a:r>
            <a:r>
              <a:rPr lang="ja-JP" altLang="en-US" sz="4000" dirty="0">
                <a:latin typeface="ＭＳ Ｐゴシック" charset="-128"/>
                <a:sym typeface="ＭＳ Ｐゴシック" charset="-128"/>
              </a:rPr>
              <a:t>　　ありません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345780" y="6103440"/>
            <a:ext cx="44614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/>
              <a:t>第</a:t>
            </a:r>
            <a:r>
              <a:rPr kumimoji="1" lang="en-US" altLang="ja-JP" sz="2000" dirty="0"/>
              <a:t>11</a:t>
            </a:r>
            <a:r>
              <a:rPr kumimoji="1" lang="ja-JP" altLang="en-US" sz="2000" dirty="0"/>
              <a:t>回　中部放射線医療技術学術大会</a:t>
            </a:r>
          </a:p>
        </p:txBody>
      </p:sp>
    </p:spTree>
    <p:extLst>
      <p:ext uri="{BB962C8B-B14F-4D97-AF65-F5344CB8AC3E}">
        <p14:creationId xmlns:p14="http://schemas.microsoft.com/office/powerpoint/2010/main" val="9166953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0070" y="316737"/>
            <a:ext cx="8023860" cy="1818957"/>
          </a:xfrm>
        </p:spPr>
        <p:txBody>
          <a:bodyPr>
            <a:normAutofit/>
          </a:bodyPr>
          <a:lstStyle/>
          <a:p>
            <a:r>
              <a:rPr lang="ja-JP" altLang="en-US" dirty="0">
                <a:solidFill>
                  <a:srgbClr val="FFFF00"/>
                </a:solidFill>
              </a:rPr>
              <a:t>本発表の内容に関する</a:t>
            </a:r>
            <a:br>
              <a:rPr lang="en-US" altLang="ja-JP" dirty="0">
                <a:solidFill>
                  <a:srgbClr val="FFFF00"/>
                </a:solidFill>
              </a:rPr>
            </a:br>
            <a:r>
              <a:rPr lang="ja-JP" altLang="en-US" dirty="0">
                <a:solidFill>
                  <a:srgbClr val="FFFF00"/>
                </a:solidFill>
              </a:rPr>
              <a:t>利益相反は</a:t>
            </a:r>
            <a:endParaRPr kumimoji="1" lang="ja-JP" altLang="en-US" dirty="0">
              <a:solidFill>
                <a:srgbClr val="FFFF00"/>
              </a:solidFill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666576" y="3121824"/>
            <a:ext cx="3810847" cy="665162"/>
          </a:xfrm>
        </p:spPr>
        <p:txBody>
          <a:bodyPr/>
          <a:lstStyle/>
          <a:p>
            <a:r>
              <a:rPr lang="en-US" altLang="ja-JP" sz="4000" dirty="0">
                <a:solidFill>
                  <a:srgbClr val="FFFF00"/>
                </a:solidFill>
                <a:latin typeface="ＭＳ Ｐゴシック" charset="-128"/>
                <a:sym typeface="ＭＳ Ｐゴシック" charset="-128"/>
              </a:rPr>
              <a:t>☑</a:t>
            </a:r>
            <a:r>
              <a:rPr lang="ja-JP" altLang="en-US" sz="4000" dirty="0">
                <a:solidFill>
                  <a:srgbClr val="FFFF00"/>
                </a:solidFill>
                <a:latin typeface="ＭＳ Ｐゴシック" charset="-128"/>
                <a:sym typeface="ＭＳ Ｐゴシック" charset="-128"/>
              </a:rPr>
              <a:t>　　ありません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246333" y="6103440"/>
            <a:ext cx="44621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>
                <a:solidFill>
                  <a:srgbClr val="FFFF00"/>
                </a:solidFill>
              </a:rPr>
              <a:t>第</a:t>
            </a:r>
            <a:r>
              <a:rPr kumimoji="1" lang="en-US" altLang="ja-JP" sz="2000">
                <a:solidFill>
                  <a:srgbClr val="FFFF00"/>
                </a:solidFill>
              </a:rPr>
              <a:t>11</a:t>
            </a:r>
            <a:r>
              <a:rPr kumimoji="1" lang="ja-JP" altLang="en-US" sz="2000">
                <a:solidFill>
                  <a:srgbClr val="FFFF00"/>
                </a:solidFill>
              </a:rPr>
              <a:t>回</a:t>
            </a:r>
            <a:r>
              <a:rPr kumimoji="1" lang="ja-JP" altLang="en-US" sz="2000" dirty="0">
                <a:solidFill>
                  <a:srgbClr val="FFFF00"/>
                </a:solidFill>
              </a:rPr>
              <a:t>　中部放射線医療技術学術大会</a:t>
            </a:r>
          </a:p>
        </p:txBody>
      </p:sp>
    </p:spTree>
    <p:extLst>
      <p:ext uri="{BB962C8B-B14F-4D97-AF65-F5344CB8AC3E}">
        <p14:creationId xmlns:p14="http://schemas.microsoft.com/office/powerpoint/2010/main" val="481149837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ホワイ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ホワイト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ホワイ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</TotalTime>
  <Words>16</Words>
  <Application>Microsoft Office PowerPoint</Application>
  <PresentationFormat>画面に合わせる (4:3)</PresentationFormat>
  <Paragraphs>6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Calibri</vt:lpstr>
      <vt:lpstr>Calibri Light</vt:lpstr>
      <vt:lpstr>ホワイト</vt:lpstr>
      <vt:lpstr>本発表の内容に関する 利益相反は</vt:lpstr>
      <vt:lpstr>本発表の内容に関する 利益相反は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本発表の内容に関する 利益相反は</dc:title>
  <dc:creator>浅沼源示</dc:creator>
  <cp:lastModifiedBy>sito</cp:lastModifiedBy>
  <cp:revision>7</cp:revision>
  <dcterms:created xsi:type="dcterms:W3CDTF">2016-03-16T08:54:47Z</dcterms:created>
  <dcterms:modified xsi:type="dcterms:W3CDTF">2018-05-07T10:18:27Z</dcterms:modified>
</cp:coreProperties>
</file>