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9"/>
    <p:restoredTop sz="94615"/>
  </p:normalViewPr>
  <p:slideViewPr>
    <p:cSldViewPr snapToGrid="0" snapToObjects="1">
      <p:cViewPr varScale="1">
        <p:scale>
          <a:sx n="72" d="100"/>
          <a:sy n="72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2018/5/7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317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2018/5/7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26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2018/5/7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57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2018/5/7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70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2018/5/7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83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2018/5/7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829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2018/5/7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56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2018/5/7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80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2018/5/7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4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2018/5/7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285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2018/5/7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41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0CCB8-692F-9449-87A1-120E365F05A4}" type="datetimeFigureOut">
              <a:rPr kumimoji="1" lang="ja-JP" altLang="en-US" smtClean="0"/>
              <a:t>2018/5/7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82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0070" y="329883"/>
            <a:ext cx="8023860" cy="1818957"/>
          </a:xfrm>
        </p:spPr>
        <p:txBody>
          <a:bodyPr>
            <a:normAutofit/>
          </a:bodyPr>
          <a:lstStyle/>
          <a:p>
            <a:r>
              <a:rPr lang="ja-JP" altLang="en-US" dirty="0"/>
              <a:t>本発表の内容に関する</a:t>
            </a:r>
            <a:br>
              <a:rPr lang="en-US" altLang="ja-JP" dirty="0"/>
            </a:br>
            <a:r>
              <a:rPr lang="ja-JP" altLang="en-US" dirty="0"/>
              <a:t>利益相反は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653876" y="3128397"/>
            <a:ext cx="3836247" cy="665162"/>
          </a:xfrm>
        </p:spPr>
        <p:txBody>
          <a:bodyPr>
            <a:normAutofit/>
          </a:bodyPr>
          <a:lstStyle/>
          <a:p>
            <a:r>
              <a:rPr lang="en-US" altLang="ja-JP" sz="4000" dirty="0">
                <a:latin typeface="ＭＳ Ｐゴシック" charset="-128"/>
                <a:sym typeface="ＭＳ Ｐゴシック" charset="-128"/>
              </a:rPr>
              <a:t>☑</a:t>
            </a:r>
            <a:r>
              <a:rPr lang="ja-JP" altLang="en-US" sz="4000" dirty="0">
                <a:latin typeface="ＭＳ Ｐゴシック" charset="-128"/>
                <a:sym typeface="ＭＳ Ｐゴシック" charset="-128"/>
              </a:rPr>
              <a:t>　　ありません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45780" y="6103440"/>
            <a:ext cx="4461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第</a:t>
            </a:r>
            <a:r>
              <a:rPr kumimoji="1" lang="en-US" altLang="ja-JP" sz="2000" dirty="0"/>
              <a:t>11</a:t>
            </a:r>
            <a:r>
              <a:rPr kumimoji="1" lang="ja-JP" altLang="en-US" sz="2000" dirty="0"/>
              <a:t>回　中部放射線医療技術学術大会</a:t>
            </a:r>
          </a:p>
        </p:txBody>
      </p:sp>
    </p:spTree>
    <p:extLst>
      <p:ext uri="{BB962C8B-B14F-4D97-AF65-F5344CB8AC3E}">
        <p14:creationId xmlns:p14="http://schemas.microsoft.com/office/powerpoint/2010/main" val="91669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0070" y="316737"/>
            <a:ext cx="8023860" cy="1818957"/>
          </a:xfrm>
        </p:spPr>
        <p:txBody>
          <a:bodyPr>
            <a:normAutofit/>
          </a:bodyPr>
          <a:lstStyle/>
          <a:p>
            <a:r>
              <a:rPr lang="ja-JP" altLang="en-US" dirty="0">
                <a:solidFill>
                  <a:srgbClr val="FFFF00"/>
                </a:solidFill>
              </a:rPr>
              <a:t>本発表の内容に関する</a:t>
            </a:r>
            <a:br>
              <a:rPr lang="en-US" altLang="ja-JP" dirty="0">
                <a:solidFill>
                  <a:srgbClr val="FFFF00"/>
                </a:solidFill>
              </a:rPr>
            </a:br>
            <a:r>
              <a:rPr lang="ja-JP" altLang="en-US" dirty="0">
                <a:solidFill>
                  <a:srgbClr val="FFFF00"/>
                </a:solidFill>
              </a:rPr>
              <a:t>利益相反は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666576" y="3121824"/>
            <a:ext cx="3810847" cy="665162"/>
          </a:xfrm>
        </p:spPr>
        <p:txBody>
          <a:bodyPr/>
          <a:lstStyle/>
          <a:p>
            <a:r>
              <a:rPr lang="en-US" altLang="ja-JP" sz="4000" dirty="0">
                <a:solidFill>
                  <a:srgbClr val="FFFF00"/>
                </a:solidFill>
                <a:latin typeface="ＭＳ Ｐゴシック" charset="-128"/>
                <a:sym typeface="ＭＳ Ｐゴシック" charset="-128"/>
              </a:rPr>
              <a:t>☑</a:t>
            </a:r>
            <a:r>
              <a:rPr lang="ja-JP" altLang="en-US" sz="4000" dirty="0">
                <a:solidFill>
                  <a:srgbClr val="FFFF00"/>
                </a:solidFill>
                <a:latin typeface="ＭＳ Ｐゴシック" charset="-128"/>
                <a:sym typeface="ＭＳ Ｐゴシック" charset="-128"/>
              </a:rPr>
              <a:t>　　ありません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46333" y="6103440"/>
            <a:ext cx="4462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solidFill>
                  <a:srgbClr val="FFFF00"/>
                </a:solidFill>
              </a:rPr>
              <a:t>第</a:t>
            </a:r>
            <a:r>
              <a:rPr kumimoji="1" lang="en-US" altLang="ja-JP" sz="2000">
                <a:solidFill>
                  <a:srgbClr val="FFFF00"/>
                </a:solidFill>
              </a:rPr>
              <a:t>11</a:t>
            </a:r>
            <a:r>
              <a:rPr kumimoji="1" lang="ja-JP" altLang="en-US" sz="2000">
                <a:solidFill>
                  <a:srgbClr val="FFFF00"/>
                </a:solidFill>
              </a:rPr>
              <a:t>回</a:t>
            </a:r>
            <a:r>
              <a:rPr kumimoji="1" lang="ja-JP" altLang="en-US" sz="2000" dirty="0">
                <a:solidFill>
                  <a:srgbClr val="FFFF00"/>
                </a:solidFill>
              </a:rPr>
              <a:t>　中部放射線医療技術学術大会</a:t>
            </a:r>
          </a:p>
        </p:txBody>
      </p:sp>
    </p:spTree>
    <p:extLst>
      <p:ext uri="{BB962C8B-B14F-4D97-AF65-F5344CB8AC3E}">
        <p14:creationId xmlns:p14="http://schemas.microsoft.com/office/powerpoint/2010/main" val="48114983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16</Words>
  <Application>Microsoft Office PowerPoint</Application>
  <PresentationFormat>画面に合わせる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ホワイト</vt:lpstr>
      <vt:lpstr>本発表の内容に関する 利益相反は</vt:lpstr>
      <vt:lpstr>本発表の内容に関する 利益相反は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本発表の内容に関する 利益相反は</dc:title>
  <dc:creator>浅沼源示</dc:creator>
  <cp:lastModifiedBy>sito</cp:lastModifiedBy>
  <cp:revision>7</cp:revision>
  <dcterms:created xsi:type="dcterms:W3CDTF">2016-03-16T08:54:47Z</dcterms:created>
  <dcterms:modified xsi:type="dcterms:W3CDTF">2018-05-07T10:18:27Z</dcterms:modified>
</cp:coreProperties>
</file>