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79" r:id="rId2"/>
    <p:sldId id="256" r:id="rId3"/>
    <p:sldId id="280" r:id="rId4"/>
    <p:sldId id="281" r:id="rId5"/>
    <p:sldId id="282" r:id="rId6"/>
    <p:sldId id="28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 snapToObjects="1">
      <p:cViewPr varScale="1">
        <p:scale>
          <a:sx n="95" d="100"/>
          <a:sy n="95" d="100"/>
        </p:scale>
        <p:origin x="972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en-US" altLang="ja-JP" sz="2000" u="sng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ja-JP" altLang="en-US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2542" y="2176353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>
                <a:latin typeface="ＭＳ 明朝" panose="02020609040205080304" pitchFamily="17" charset="-128"/>
                <a:ea typeface="ＭＳ 明朝" panose="02020609040205080304" pitchFamily="17" charset="-128"/>
              </a:rPr>
              <a:t>2024</a:t>
            </a:r>
            <a:r>
              <a:rPr lang="ja-JP" altLang="en-US" sz="2800">
                <a:latin typeface="ＭＳ 明朝" panose="02020609040205080304" pitchFamily="17" charset="-128"/>
                <a:ea typeface="ＭＳ 明朝" panose="02020609040205080304" pitchFamily="17" charset="-128"/>
              </a:rPr>
              <a:t>年度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71906" y="1533829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口腔外科分野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50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0203"/>
              </p:ext>
            </p:extLst>
          </p:nvPr>
        </p:nvGraphicFramePr>
        <p:xfrm>
          <a:off x="109210" y="2045645"/>
          <a:ext cx="9605129" cy="18395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51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4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3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98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区　分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600492" y="1338814"/>
            <a:ext cx="3657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口腔外科分野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57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338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604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7425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</Words>
  <Application>Microsoft Office PowerPoint</Application>
  <PresentationFormat>A4 210 x 297 mm</PresentationFormat>
  <Paragraphs>801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ＭＳ 明朝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2020-06-10T01:35:27Z</dcterms:created>
  <dcterms:modified xsi:type="dcterms:W3CDTF">2024-05-01T04:58:58Z</dcterms:modified>
</cp:coreProperties>
</file>