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79" r:id="rId2"/>
    <p:sldId id="256" r:id="rId3"/>
    <p:sldId id="280" r:id="rId4"/>
    <p:sldId id="281" r:id="rId5"/>
    <p:sldId id="282" r:id="rId6"/>
    <p:sldId id="283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78" y="51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9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5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00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5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75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83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22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05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3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7008-1C7C-3440-9032-81984291389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26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1754372" y="4645361"/>
            <a:ext cx="6934200" cy="175260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申請者氏名：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　　　　　　</a:t>
            </a:r>
            <a:endParaRPr kumimoji="1" lang="en-US" altLang="ja-JP" sz="2000" u="sng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　属　：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　　　　　　</a:t>
            </a:r>
            <a:endParaRPr kumimoji="1" lang="ja-JP" altLang="en-US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62577" y="800057"/>
            <a:ext cx="592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日本口蓋裂学会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92542" y="2176353"/>
            <a:ext cx="72585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認定師　重点症例研修記録用紙</a:t>
            </a:r>
            <a:endParaRPr kumimoji="1" lang="en-US" altLang="ja-JP" sz="3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endParaRPr lang="en-US" altLang="ja-JP" sz="2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2025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年度審査用</a:t>
            </a:r>
            <a:endParaRPr kumimoji="1" lang="ja-JP" altLang="en-US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688572" y="350382"/>
            <a:ext cx="846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書式</a:t>
            </a:r>
            <a:r>
              <a:rPr kumimoji="1"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endParaRPr kumimoji="1" lang="ja-JP" altLang="en-US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471906" y="1533829"/>
            <a:ext cx="342530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形成</a:t>
            </a:r>
            <a:r>
              <a:rPr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外科分野</a:t>
            </a:r>
            <a:endParaRPr kumimoji="1" lang="ja-JP" altLang="en-US" sz="3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3505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2225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099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725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98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2225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58934" y="357319"/>
            <a:ext cx="8420100" cy="1145407"/>
          </a:xfrm>
        </p:spPr>
        <p:txBody>
          <a:bodyPr/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　一覧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30156" y="4663295"/>
            <a:ext cx="5403403" cy="1473640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員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番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号：　</a:t>
            </a:r>
            <a:r>
              <a:rPr kumimoji="1"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</a:t>
            </a:r>
            <a:r>
              <a:rPr kumimoji="1"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 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属　名</a:t>
            </a:r>
            <a:r>
              <a:rPr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816544"/>
              </p:ext>
            </p:extLst>
          </p:nvPr>
        </p:nvGraphicFramePr>
        <p:xfrm>
          <a:off x="109210" y="2045645"/>
          <a:ext cx="9605129" cy="183953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43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4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30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98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番　号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区　分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年　齢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診　断　名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術　式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療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法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4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8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471906" y="1324113"/>
            <a:ext cx="342530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形成</a:t>
            </a:r>
            <a:r>
              <a:rPr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外科分野</a:t>
            </a:r>
            <a:endParaRPr kumimoji="1" lang="ja-JP" altLang="en-US" sz="3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150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0810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1029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4370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378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099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725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98650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772</Words>
  <Application>Microsoft Office PowerPoint</Application>
  <PresentationFormat>A4 210 x 297 mm</PresentationFormat>
  <Paragraphs>801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8" baseType="lpstr">
      <vt:lpstr>ＭＳ 明朝</vt:lpstr>
      <vt:lpstr>Arial</vt:lpstr>
      <vt:lpstr>Calibri</vt:lpstr>
      <vt:lpstr>ホワイト</vt:lpstr>
      <vt:lpstr>PowerPoint プレゼンテーション</vt:lpstr>
      <vt:lpstr>重点症例　一覧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2020-06-10T01:59:42Z</dcterms:created>
  <dcterms:modified xsi:type="dcterms:W3CDTF">2025-09-22T05:51:25Z</dcterms:modified>
</cp:coreProperties>
</file>