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/>
    <p:restoredTop sz="79647" autoAdjust="0"/>
  </p:normalViewPr>
  <p:slideViewPr>
    <p:cSldViewPr>
      <p:cViewPr varScale="1">
        <p:scale>
          <a:sx n="92" d="100"/>
          <a:sy n="92" d="100"/>
        </p:scale>
        <p:origin x="21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6CBF2-BEAE-4EF5-97BA-75E10AC80A2E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AD8432-6442-4F83-AC5F-953598E0BD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647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2D64BC-50A2-4A22-B377-B3978EB1FF15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学術集会口頭発表時、申告すべきＣＯＩ状態がない時</a:t>
            </a:r>
          </a:p>
          <a:p>
            <a:pPr eaLnBrk="1" hangingPunct="1"/>
            <a:r>
              <a:rPr lang="en-US" altLang="ja-JP" sz="12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12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共同演者を含む全員の氏名を記載ください</a:t>
            </a:r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955392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7E721-D584-42D8-853A-A7AB764F8F8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847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2FD39-C985-40E4-804F-0C0391D904C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597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95EB0-871B-4A0A-A2BC-D9F549E24CC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79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5F8CB-5979-4E23-8CD0-A3C0BFE9371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41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2A803-1A4A-420E-A226-5D1BC44804E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230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30D60-60FB-4FB6-94A4-D26F2551E6F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387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77082-FA41-491B-88D1-A4E3C180E53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80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22EB5-61CE-482F-BB0F-18FDE4A0D81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972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594A4-3F27-4409-964B-039D57BEB9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419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38562-BB41-4174-91C7-D3A051794CD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190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54863-2D03-4E9C-AA2C-45A574F84DF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47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81614D-9232-46CD-9CA4-13C271C16FE4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750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76672"/>
            <a:ext cx="8237538" cy="2447528"/>
          </a:xfrm>
          <a:solidFill>
            <a:schemeClr val="bg1"/>
          </a:solidFill>
          <a:ln>
            <a:solidFill>
              <a:srgbClr val="0033CC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800" b="1" dirty="0">
                <a:solidFill>
                  <a:srgbClr val="000099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日本小児脂質研究会</a:t>
            </a:r>
            <a:r>
              <a:rPr lang="en-US" altLang="ja-JP" sz="4800" b="1" dirty="0">
                <a:solidFill>
                  <a:srgbClr val="000099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4800" b="1" dirty="0">
                <a:solidFill>
                  <a:srgbClr val="000099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4800" b="1" dirty="0">
                <a:solidFill>
                  <a:srgbClr val="000099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ＣＯ Ｉ 開示</a:t>
            </a:r>
            <a:r>
              <a:rPr lang="en-US" altLang="ja-JP" sz="4000" b="1" dirty="0">
                <a:solidFill>
                  <a:srgbClr val="000099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4000" b="1" dirty="0">
                <a:solidFill>
                  <a:srgbClr val="000099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rgbClr val="000099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2400" b="1" i="1" dirty="0">
                <a:solidFill>
                  <a:srgbClr val="000099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2400" b="1" i="1" dirty="0">
                <a:solidFill>
                  <a:srgbClr val="000099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発表者名：　○○○○、○○○○ 、○○○○、 ○○○○</a:t>
            </a:r>
            <a:r>
              <a:rPr lang="en-US" altLang="ja-JP" sz="2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2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endParaRPr lang="en-US" altLang="ja-JP" sz="2400" b="1" i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3717032"/>
            <a:ext cx="8167688" cy="1600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2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日本小児脂質研究会の定める利益相反に関する</a:t>
            </a:r>
            <a:endParaRPr lang="en-US" altLang="ja-JP" sz="2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en-US" altLang="ja-JP" sz="2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開示事項はありません。</a:t>
            </a:r>
            <a:endParaRPr lang="en-US" altLang="ja-JP" sz="2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xmlns="" id="{E6127343-0E7C-4721-98B4-44C1E7B8C7E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48680"/>
            <a:ext cx="948415" cy="936104"/>
          </a:xfrm>
          <a:prstGeom prst="rect">
            <a:avLst/>
          </a:prstGeom>
        </p:spPr>
      </p:pic>
      <p:sp>
        <p:nvSpPr>
          <p:cNvPr id="9" name="正方形/長方形 4">
            <a:extLst>
              <a:ext uri="{FF2B5EF4-FFF2-40B4-BE49-F238E27FC236}">
                <a16:creationId xmlns:a16="http://schemas.microsoft.com/office/drawing/2014/main" xmlns="" id="{EA849702-F74C-439C-9B1F-4DC8A737AC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1" y="260649"/>
            <a:ext cx="8587680" cy="6336704"/>
          </a:xfrm>
          <a:prstGeom prst="rect">
            <a:avLst/>
          </a:prstGeom>
          <a:noFill/>
          <a:ln w="38100" algn="ctr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ja-JP" altLang="en-US" sz="240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5596484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画面に合わせる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Calibri</vt:lpstr>
      <vt:lpstr>Times New Roman</vt:lpstr>
      <vt:lpstr>Default Design</vt:lpstr>
      <vt:lpstr>日本小児脂質研究会 ＣＯ Ｉ 開示 　 発表者名：　○○○○、○○○○ 、○○○○、 ○○○○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2016-09-23T01:05:56Z</dcterms:created>
  <dcterms:modified xsi:type="dcterms:W3CDTF">2022-06-29T02:27:45Z</dcterms:modified>
</cp:coreProperties>
</file>