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 id="268" r:id="rId14"/>
    <p:sldId id="269" r:id="rId15"/>
    <p:sldId id="270"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90" r:id="rId33"/>
    <p:sldId id="291" r:id="rId34"/>
    <p:sldId id="288" r:id="rId35"/>
    <p:sldId id="289" r:id="rId36"/>
    <p:sldId id="296" r:id="rId37"/>
    <p:sldId id="297" r:id="rId38"/>
    <p:sldId id="292" r:id="rId39"/>
    <p:sldId id="293" r:id="rId40"/>
    <p:sldId id="298" r:id="rId41"/>
    <p:sldId id="299" r:id="rId42"/>
    <p:sldId id="300" r:id="rId43"/>
    <p:sldId id="294"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onezawa Shoji" initials="YS" lastIdx="18" clrIdx="0">
    <p:extLst>
      <p:ext uri="{19B8F6BF-5375-455C-9EA6-DF929625EA0E}">
        <p15:presenceInfo xmlns:p15="http://schemas.microsoft.com/office/powerpoint/2012/main" userId="f1e591d4456c18a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52" autoAdjust="0"/>
    <p:restoredTop sz="94660"/>
  </p:normalViewPr>
  <p:slideViewPr>
    <p:cSldViewPr snapToGrid="0">
      <p:cViewPr varScale="1">
        <p:scale>
          <a:sx n="66" d="100"/>
          <a:sy n="66" d="100"/>
        </p:scale>
        <p:origin x="84" y="11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4F5B9A05-E2FC-4FB6-8B60-ABA7A3D19F4C}" type="datetimeFigureOut">
              <a:rPr kumimoji="1" lang="ja-JP" altLang="en-US" smtClean="0"/>
              <a:t>2020/2/13</a:t>
            </a:fld>
            <a:endParaRPr kumimoji="1" lang="ja-JP" altLang="en-US"/>
          </a:p>
        </p:txBody>
      </p:sp>
      <p:sp>
        <p:nvSpPr>
          <p:cNvPr id="4" name="スライド イメージ プレースホルダー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BEBA9261-FEBC-4CB7-8993-C992393A419A}" type="slidenum">
              <a:rPr kumimoji="1" lang="ja-JP" altLang="en-US" smtClean="0"/>
              <a:t>‹#›</a:t>
            </a:fld>
            <a:endParaRPr kumimoji="1" lang="ja-JP" altLang="en-US"/>
          </a:p>
        </p:txBody>
      </p:sp>
    </p:spTree>
    <p:extLst>
      <p:ext uri="{BB962C8B-B14F-4D97-AF65-F5344CB8AC3E}">
        <p14:creationId xmlns:p14="http://schemas.microsoft.com/office/powerpoint/2010/main" val="394604980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E57918-D827-419D-9C5C-3042F3C2A2A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CEB8ECA-3B4B-4CDA-A8B7-594E598D88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7D3A7A6-BF3B-4590-B550-7DBBE243C3AF}"/>
              </a:ext>
            </a:extLst>
          </p:cNvPr>
          <p:cNvSpPr>
            <a:spLocks noGrp="1"/>
          </p:cNvSpPr>
          <p:nvPr>
            <p:ph type="dt" sz="half" idx="10"/>
          </p:nvPr>
        </p:nvSpPr>
        <p:spPr/>
        <p:txBody>
          <a:bodyPr/>
          <a:lstStyle/>
          <a:p>
            <a:fld id="{36A4FDB3-BEE0-403F-A987-2AD348A73829}" type="datetime1">
              <a:rPr kumimoji="1" lang="ja-JP" altLang="en-US" smtClean="0"/>
              <a:t>2020/2/13</a:t>
            </a:fld>
            <a:endParaRPr kumimoji="1" lang="ja-JP" altLang="en-US"/>
          </a:p>
        </p:txBody>
      </p:sp>
      <p:sp>
        <p:nvSpPr>
          <p:cNvPr id="5" name="フッター プレースホルダー 4">
            <a:extLst>
              <a:ext uri="{FF2B5EF4-FFF2-40B4-BE49-F238E27FC236}">
                <a16:creationId xmlns:a16="http://schemas.microsoft.com/office/drawing/2014/main" id="{E4FDC650-F025-44E0-86DD-7E9990B39C8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1015507-CE29-4B27-AE5A-16717E93C175}"/>
              </a:ext>
            </a:extLst>
          </p:cNvPr>
          <p:cNvSpPr>
            <a:spLocks noGrp="1"/>
          </p:cNvSpPr>
          <p:nvPr>
            <p:ph type="sldNum" sz="quarter" idx="12"/>
          </p:nvPr>
        </p:nvSpPr>
        <p:spPr/>
        <p:txBody>
          <a:bodyPr/>
          <a:lstStyle/>
          <a:p>
            <a:fld id="{068F7632-6752-4C58-A629-41CE1C3A23A3}" type="slidenum">
              <a:rPr kumimoji="1" lang="ja-JP" altLang="en-US" smtClean="0"/>
              <a:t>‹#›</a:t>
            </a:fld>
            <a:endParaRPr kumimoji="1" lang="ja-JP" altLang="en-US"/>
          </a:p>
        </p:txBody>
      </p:sp>
    </p:spTree>
    <p:extLst>
      <p:ext uri="{BB962C8B-B14F-4D97-AF65-F5344CB8AC3E}">
        <p14:creationId xmlns:p14="http://schemas.microsoft.com/office/powerpoint/2010/main" val="2974920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895887-1981-40D3-BF0A-A42A04A0F3A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BF882F7-F4C2-4A4A-9CE4-DE3515B7710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2889F87-EC79-43C7-913E-64FEED879B17}"/>
              </a:ext>
            </a:extLst>
          </p:cNvPr>
          <p:cNvSpPr>
            <a:spLocks noGrp="1"/>
          </p:cNvSpPr>
          <p:nvPr>
            <p:ph type="dt" sz="half" idx="10"/>
          </p:nvPr>
        </p:nvSpPr>
        <p:spPr/>
        <p:txBody>
          <a:bodyPr/>
          <a:lstStyle/>
          <a:p>
            <a:fld id="{254AA45A-2B57-4776-BB6B-095A6B1CBDAF}" type="datetime1">
              <a:rPr kumimoji="1" lang="ja-JP" altLang="en-US" smtClean="0"/>
              <a:t>2020/2/13</a:t>
            </a:fld>
            <a:endParaRPr kumimoji="1" lang="ja-JP" altLang="en-US"/>
          </a:p>
        </p:txBody>
      </p:sp>
      <p:sp>
        <p:nvSpPr>
          <p:cNvPr id="5" name="フッター プレースホルダー 4">
            <a:extLst>
              <a:ext uri="{FF2B5EF4-FFF2-40B4-BE49-F238E27FC236}">
                <a16:creationId xmlns:a16="http://schemas.microsoft.com/office/drawing/2014/main" id="{C4E79F4E-94AC-4EC9-8906-F3701458D5E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AFBAC15-30A0-4DE2-8F9B-F8D05DDB1889}"/>
              </a:ext>
            </a:extLst>
          </p:cNvPr>
          <p:cNvSpPr>
            <a:spLocks noGrp="1"/>
          </p:cNvSpPr>
          <p:nvPr>
            <p:ph type="sldNum" sz="quarter" idx="12"/>
          </p:nvPr>
        </p:nvSpPr>
        <p:spPr/>
        <p:txBody>
          <a:bodyPr/>
          <a:lstStyle/>
          <a:p>
            <a:fld id="{068F7632-6752-4C58-A629-41CE1C3A23A3}" type="slidenum">
              <a:rPr kumimoji="1" lang="ja-JP" altLang="en-US" smtClean="0"/>
              <a:t>‹#›</a:t>
            </a:fld>
            <a:endParaRPr kumimoji="1" lang="ja-JP" altLang="en-US"/>
          </a:p>
        </p:txBody>
      </p:sp>
    </p:spTree>
    <p:extLst>
      <p:ext uri="{BB962C8B-B14F-4D97-AF65-F5344CB8AC3E}">
        <p14:creationId xmlns:p14="http://schemas.microsoft.com/office/powerpoint/2010/main" val="1045016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3E22D23-C74B-4216-AE1E-EBC1F237790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40EE1EA-0AD0-49A0-AB18-19E7A234E46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8311901-BE81-4EF8-A208-4CFD26A7BA41}"/>
              </a:ext>
            </a:extLst>
          </p:cNvPr>
          <p:cNvSpPr>
            <a:spLocks noGrp="1"/>
          </p:cNvSpPr>
          <p:nvPr>
            <p:ph type="dt" sz="half" idx="10"/>
          </p:nvPr>
        </p:nvSpPr>
        <p:spPr/>
        <p:txBody>
          <a:bodyPr/>
          <a:lstStyle/>
          <a:p>
            <a:fld id="{56D62FA6-3FEC-4E3B-9179-D90E307A67F7}" type="datetime1">
              <a:rPr kumimoji="1" lang="ja-JP" altLang="en-US" smtClean="0"/>
              <a:t>2020/2/13</a:t>
            </a:fld>
            <a:endParaRPr kumimoji="1" lang="ja-JP" altLang="en-US"/>
          </a:p>
        </p:txBody>
      </p:sp>
      <p:sp>
        <p:nvSpPr>
          <p:cNvPr id="5" name="フッター プレースホルダー 4">
            <a:extLst>
              <a:ext uri="{FF2B5EF4-FFF2-40B4-BE49-F238E27FC236}">
                <a16:creationId xmlns:a16="http://schemas.microsoft.com/office/drawing/2014/main" id="{613637A1-9668-44A5-8F3B-47448CEBDD3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7B8C8F1-3B3E-49BC-A4CA-3CA08A37D51B}"/>
              </a:ext>
            </a:extLst>
          </p:cNvPr>
          <p:cNvSpPr>
            <a:spLocks noGrp="1"/>
          </p:cNvSpPr>
          <p:nvPr>
            <p:ph type="sldNum" sz="quarter" idx="12"/>
          </p:nvPr>
        </p:nvSpPr>
        <p:spPr/>
        <p:txBody>
          <a:bodyPr/>
          <a:lstStyle/>
          <a:p>
            <a:fld id="{068F7632-6752-4C58-A629-41CE1C3A23A3}" type="slidenum">
              <a:rPr kumimoji="1" lang="ja-JP" altLang="en-US" smtClean="0"/>
              <a:t>‹#›</a:t>
            </a:fld>
            <a:endParaRPr kumimoji="1" lang="ja-JP" altLang="en-US"/>
          </a:p>
        </p:txBody>
      </p:sp>
    </p:spTree>
    <p:extLst>
      <p:ext uri="{BB962C8B-B14F-4D97-AF65-F5344CB8AC3E}">
        <p14:creationId xmlns:p14="http://schemas.microsoft.com/office/powerpoint/2010/main" val="2973133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24A409-4F9B-429A-AA2E-0C9A76F1994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F62B602-1C2B-4582-B13C-A97DEE5DE83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A6DFB84-5C29-40E6-B800-C5A4D2B3482E}"/>
              </a:ext>
            </a:extLst>
          </p:cNvPr>
          <p:cNvSpPr>
            <a:spLocks noGrp="1"/>
          </p:cNvSpPr>
          <p:nvPr>
            <p:ph type="dt" sz="half" idx="10"/>
          </p:nvPr>
        </p:nvSpPr>
        <p:spPr/>
        <p:txBody>
          <a:bodyPr/>
          <a:lstStyle/>
          <a:p>
            <a:fld id="{0994F384-BB8D-4596-ABA1-8C315261BF83}" type="datetime1">
              <a:rPr kumimoji="1" lang="ja-JP" altLang="en-US" smtClean="0"/>
              <a:t>2020/2/13</a:t>
            </a:fld>
            <a:endParaRPr kumimoji="1" lang="ja-JP" altLang="en-US"/>
          </a:p>
        </p:txBody>
      </p:sp>
      <p:sp>
        <p:nvSpPr>
          <p:cNvPr id="5" name="フッター プレースホルダー 4">
            <a:extLst>
              <a:ext uri="{FF2B5EF4-FFF2-40B4-BE49-F238E27FC236}">
                <a16:creationId xmlns:a16="http://schemas.microsoft.com/office/drawing/2014/main" id="{79449234-FF64-4735-BC3F-CBF07922F83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21934A9-999B-4206-89CE-43D7419FE667}"/>
              </a:ext>
            </a:extLst>
          </p:cNvPr>
          <p:cNvSpPr>
            <a:spLocks noGrp="1"/>
          </p:cNvSpPr>
          <p:nvPr>
            <p:ph type="sldNum" sz="quarter" idx="12"/>
          </p:nvPr>
        </p:nvSpPr>
        <p:spPr/>
        <p:txBody>
          <a:bodyPr/>
          <a:lstStyle/>
          <a:p>
            <a:fld id="{068F7632-6752-4C58-A629-41CE1C3A23A3}" type="slidenum">
              <a:rPr kumimoji="1" lang="ja-JP" altLang="en-US" smtClean="0"/>
              <a:t>‹#›</a:t>
            </a:fld>
            <a:endParaRPr kumimoji="1" lang="ja-JP" altLang="en-US"/>
          </a:p>
        </p:txBody>
      </p:sp>
    </p:spTree>
    <p:extLst>
      <p:ext uri="{BB962C8B-B14F-4D97-AF65-F5344CB8AC3E}">
        <p14:creationId xmlns:p14="http://schemas.microsoft.com/office/powerpoint/2010/main" val="1706376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3AA9B8-4502-4D99-A378-01247D29B73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6A02F13-700E-4E6C-8DD6-733E247A72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42A4D03-64E0-4399-B1FB-D05D6A578149}"/>
              </a:ext>
            </a:extLst>
          </p:cNvPr>
          <p:cNvSpPr>
            <a:spLocks noGrp="1"/>
          </p:cNvSpPr>
          <p:nvPr>
            <p:ph type="dt" sz="half" idx="10"/>
          </p:nvPr>
        </p:nvSpPr>
        <p:spPr/>
        <p:txBody>
          <a:bodyPr/>
          <a:lstStyle/>
          <a:p>
            <a:fld id="{C0410D54-1735-4388-B7F3-CDEBE9C6DCE3}" type="datetime1">
              <a:rPr kumimoji="1" lang="ja-JP" altLang="en-US" smtClean="0"/>
              <a:t>2020/2/13</a:t>
            </a:fld>
            <a:endParaRPr kumimoji="1" lang="ja-JP" altLang="en-US"/>
          </a:p>
        </p:txBody>
      </p:sp>
      <p:sp>
        <p:nvSpPr>
          <p:cNvPr id="5" name="フッター プレースホルダー 4">
            <a:extLst>
              <a:ext uri="{FF2B5EF4-FFF2-40B4-BE49-F238E27FC236}">
                <a16:creationId xmlns:a16="http://schemas.microsoft.com/office/drawing/2014/main" id="{79CBB8F1-043B-4B98-A446-C5C952B70A9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F6BE9E5-9190-4BCB-8027-263875F03860}"/>
              </a:ext>
            </a:extLst>
          </p:cNvPr>
          <p:cNvSpPr>
            <a:spLocks noGrp="1"/>
          </p:cNvSpPr>
          <p:nvPr>
            <p:ph type="sldNum" sz="quarter" idx="12"/>
          </p:nvPr>
        </p:nvSpPr>
        <p:spPr/>
        <p:txBody>
          <a:bodyPr/>
          <a:lstStyle/>
          <a:p>
            <a:fld id="{068F7632-6752-4C58-A629-41CE1C3A23A3}" type="slidenum">
              <a:rPr kumimoji="1" lang="ja-JP" altLang="en-US" smtClean="0"/>
              <a:t>‹#›</a:t>
            </a:fld>
            <a:endParaRPr kumimoji="1" lang="ja-JP" altLang="en-US"/>
          </a:p>
        </p:txBody>
      </p:sp>
    </p:spTree>
    <p:extLst>
      <p:ext uri="{BB962C8B-B14F-4D97-AF65-F5344CB8AC3E}">
        <p14:creationId xmlns:p14="http://schemas.microsoft.com/office/powerpoint/2010/main" val="3805626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09DDCB-03C8-43A3-9BC9-3B652890A9D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C78938D-E078-4563-861F-A579A201B87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246DCF3-5615-43A5-B3F9-BA133AC47E0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C764935-F42E-4537-A678-183168FEA383}"/>
              </a:ext>
            </a:extLst>
          </p:cNvPr>
          <p:cNvSpPr>
            <a:spLocks noGrp="1"/>
          </p:cNvSpPr>
          <p:nvPr>
            <p:ph type="dt" sz="half" idx="10"/>
          </p:nvPr>
        </p:nvSpPr>
        <p:spPr/>
        <p:txBody>
          <a:bodyPr/>
          <a:lstStyle/>
          <a:p>
            <a:fld id="{820728B1-9B59-4F5D-B939-F07545D1EE43}" type="datetime1">
              <a:rPr kumimoji="1" lang="ja-JP" altLang="en-US" smtClean="0"/>
              <a:t>2020/2/13</a:t>
            </a:fld>
            <a:endParaRPr kumimoji="1" lang="ja-JP" altLang="en-US"/>
          </a:p>
        </p:txBody>
      </p:sp>
      <p:sp>
        <p:nvSpPr>
          <p:cNvPr id="6" name="フッター プレースホルダー 5">
            <a:extLst>
              <a:ext uri="{FF2B5EF4-FFF2-40B4-BE49-F238E27FC236}">
                <a16:creationId xmlns:a16="http://schemas.microsoft.com/office/drawing/2014/main" id="{410F693C-A80A-456F-B34A-153945B2F76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17EA7FF-2A5C-4E8E-8FD7-8A3D77B363D3}"/>
              </a:ext>
            </a:extLst>
          </p:cNvPr>
          <p:cNvSpPr>
            <a:spLocks noGrp="1"/>
          </p:cNvSpPr>
          <p:nvPr>
            <p:ph type="sldNum" sz="quarter" idx="12"/>
          </p:nvPr>
        </p:nvSpPr>
        <p:spPr/>
        <p:txBody>
          <a:bodyPr/>
          <a:lstStyle/>
          <a:p>
            <a:fld id="{068F7632-6752-4C58-A629-41CE1C3A23A3}" type="slidenum">
              <a:rPr kumimoji="1" lang="ja-JP" altLang="en-US" smtClean="0"/>
              <a:t>‹#›</a:t>
            </a:fld>
            <a:endParaRPr kumimoji="1" lang="ja-JP" altLang="en-US"/>
          </a:p>
        </p:txBody>
      </p:sp>
    </p:spTree>
    <p:extLst>
      <p:ext uri="{BB962C8B-B14F-4D97-AF65-F5344CB8AC3E}">
        <p14:creationId xmlns:p14="http://schemas.microsoft.com/office/powerpoint/2010/main" val="1431141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9E4BCB-D764-4F3C-AF20-218675097A8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398760D-2E39-4D5E-97B3-5F13363176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E130A48-AA91-48D9-9FAA-828B2CB8232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4AE8E52-58E0-4D7A-AF98-DBE98CA8F2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736CE33-C24C-4E76-93F0-794178210BA2}"/>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8C806D4-D361-4E4C-90A1-3F755D050586}"/>
              </a:ext>
            </a:extLst>
          </p:cNvPr>
          <p:cNvSpPr>
            <a:spLocks noGrp="1"/>
          </p:cNvSpPr>
          <p:nvPr>
            <p:ph type="dt" sz="half" idx="10"/>
          </p:nvPr>
        </p:nvSpPr>
        <p:spPr/>
        <p:txBody>
          <a:bodyPr/>
          <a:lstStyle/>
          <a:p>
            <a:fld id="{66AF9506-327B-42BC-A48F-321DDD7BF1A4}" type="datetime1">
              <a:rPr kumimoji="1" lang="ja-JP" altLang="en-US" smtClean="0"/>
              <a:t>2020/2/13</a:t>
            </a:fld>
            <a:endParaRPr kumimoji="1" lang="ja-JP" altLang="en-US"/>
          </a:p>
        </p:txBody>
      </p:sp>
      <p:sp>
        <p:nvSpPr>
          <p:cNvPr id="8" name="フッター プレースホルダー 7">
            <a:extLst>
              <a:ext uri="{FF2B5EF4-FFF2-40B4-BE49-F238E27FC236}">
                <a16:creationId xmlns:a16="http://schemas.microsoft.com/office/drawing/2014/main" id="{62530CCB-5C57-476B-A2F2-D8EA4386E9D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B04F76F-CE2B-412B-B5EB-E0B1C5B5697C}"/>
              </a:ext>
            </a:extLst>
          </p:cNvPr>
          <p:cNvSpPr>
            <a:spLocks noGrp="1"/>
          </p:cNvSpPr>
          <p:nvPr>
            <p:ph type="sldNum" sz="quarter" idx="12"/>
          </p:nvPr>
        </p:nvSpPr>
        <p:spPr/>
        <p:txBody>
          <a:bodyPr/>
          <a:lstStyle/>
          <a:p>
            <a:fld id="{068F7632-6752-4C58-A629-41CE1C3A23A3}" type="slidenum">
              <a:rPr kumimoji="1" lang="ja-JP" altLang="en-US" smtClean="0"/>
              <a:t>‹#›</a:t>
            </a:fld>
            <a:endParaRPr kumimoji="1" lang="ja-JP" altLang="en-US"/>
          </a:p>
        </p:txBody>
      </p:sp>
    </p:spTree>
    <p:extLst>
      <p:ext uri="{BB962C8B-B14F-4D97-AF65-F5344CB8AC3E}">
        <p14:creationId xmlns:p14="http://schemas.microsoft.com/office/powerpoint/2010/main" val="1369428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6E50D1-C582-43C5-B50B-7F401C694FC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9F563B8-AE1B-4EAF-9915-F35D6B9D88D6}"/>
              </a:ext>
            </a:extLst>
          </p:cNvPr>
          <p:cNvSpPr>
            <a:spLocks noGrp="1"/>
          </p:cNvSpPr>
          <p:nvPr>
            <p:ph type="dt" sz="half" idx="10"/>
          </p:nvPr>
        </p:nvSpPr>
        <p:spPr/>
        <p:txBody>
          <a:bodyPr/>
          <a:lstStyle/>
          <a:p>
            <a:fld id="{8D564F9F-F129-4E74-B975-6B8DC9ED9813}" type="datetime1">
              <a:rPr kumimoji="1" lang="ja-JP" altLang="en-US" smtClean="0"/>
              <a:t>2020/2/13</a:t>
            </a:fld>
            <a:endParaRPr kumimoji="1" lang="ja-JP" altLang="en-US"/>
          </a:p>
        </p:txBody>
      </p:sp>
      <p:sp>
        <p:nvSpPr>
          <p:cNvPr id="4" name="フッター プレースホルダー 3">
            <a:extLst>
              <a:ext uri="{FF2B5EF4-FFF2-40B4-BE49-F238E27FC236}">
                <a16:creationId xmlns:a16="http://schemas.microsoft.com/office/drawing/2014/main" id="{84195AE5-283D-4333-8ED2-A3CF5326460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7E70C44-C772-496D-830F-6F43D81368DD}"/>
              </a:ext>
            </a:extLst>
          </p:cNvPr>
          <p:cNvSpPr>
            <a:spLocks noGrp="1"/>
          </p:cNvSpPr>
          <p:nvPr>
            <p:ph type="sldNum" sz="quarter" idx="12"/>
          </p:nvPr>
        </p:nvSpPr>
        <p:spPr/>
        <p:txBody>
          <a:bodyPr/>
          <a:lstStyle/>
          <a:p>
            <a:fld id="{068F7632-6752-4C58-A629-41CE1C3A23A3}" type="slidenum">
              <a:rPr kumimoji="1" lang="ja-JP" altLang="en-US" smtClean="0"/>
              <a:t>‹#›</a:t>
            </a:fld>
            <a:endParaRPr kumimoji="1" lang="ja-JP" altLang="en-US"/>
          </a:p>
        </p:txBody>
      </p:sp>
    </p:spTree>
    <p:extLst>
      <p:ext uri="{BB962C8B-B14F-4D97-AF65-F5344CB8AC3E}">
        <p14:creationId xmlns:p14="http://schemas.microsoft.com/office/powerpoint/2010/main" val="3087617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9F29607-4237-4897-8681-5DD716AC71B3}"/>
              </a:ext>
            </a:extLst>
          </p:cNvPr>
          <p:cNvSpPr>
            <a:spLocks noGrp="1"/>
          </p:cNvSpPr>
          <p:nvPr>
            <p:ph type="dt" sz="half" idx="10"/>
          </p:nvPr>
        </p:nvSpPr>
        <p:spPr/>
        <p:txBody>
          <a:bodyPr/>
          <a:lstStyle/>
          <a:p>
            <a:fld id="{A26BFB6B-013E-44FF-A5FE-199D6ED01057}" type="datetime1">
              <a:rPr kumimoji="1" lang="ja-JP" altLang="en-US" smtClean="0"/>
              <a:t>2020/2/13</a:t>
            </a:fld>
            <a:endParaRPr kumimoji="1" lang="ja-JP" altLang="en-US"/>
          </a:p>
        </p:txBody>
      </p:sp>
      <p:sp>
        <p:nvSpPr>
          <p:cNvPr id="3" name="フッター プレースホルダー 2">
            <a:extLst>
              <a:ext uri="{FF2B5EF4-FFF2-40B4-BE49-F238E27FC236}">
                <a16:creationId xmlns:a16="http://schemas.microsoft.com/office/drawing/2014/main" id="{251A1028-ED5C-4704-9608-8B995212F71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00E57F4-A983-490C-A5E1-FB9E118836B3}"/>
              </a:ext>
            </a:extLst>
          </p:cNvPr>
          <p:cNvSpPr>
            <a:spLocks noGrp="1"/>
          </p:cNvSpPr>
          <p:nvPr>
            <p:ph type="sldNum" sz="quarter" idx="12"/>
          </p:nvPr>
        </p:nvSpPr>
        <p:spPr/>
        <p:txBody>
          <a:bodyPr/>
          <a:lstStyle/>
          <a:p>
            <a:fld id="{068F7632-6752-4C58-A629-41CE1C3A23A3}" type="slidenum">
              <a:rPr kumimoji="1" lang="ja-JP" altLang="en-US" smtClean="0"/>
              <a:t>‹#›</a:t>
            </a:fld>
            <a:endParaRPr kumimoji="1" lang="ja-JP" altLang="en-US"/>
          </a:p>
        </p:txBody>
      </p:sp>
    </p:spTree>
    <p:extLst>
      <p:ext uri="{BB962C8B-B14F-4D97-AF65-F5344CB8AC3E}">
        <p14:creationId xmlns:p14="http://schemas.microsoft.com/office/powerpoint/2010/main" val="2200745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C0C344-07E3-4825-AE9D-900660D8C30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26494D9-13E1-490C-BAEB-8E456FF886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98456B6-1ABE-4CB9-BD5B-182AD9751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5B74149-EB3F-495C-8F73-5B7E0A5B7A1B}"/>
              </a:ext>
            </a:extLst>
          </p:cNvPr>
          <p:cNvSpPr>
            <a:spLocks noGrp="1"/>
          </p:cNvSpPr>
          <p:nvPr>
            <p:ph type="dt" sz="half" idx="10"/>
          </p:nvPr>
        </p:nvSpPr>
        <p:spPr/>
        <p:txBody>
          <a:bodyPr/>
          <a:lstStyle/>
          <a:p>
            <a:fld id="{2996FE41-1991-46A1-B781-F6A4816D0541}" type="datetime1">
              <a:rPr kumimoji="1" lang="ja-JP" altLang="en-US" smtClean="0"/>
              <a:t>2020/2/13</a:t>
            </a:fld>
            <a:endParaRPr kumimoji="1" lang="ja-JP" altLang="en-US"/>
          </a:p>
        </p:txBody>
      </p:sp>
      <p:sp>
        <p:nvSpPr>
          <p:cNvPr id="6" name="フッター プレースホルダー 5">
            <a:extLst>
              <a:ext uri="{FF2B5EF4-FFF2-40B4-BE49-F238E27FC236}">
                <a16:creationId xmlns:a16="http://schemas.microsoft.com/office/drawing/2014/main" id="{BC8318B3-50A6-4765-A1B9-96E26687C6D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EDFD4F5-6966-4BFC-97BE-C2E07048B6D4}"/>
              </a:ext>
            </a:extLst>
          </p:cNvPr>
          <p:cNvSpPr>
            <a:spLocks noGrp="1"/>
          </p:cNvSpPr>
          <p:nvPr>
            <p:ph type="sldNum" sz="quarter" idx="12"/>
          </p:nvPr>
        </p:nvSpPr>
        <p:spPr/>
        <p:txBody>
          <a:bodyPr/>
          <a:lstStyle/>
          <a:p>
            <a:fld id="{068F7632-6752-4C58-A629-41CE1C3A23A3}" type="slidenum">
              <a:rPr kumimoji="1" lang="ja-JP" altLang="en-US" smtClean="0"/>
              <a:t>‹#›</a:t>
            </a:fld>
            <a:endParaRPr kumimoji="1" lang="ja-JP" altLang="en-US"/>
          </a:p>
        </p:txBody>
      </p:sp>
    </p:spTree>
    <p:extLst>
      <p:ext uri="{BB962C8B-B14F-4D97-AF65-F5344CB8AC3E}">
        <p14:creationId xmlns:p14="http://schemas.microsoft.com/office/powerpoint/2010/main" val="3077748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C0E9E8-373E-4D74-98DA-6F5F604F54A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89A2010-3040-4979-BB19-DA6DD8464D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11C475E-0E09-4A56-9490-04BFFCB3E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A6B4024-C731-4C29-834E-68A5B7D1BFF2}"/>
              </a:ext>
            </a:extLst>
          </p:cNvPr>
          <p:cNvSpPr>
            <a:spLocks noGrp="1"/>
          </p:cNvSpPr>
          <p:nvPr>
            <p:ph type="dt" sz="half" idx="10"/>
          </p:nvPr>
        </p:nvSpPr>
        <p:spPr/>
        <p:txBody>
          <a:bodyPr/>
          <a:lstStyle/>
          <a:p>
            <a:fld id="{55BE5917-F577-4244-8037-CF861BC9194E}" type="datetime1">
              <a:rPr kumimoji="1" lang="ja-JP" altLang="en-US" smtClean="0"/>
              <a:t>2020/2/13</a:t>
            </a:fld>
            <a:endParaRPr kumimoji="1" lang="ja-JP" altLang="en-US"/>
          </a:p>
        </p:txBody>
      </p:sp>
      <p:sp>
        <p:nvSpPr>
          <p:cNvPr id="6" name="フッター プレースホルダー 5">
            <a:extLst>
              <a:ext uri="{FF2B5EF4-FFF2-40B4-BE49-F238E27FC236}">
                <a16:creationId xmlns:a16="http://schemas.microsoft.com/office/drawing/2014/main" id="{F2110BA5-8C9F-4E34-97CF-94D99BB0E18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1802079-8B23-479C-8411-F0E749DF0A34}"/>
              </a:ext>
            </a:extLst>
          </p:cNvPr>
          <p:cNvSpPr>
            <a:spLocks noGrp="1"/>
          </p:cNvSpPr>
          <p:nvPr>
            <p:ph type="sldNum" sz="quarter" idx="12"/>
          </p:nvPr>
        </p:nvSpPr>
        <p:spPr/>
        <p:txBody>
          <a:bodyPr/>
          <a:lstStyle/>
          <a:p>
            <a:fld id="{068F7632-6752-4C58-A629-41CE1C3A23A3}" type="slidenum">
              <a:rPr kumimoji="1" lang="ja-JP" altLang="en-US" smtClean="0"/>
              <a:t>‹#›</a:t>
            </a:fld>
            <a:endParaRPr kumimoji="1" lang="ja-JP" altLang="en-US"/>
          </a:p>
        </p:txBody>
      </p:sp>
    </p:spTree>
    <p:extLst>
      <p:ext uri="{BB962C8B-B14F-4D97-AF65-F5344CB8AC3E}">
        <p14:creationId xmlns:p14="http://schemas.microsoft.com/office/powerpoint/2010/main" val="171654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9E8C5C5-DF32-43F8-92B4-009CB03D5C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6861D6F-E034-44A3-9F0E-1C6267B09A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DED6551-D3F3-4BA0-AF72-792DA53BD5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09B62-EE61-4AA2-9225-8A29768517A4}" type="datetime1">
              <a:rPr kumimoji="1" lang="ja-JP" altLang="en-US" smtClean="0"/>
              <a:t>2020/2/13</a:t>
            </a:fld>
            <a:endParaRPr kumimoji="1" lang="ja-JP" altLang="en-US"/>
          </a:p>
        </p:txBody>
      </p:sp>
      <p:sp>
        <p:nvSpPr>
          <p:cNvPr id="5" name="フッター プレースホルダー 4">
            <a:extLst>
              <a:ext uri="{FF2B5EF4-FFF2-40B4-BE49-F238E27FC236}">
                <a16:creationId xmlns:a16="http://schemas.microsoft.com/office/drawing/2014/main" id="{70F96BB7-5B4A-45C7-9B75-143D8A02E8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3B095323-D463-400F-961F-D35461892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8F7632-6752-4C58-A629-41CE1C3A23A3}" type="slidenum">
              <a:rPr kumimoji="1" lang="ja-JP" altLang="en-US" smtClean="0"/>
              <a:t>‹#›</a:t>
            </a:fld>
            <a:endParaRPr kumimoji="1" lang="ja-JP" altLang="en-US"/>
          </a:p>
        </p:txBody>
      </p:sp>
    </p:spTree>
    <p:extLst>
      <p:ext uri="{BB962C8B-B14F-4D97-AF65-F5344CB8AC3E}">
        <p14:creationId xmlns:p14="http://schemas.microsoft.com/office/powerpoint/2010/main" val="1833581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jrgoicp.umin.ac.jp/index_related.html"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1.png"/><Relationship Id="rId7" Type="http://schemas.openxmlformats.org/officeDocument/2006/relationships/image" Target="../media/image28.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52.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29.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57.png"/><Relationship Id="rId4" Type="http://schemas.openxmlformats.org/officeDocument/2006/relationships/image" Target="../media/image34.png"/><Relationship Id="rId9" Type="http://schemas.openxmlformats.org/officeDocument/2006/relationships/image" Target="../media/image56.png"/></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1.png"/><Relationship Id="rId7"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61.png"/><Relationship Id="rId4" Type="http://schemas.openxmlformats.org/officeDocument/2006/relationships/image" Target="../media/image27.png"/><Relationship Id="rId9" Type="http://schemas.openxmlformats.org/officeDocument/2006/relationships/image" Target="../media/image60.png"/></Relationships>
</file>

<file path=ppt/slides/_rels/slide4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1.png"/><Relationship Id="rId7" Type="http://schemas.openxmlformats.org/officeDocument/2006/relationships/image" Target="../media/image62.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65.png"/><Relationship Id="rId4" Type="http://schemas.openxmlformats.org/officeDocument/2006/relationships/image" Target="../media/image27.png"/><Relationship Id="rId9"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5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8A0248F4-4025-49B1-AB9F-3453802B6368}"/>
              </a:ext>
            </a:extLst>
          </p:cNvPr>
          <p:cNvSpPr txBox="1">
            <a:spLocks noChangeArrowheads="1"/>
          </p:cNvSpPr>
          <p:nvPr/>
        </p:nvSpPr>
        <p:spPr>
          <a:xfrm>
            <a:off x="2130425" y="619125"/>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b="1" dirty="0">
                <a:latin typeface="+mn-lt"/>
              </a:rPr>
              <a:t>個人用防護具の手引きとカタログ集</a:t>
            </a:r>
            <a:br>
              <a:rPr lang="ja-JP" altLang="en-US" sz="3600" b="1" dirty="0">
                <a:latin typeface="+mn-lt"/>
              </a:rPr>
            </a:br>
            <a:r>
              <a:rPr lang="ja-JP" altLang="en-US" sz="3600" b="1" dirty="0">
                <a:latin typeface="+mn-lt"/>
              </a:rPr>
              <a:t>教育用の図表抜粋</a:t>
            </a:r>
          </a:p>
        </p:txBody>
      </p:sp>
      <p:pic>
        <p:nvPicPr>
          <p:cNvPr id="7" name="Picture 4">
            <a:extLst>
              <a:ext uri="{FF2B5EF4-FFF2-40B4-BE49-F238E27FC236}">
                <a16:creationId xmlns:a16="http://schemas.microsoft.com/office/drawing/2014/main" id="{C4412FD9-5EE1-402D-85C2-66E0CD5E3B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a:xfrm>
            <a:off x="7523034" y="2209884"/>
            <a:ext cx="2814766" cy="3832225"/>
          </a:xfrm>
          <a:prstGeom prst="rect">
            <a:avLst/>
          </a:prstGeom>
          <a:noFill/>
        </p:spPr>
      </p:pic>
      <p:sp>
        <p:nvSpPr>
          <p:cNvPr id="8" name="Text Box 5">
            <a:extLst>
              <a:ext uri="{FF2B5EF4-FFF2-40B4-BE49-F238E27FC236}">
                <a16:creationId xmlns:a16="http://schemas.microsoft.com/office/drawing/2014/main" id="{B3BEF728-FA6E-48DB-8A87-A2487EC27E3A}"/>
              </a:ext>
            </a:extLst>
          </p:cNvPr>
          <p:cNvSpPr txBox="1">
            <a:spLocks noChangeArrowheads="1"/>
          </p:cNvSpPr>
          <p:nvPr/>
        </p:nvSpPr>
        <p:spPr bwMode="auto">
          <a:xfrm>
            <a:off x="1854200" y="2080463"/>
            <a:ext cx="5286375"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800" dirty="0">
                <a:solidFill>
                  <a:srgbClr val="000000"/>
                </a:solidFill>
                <a:latin typeface="小塚ゴシック Pr6N R" panose="020B0400000000000000" pitchFamily="34" charset="-128"/>
                <a:ea typeface="小塚ゴシック Pr6N R" panose="020B0400000000000000" pitchFamily="34" charset="-128"/>
              </a:rPr>
              <a:t>本パワーポイントスライドでは、「</a:t>
            </a:r>
            <a:r>
              <a:rPr lang="ja-JP" altLang="en-US" sz="1800" dirty="0">
                <a:solidFill>
                  <a:srgbClr val="00B050"/>
                </a:solidFill>
                <a:latin typeface="小塚ゴシック Pr6N R" panose="020B0400000000000000" pitchFamily="34" charset="-128"/>
                <a:ea typeface="小塚ゴシック Pr6N R" panose="020B0400000000000000" pitchFamily="34" charset="-128"/>
                <a:hlinkClick r:id="rId3">
                  <a:extLst>
                    <a:ext uri="{A12FA001-AC4F-418D-AE19-62706E023703}">
                      <ahyp:hlinkClr xmlns:ahyp="http://schemas.microsoft.com/office/drawing/2018/hyperlinkcolor" val="tx"/>
                    </a:ext>
                  </a:extLst>
                </a:hlinkClick>
              </a:rPr>
              <a:t>個人用防護具の手引きとカタログ集</a:t>
            </a:r>
            <a:r>
              <a:rPr lang="ja-JP" altLang="en-US" sz="1800" dirty="0">
                <a:solidFill>
                  <a:srgbClr val="000000"/>
                </a:solidFill>
                <a:latin typeface="小塚ゴシック Pr6N R" panose="020B0400000000000000" pitchFamily="34" charset="-128"/>
                <a:ea typeface="小塚ゴシック Pr6N R" panose="020B0400000000000000" pitchFamily="34" charset="-128"/>
              </a:rPr>
              <a:t>」の中から、図表をピックアップして掲載しています。</a:t>
            </a:r>
          </a:p>
          <a:p>
            <a:pPr eaLnBrk="1" hangingPunct="1">
              <a:spcBef>
                <a:spcPct val="50000"/>
              </a:spcBef>
            </a:pPr>
            <a:r>
              <a:rPr lang="ja-JP" altLang="en-US" sz="1800" dirty="0">
                <a:solidFill>
                  <a:srgbClr val="000000"/>
                </a:solidFill>
                <a:latin typeface="小塚ゴシック Pr6N R" panose="020B0400000000000000" pitchFamily="34" charset="-128"/>
                <a:ea typeface="小塚ゴシック Pr6N R" panose="020B0400000000000000" pitchFamily="34" charset="-128"/>
              </a:rPr>
              <a:t>皆様の御施設等での教育資材として活用していただけるように作成いたしました。本スライドと同じ内容にて</a:t>
            </a:r>
            <a:r>
              <a:rPr lang="en-US" altLang="ja-JP" sz="1800" dirty="0">
                <a:solidFill>
                  <a:srgbClr val="000000"/>
                </a:solidFill>
                <a:latin typeface="小塚ゴシック Pr6N R" panose="020B0400000000000000" pitchFamily="34" charset="-128"/>
                <a:ea typeface="小塚ゴシック Pr6N R" panose="020B0400000000000000" pitchFamily="34" charset="-128"/>
              </a:rPr>
              <a:t>PDF</a:t>
            </a:r>
            <a:r>
              <a:rPr lang="ja-JP" altLang="en-US" sz="1800" dirty="0">
                <a:solidFill>
                  <a:srgbClr val="000000"/>
                </a:solidFill>
                <a:latin typeface="小塚ゴシック Pr6N R" panose="020B0400000000000000" pitchFamily="34" charset="-128"/>
                <a:ea typeface="小塚ゴシック Pr6N R" panose="020B0400000000000000" pitchFamily="34" charset="-128"/>
              </a:rPr>
              <a:t>も公開しています。</a:t>
            </a:r>
          </a:p>
          <a:p>
            <a:pPr eaLnBrk="1" hangingPunct="1">
              <a:spcBef>
                <a:spcPct val="50000"/>
              </a:spcBef>
            </a:pPr>
            <a:r>
              <a:rPr lang="ja-JP" altLang="en-US" sz="1800" dirty="0">
                <a:solidFill>
                  <a:srgbClr val="000000"/>
                </a:solidFill>
                <a:latin typeface="小塚ゴシック Pr6N R" panose="020B0400000000000000" pitchFamily="34" charset="-128"/>
                <a:ea typeface="小塚ゴシック Pr6N R" panose="020B0400000000000000" pitchFamily="34" charset="-128"/>
              </a:rPr>
              <a:t>尚、本図表の版権は職業感染制御研究会に帰属いたします。改変してスライドを使用される場合は、職業感染制御研究会は責任を負いません。</a:t>
            </a:r>
          </a:p>
          <a:p>
            <a:pPr eaLnBrk="1" hangingPunct="1">
              <a:spcBef>
                <a:spcPct val="50000"/>
              </a:spcBef>
            </a:pPr>
            <a:r>
              <a:rPr lang="ja-JP" altLang="en-US" sz="1800" dirty="0">
                <a:solidFill>
                  <a:srgbClr val="000000"/>
                </a:solidFill>
                <a:latin typeface="小塚ゴシック Pr6N R" panose="020B0400000000000000" pitchFamily="34" charset="-128"/>
                <a:ea typeface="小塚ゴシック Pr6N R" panose="020B0400000000000000" pitchFamily="34" charset="-128"/>
              </a:rPr>
              <a:t>内容についてご意見・お気づきの点があれば、職業感染制御研究会まで、ご連絡をお願いいたします。</a:t>
            </a:r>
          </a:p>
          <a:p>
            <a:pPr eaLnBrk="1" hangingPunct="1">
              <a:spcBef>
                <a:spcPct val="50000"/>
              </a:spcBef>
            </a:pPr>
            <a:r>
              <a:rPr lang="ja-JP" altLang="en-US" sz="1800" dirty="0">
                <a:solidFill>
                  <a:srgbClr val="000000"/>
                </a:solidFill>
                <a:latin typeface="小塚ゴシック Pr6N R" panose="020B0400000000000000" pitchFamily="34" charset="-128"/>
                <a:ea typeface="小塚ゴシック Pr6N R" panose="020B0400000000000000" pitchFamily="34" charset="-128"/>
              </a:rPr>
              <a:t>メール： </a:t>
            </a:r>
            <a:r>
              <a:rPr lang="en-US" altLang="ja-JP" sz="1800" u="sng" dirty="0">
                <a:solidFill>
                  <a:srgbClr val="00B050"/>
                </a:solidFill>
                <a:latin typeface="小塚ゴシック Pr6N R" panose="020B0400000000000000" pitchFamily="34" charset="-128"/>
                <a:ea typeface="小塚ゴシック Pr6N R" panose="020B0400000000000000" pitchFamily="34" charset="-128"/>
              </a:rPr>
              <a:t>jrgoicp@gmail.com</a:t>
            </a:r>
          </a:p>
        </p:txBody>
      </p:sp>
      <p:cxnSp>
        <p:nvCxnSpPr>
          <p:cNvPr id="9" name="直線コネクタ 8">
            <a:extLst>
              <a:ext uri="{FF2B5EF4-FFF2-40B4-BE49-F238E27FC236}">
                <a16:creationId xmlns:a16="http://schemas.microsoft.com/office/drawing/2014/main" id="{7EF71C77-997F-486A-96E1-9B1CEDC3838E}"/>
              </a:ext>
            </a:extLst>
          </p:cNvPr>
          <p:cNvCxnSpPr/>
          <p:nvPr/>
        </p:nvCxnSpPr>
        <p:spPr>
          <a:xfrm>
            <a:off x="2057400" y="546100"/>
            <a:ext cx="8280400" cy="0"/>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DFDF2C3A-CEAD-4F55-B0EB-90F638CA3064}"/>
              </a:ext>
            </a:extLst>
          </p:cNvPr>
          <p:cNvCxnSpPr/>
          <p:nvPr/>
        </p:nvCxnSpPr>
        <p:spPr>
          <a:xfrm>
            <a:off x="2057400" y="1914525"/>
            <a:ext cx="8280400" cy="0"/>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804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05B5371D-BD57-4FFC-B4A5-609FD778E574}"/>
              </a:ext>
            </a:extLst>
          </p:cNvPr>
          <p:cNvSpPr>
            <a:spLocks noChangeArrowheads="1"/>
          </p:cNvSpPr>
          <p:nvPr/>
        </p:nvSpPr>
        <p:spPr bwMode="auto">
          <a:xfrm>
            <a:off x="1642266" y="283496"/>
            <a:ext cx="8691563" cy="82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2800" dirty="0">
                <a:latin typeface="小塚ゴシック Pr6N R" panose="020B0400000000000000" pitchFamily="34" charset="-128"/>
                <a:ea typeface="小塚ゴシック Pr6N R" panose="020B0400000000000000" pitchFamily="34" charset="-128"/>
              </a:rPr>
              <a:t>ガウン・エプロンの種類と特徴</a:t>
            </a:r>
          </a:p>
        </p:txBody>
      </p:sp>
      <p:graphicFrame>
        <p:nvGraphicFramePr>
          <p:cNvPr id="11" name="object 6">
            <a:extLst>
              <a:ext uri="{FF2B5EF4-FFF2-40B4-BE49-F238E27FC236}">
                <a16:creationId xmlns:a16="http://schemas.microsoft.com/office/drawing/2014/main" id="{36DB90A3-87A4-49C0-A246-157AA9A43A22}"/>
              </a:ext>
            </a:extLst>
          </p:cNvPr>
          <p:cNvGraphicFramePr>
            <a:graphicFrameLocks noGrp="1"/>
          </p:cNvGraphicFramePr>
          <p:nvPr>
            <p:extLst>
              <p:ext uri="{D42A27DB-BD31-4B8C-83A1-F6EECF244321}">
                <p14:modId xmlns:p14="http://schemas.microsoft.com/office/powerpoint/2010/main" val="3300264037"/>
              </p:ext>
            </p:extLst>
          </p:nvPr>
        </p:nvGraphicFramePr>
        <p:xfrm>
          <a:off x="1303867" y="1042861"/>
          <a:ext cx="9368363" cy="4930556"/>
        </p:xfrm>
        <a:graphic>
          <a:graphicData uri="http://schemas.openxmlformats.org/drawingml/2006/table">
            <a:tbl>
              <a:tblPr firstRow="1" bandRow="1">
                <a:tableStyleId>{2D5ABB26-0587-4C30-8999-92F81FD0307C}</a:tableStyleId>
              </a:tblPr>
              <a:tblGrid>
                <a:gridCol w="460707">
                  <a:extLst>
                    <a:ext uri="{9D8B030D-6E8A-4147-A177-3AD203B41FA5}">
                      <a16:colId xmlns:a16="http://schemas.microsoft.com/office/drawing/2014/main" val="20000"/>
                    </a:ext>
                  </a:extLst>
                </a:gridCol>
                <a:gridCol w="1961692">
                  <a:extLst>
                    <a:ext uri="{9D8B030D-6E8A-4147-A177-3AD203B41FA5}">
                      <a16:colId xmlns:a16="http://schemas.microsoft.com/office/drawing/2014/main" val="20001"/>
                    </a:ext>
                  </a:extLst>
                </a:gridCol>
                <a:gridCol w="2315323">
                  <a:extLst>
                    <a:ext uri="{9D8B030D-6E8A-4147-A177-3AD203B41FA5}">
                      <a16:colId xmlns:a16="http://schemas.microsoft.com/office/drawing/2014/main" val="20002"/>
                    </a:ext>
                  </a:extLst>
                </a:gridCol>
                <a:gridCol w="2315321">
                  <a:extLst>
                    <a:ext uri="{9D8B030D-6E8A-4147-A177-3AD203B41FA5}">
                      <a16:colId xmlns:a16="http://schemas.microsoft.com/office/drawing/2014/main" val="20003"/>
                    </a:ext>
                  </a:extLst>
                </a:gridCol>
                <a:gridCol w="2315320">
                  <a:extLst>
                    <a:ext uri="{9D8B030D-6E8A-4147-A177-3AD203B41FA5}">
                      <a16:colId xmlns:a16="http://schemas.microsoft.com/office/drawing/2014/main" val="20004"/>
                    </a:ext>
                  </a:extLst>
                </a:gridCol>
              </a:tblGrid>
              <a:tr h="268918">
                <a:tc gridSpan="2">
                  <a:txBody>
                    <a:bodyPr/>
                    <a:lstStyle/>
                    <a:p>
                      <a:pPr algn="ctr">
                        <a:lnSpc>
                          <a:spcPct val="100000"/>
                        </a:lnSpc>
                      </a:pP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種   </a:t>
                      </a:r>
                      <a:r>
                        <a:rPr sz="12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類</a:t>
                      </a:r>
                      <a:endParaRPr sz="12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D1E1F3"/>
                    </a:solidFill>
                  </a:tcPr>
                </a:tc>
                <a:tc hMerge="1">
                  <a:txBody>
                    <a:bodyPr/>
                    <a:lstStyle/>
                    <a:p>
                      <a:endParaRPr/>
                    </a:p>
                  </a:txBody>
                  <a:tcPr marL="0" marR="0" marT="0" marB="0"/>
                </a:tc>
                <a:tc>
                  <a:txBody>
                    <a:bodyPr/>
                    <a:lstStyle/>
                    <a:p>
                      <a:pPr algn="ctr">
                        <a:lnSpc>
                          <a:spcPct val="100000"/>
                        </a:lnSpc>
                      </a:pP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防護能力</a:t>
                      </a:r>
                      <a:endParaRPr sz="12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DEDFE0"/>
                    </a:solidFill>
                  </a:tcPr>
                </a:tc>
                <a:tc>
                  <a:txBody>
                    <a:bodyPr/>
                    <a:lstStyle/>
                    <a:p>
                      <a:pPr algn="ctr">
                        <a:lnSpc>
                          <a:spcPct val="100000"/>
                        </a:lnSpc>
                      </a:pP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利   </a:t>
                      </a:r>
                      <a:r>
                        <a:rPr sz="12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点</a:t>
                      </a:r>
                      <a:endParaRPr sz="12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DCEFE1"/>
                    </a:solidFill>
                  </a:tcPr>
                </a:tc>
                <a:tc>
                  <a:txBody>
                    <a:bodyPr/>
                    <a:lstStyle/>
                    <a:p>
                      <a:pPr algn="ctr">
                        <a:lnSpc>
                          <a:spcPct val="100000"/>
                        </a:lnSpc>
                      </a:pP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欠   </a:t>
                      </a:r>
                      <a:r>
                        <a:rPr sz="12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点</a:t>
                      </a:r>
                      <a:endParaRPr sz="12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FADED1"/>
                    </a:solidFill>
                  </a:tcPr>
                </a:tc>
                <a:extLst>
                  <a:ext uri="{0D108BD9-81ED-4DB2-BD59-A6C34878D82A}">
                    <a16:rowId xmlns:a16="http://schemas.microsoft.com/office/drawing/2014/main" val="10000"/>
                  </a:ext>
                </a:extLst>
              </a:tr>
              <a:tr h="490982">
                <a:tc rowSpan="6">
                  <a:txBody>
                    <a:bodyPr/>
                    <a:lstStyle/>
                    <a:p>
                      <a:pPr marL="120650" marR="113030" algn="just">
                        <a:lnSpc>
                          <a:spcPts val="900"/>
                        </a:lnSpc>
                      </a:pPr>
                      <a:r>
                        <a:rPr sz="1200" b="1" dirty="0">
                          <a:solidFill>
                            <a:srgbClr val="231F20"/>
                          </a:solidFill>
                          <a:latin typeface="小塚ゴシック Pr6N B"/>
                          <a:cs typeface="小塚ゴシック Pr6N B"/>
                        </a:rPr>
                        <a:t>ガ ウ ン</a:t>
                      </a:r>
                      <a:endParaRPr sz="1200" dirty="0">
                        <a:latin typeface="小塚ゴシック Pr6N B"/>
                        <a:cs typeface="小塚ゴシック Pr6N B"/>
                      </a:endParaRPr>
                    </a:p>
                  </a:txBody>
                  <a:tcPr marL="0" marR="0" marT="0" marB="0" vert="eaVert"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2FA"/>
                    </a:solidFill>
                  </a:tcPr>
                </a:tc>
                <a:tc rowSpan="2">
                  <a:txBody>
                    <a:bodyPr/>
                    <a:lstStyle/>
                    <a:p>
                      <a:pPr marL="69215">
                        <a:lnSpc>
                          <a:spcPct val="150000"/>
                        </a:lnSpc>
                      </a:pPr>
                      <a:r>
                        <a:rPr sz="1200" dirty="0">
                          <a:solidFill>
                            <a:srgbClr val="231F20"/>
                          </a:solidFill>
                          <a:latin typeface="小塚ゴシック Pr6N R" panose="020B0400000000000000" pitchFamily="34" charset="-128"/>
                          <a:ea typeface="小塚ゴシック Pr6N R" panose="020B0400000000000000" pitchFamily="34" charset="-128"/>
                          <a:cs typeface="Arial"/>
                        </a:rPr>
                        <a:t>A.</a:t>
                      </a:r>
                      <a:r>
                        <a:rPr sz="1200" spc="-40" dirty="0">
                          <a:solidFill>
                            <a:srgbClr val="231F20"/>
                          </a:solidFill>
                          <a:latin typeface="小塚ゴシック Pr6N R" panose="020B0400000000000000" pitchFamily="34" charset="-128"/>
                          <a:ea typeface="小塚ゴシック Pr6N R" panose="020B0400000000000000" pitchFamily="34" charset="-128"/>
                          <a:cs typeface="Arial"/>
                        </a:rPr>
                        <a:t> </a:t>
                      </a: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撥水タイプ</a:t>
                      </a:r>
                      <a:endParaRPr sz="12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4">
                      <a:solidFill>
                        <a:srgbClr val="231F20"/>
                      </a:solidFill>
                      <a:prstDash val="solid"/>
                    </a:lnB>
                  </a:tcPr>
                </a:tc>
                <a:tc>
                  <a:txBody>
                    <a:bodyPr/>
                    <a:lstStyle/>
                    <a:p>
                      <a:pPr marL="69215">
                        <a:lnSpc>
                          <a:spcPct val="150000"/>
                        </a:lnSpc>
                      </a:pPr>
                      <a:r>
                        <a:rPr sz="12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少量であれば液体物質の浸</a:t>
                      </a: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透</a:t>
                      </a:r>
                      <a:endParaRPr sz="120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solidFill>
                      <a:srgbClr val="F1F2F2"/>
                    </a:solidFill>
                  </a:tcPr>
                </a:tc>
                <a:tc>
                  <a:txBody>
                    <a:bodyPr/>
                    <a:lstStyle/>
                    <a:p>
                      <a:pPr marL="69215">
                        <a:lnSpc>
                          <a:spcPct val="150000"/>
                        </a:lnSpc>
                      </a:pPr>
                      <a:r>
                        <a:rPr sz="12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不織布の場合</a:t>
                      </a: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は</a:t>
                      </a:r>
                      <a:r>
                        <a:rPr sz="12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、撥水性と通</a:t>
                      </a:r>
                      <a:endParaRPr sz="120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solidFill>
                      <a:srgbClr val="EDF7EF"/>
                    </a:solidFill>
                  </a:tcPr>
                </a:tc>
                <a:tc>
                  <a:txBody>
                    <a:bodyPr/>
                    <a:lstStyle/>
                    <a:p>
                      <a:pPr marL="69215">
                        <a:lnSpc>
                          <a:spcPct val="150000"/>
                        </a:lnSpc>
                      </a:pP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大量の液体には対応できない</a:t>
                      </a:r>
                      <a:endParaRPr sz="120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solidFill>
                      <a:srgbClr val="FDEFE8"/>
                    </a:solidFill>
                  </a:tcPr>
                </a:tc>
                <a:extLst>
                  <a:ext uri="{0D108BD9-81ED-4DB2-BD59-A6C34878D82A}">
                    <a16:rowId xmlns:a16="http://schemas.microsoft.com/office/drawing/2014/main" val="10001"/>
                  </a:ext>
                </a:extLst>
              </a:tr>
              <a:tr h="561122">
                <a:tc vMerge="1">
                  <a:txBody>
                    <a:bodyPr/>
                    <a:lstStyle/>
                    <a:p>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2FA"/>
                    </a:solidFill>
                  </a:tcPr>
                </a:tc>
                <a:tc vMerge="1">
                  <a:txBody>
                    <a:bodyPr/>
                    <a:lstStyle/>
                    <a:p>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4">
                      <a:solidFill>
                        <a:srgbClr val="231F20"/>
                      </a:solidFill>
                      <a:prstDash val="solid"/>
                    </a:lnB>
                  </a:tcPr>
                </a:tc>
                <a:tc>
                  <a:txBody>
                    <a:bodyPr/>
                    <a:lstStyle/>
                    <a:p>
                      <a:pPr marL="69215">
                        <a:lnSpc>
                          <a:spcPct val="150000"/>
                        </a:lnSpc>
                      </a:pP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を防げる</a:t>
                      </a:r>
                      <a:endParaRPr sz="120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B w="4444">
                      <a:solidFill>
                        <a:srgbClr val="231F20"/>
                      </a:solidFill>
                      <a:prstDash val="solid"/>
                    </a:lnB>
                    <a:solidFill>
                      <a:srgbClr val="F1F2F2"/>
                    </a:solidFill>
                  </a:tcPr>
                </a:tc>
                <a:tc>
                  <a:txBody>
                    <a:bodyPr/>
                    <a:lstStyle/>
                    <a:p>
                      <a:pPr marL="69215">
                        <a:lnSpc>
                          <a:spcPct val="150000"/>
                        </a:lnSpc>
                      </a:pP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気性を持ち、蒸れにくい</a:t>
                      </a:r>
                      <a:endParaRPr sz="120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B w="4444">
                      <a:solidFill>
                        <a:srgbClr val="231F20"/>
                      </a:solidFill>
                      <a:prstDash val="solid"/>
                    </a:lnB>
                    <a:solidFill>
                      <a:srgbClr val="EDF7EF"/>
                    </a:solidFill>
                  </a:tcPr>
                </a:tc>
                <a:tc>
                  <a:txBody>
                    <a:bodyPr/>
                    <a:lstStyle/>
                    <a:p>
                      <a:pPr marL="69215">
                        <a:lnSpc>
                          <a:spcPct val="150000"/>
                        </a:lnSpc>
                      </a:pP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フリーサイズのものが多い</a:t>
                      </a:r>
                      <a:endParaRPr sz="120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B w="4444">
                      <a:solidFill>
                        <a:srgbClr val="231F20"/>
                      </a:solidFill>
                      <a:prstDash val="solid"/>
                    </a:lnB>
                    <a:solidFill>
                      <a:srgbClr val="FDEFE8"/>
                    </a:solidFill>
                  </a:tcPr>
                </a:tc>
                <a:extLst>
                  <a:ext uri="{0D108BD9-81ED-4DB2-BD59-A6C34878D82A}">
                    <a16:rowId xmlns:a16="http://schemas.microsoft.com/office/drawing/2014/main" val="10002"/>
                  </a:ext>
                </a:extLst>
              </a:tr>
              <a:tr h="1337985">
                <a:tc vMerge="1">
                  <a:txBody>
                    <a:bodyPr/>
                    <a:lstStyle/>
                    <a:p>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2FA"/>
                    </a:solidFill>
                  </a:tcPr>
                </a:tc>
                <a:tc>
                  <a:txBody>
                    <a:bodyPr/>
                    <a:lstStyle/>
                    <a:p>
                      <a:pPr marL="69215">
                        <a:lnSpc>
                          <a:spcPct val="150000"/>
                        </a:lnSpc>
                      </a:pPr>
                      <a:r>
                        <a:rPr sz="1200" dirty="0">
                          <a:solidFill>
                            <a:srgbClr val="231F20"/>
                          </a:solidFill>
                          <a:latin typeface="小塚ゴシック Pr6N R" panose="020B0400000000000000" pitchFamily="34" charset="-128"/>
                          <a:ea typeface="小塚ゴシック Pr6N R" panose="020B0400000000000000" pitchFamily="34" charset="-128"/>
                          <a:cs typeface="Arial"/>
                        </a:rPr>
                        <a:t>B.</a:t>
                      </a:r>
                      <a:r>
                        <a:rPr sz="1200" spc="-40" dirty="0">
                          <a:solidFill>
                            <a:srgbClr val="231F20"/>
                          </a:solidFill>
                          <a:latin typeface="小塚ゴシック Pr6N R" panose="020B0400000000000000" pitchFamily="34" charset="-128"/>
                          <a:ea typeface="小塚ゴシック Pr6N R" panose="020B0400000000000000" pitchFamily="34" charset="-128"/>
                          <a:cs typeface="Arial"/>
                        </a:rPr>
                        <a:t> </a:t>
                      </a: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防水タイプ</a:t>
                      </a:r>
                      <a:endParaRPr sz="12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4">
                      <a:solidFill>
                        <a:srgbClr val="231F20"/>
                      </a:solidFill>
                      <a:prstDash val="solid"/>
                    </a:lnT>
                    <a:lnB w="4444">
                      <a:solidFill>
                        <a:srgbClr val="231F20"/>
                      </a:solidFill>
                      <a:prstDash val="solid"/>
                    </a:lnB>
                  </a:tcPr>
                </a:tc>
                <a:tc>
                  <a:txBody>
                    <a:bodyPr/>
                    <a:lstStyle/>
                    <a:p>
                      <a:pPr marL="69215">
                        <a:lnSpc>
                          <a:spcPct val="150000"/>
                        </a:lnSpc>
                      </a:pP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液体物質の浸透を防ぐ</a:t>
                      </a:r>
                      <a:endParaRPr sz="12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4">
                      <a:solidFill>
                        <a:srgbClr val="231F20"/>
                      </a:solidFill>
                      <a:prstDash val="solid"/>
                    </a:lnT>
                    <a:lnB w="4444">
                      <a:solidFill>
                        <a:srgbClr val="231F20"/>
                      </a:solidFill>
                      <a:prstDash val="solid"/>
                    </a:lnB>
                    <a:solidFill>
                      <a:srgbClr val="F1F2F2"/>
                    </a:solidFill>
                  </a:tcPr>
                </a:tc>
                <a:tc>
                  <a:txBody>
                    <a:bodyPr/>
                    <a:lstStyle/>
                    <a:p>
                      <a:pPr marL="69215" marR="467995">
                        <a:lnSpc>
                          <a:spcPct val="150000"/>
                        </a:lnSpc>
                      </a:pP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防護性が高い 滅菌タイプよりも安価</a:t>
                      </a:r>
                      <a:endParaRPr sz="120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4">
                      <a:solidFill>
                        <a:srgbClr val="231F20"/>
                      </a:solidFill>
                      <a:prstDash val="solid"/>
                    </a:lnT>
                    <a:lnB w="4444">
                      <a:solidFill>
                        <a:srgbClr val="231F20"/>
                      </a:solidFill>
                      <a:prstDash val="solid"/>
                    </a:lnB>
                    <a:solidFill>
                      <a:srgbClr val="EDF7EF"/>
                    </a:solidFill>
                  </a:tcPr>
                </a:tc>
                <a:tc>
                  <a:txBody>
                    <a:bodyPr/>
                    <a:lstStyle/>
                    <a:p>
                      <a:pPr marL="69215" marR="92075">
                        <a:lnSpc>
                          <a:spcPct val="150000"/>
                        </a:lnSpc>
                      </a:pPr>
                      <a:r>
                        <a:rPr sz="12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蒸れるた</a:t>
                      </a: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め</a:t>
                      </a:r>
                      <a:r>
                        <a:rPr sz="12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、長時間の作業に </a:t>
                      </a: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不適 フリーサイズのものが多い</a:t>
                      </a:r>
                      <a:endParaRPr sz="12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4">
                      <a:solidFill>
                        <a:srgbClr val="231F20"/>
                      </a:solidFill>
                      <a:prstDash val="solid"/>
                    </a:lnT>
                    <a:lnB w="4444">
                      <a:solidFill>
                        <a:srgbClr val="231F20"/>
                      </a:solidFill>
                      <a:prstDash val="solid"/>
                    </a:lnB>
                    <a:solidFill>
                      <a:srgbClr val="FDEFE8"/>
                    </a:solidFill>
                  </a:tcPr>
                </a:tc>
                <a:extLst>
                  <a:ext uri="{0D108BD9-81ED-4DB2-BD59-A6C34878D82A}">
                    <a16:rowId xmlns:a16="http://schemas.microsoft.com/office/drawing/2014/main" val="10003"/>
                  </a:ext>
                </a:extLst>
              </a:tr>
              <a:tr h="353817">
                <a:tc vMerge="1">
                  <a:txBody>
                    <a:bodyPr/>
                    <a:lstStyle/>
                    <a:p>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2FA"/>
                    </a:solidFill>
                  </a:tcPr>
                </a:tc>
                <a:tc rowSpan="3">
                  <a:txBody>
                    <a:bodyPr/>
                    <a:lstStyle/>
                    <a:p>
                      <a:pPr marL="69215">
                        <a:lnSpc>
                          <a:spcPct val="150000"/>
                        </a:lnSpc>
                      </a:pPr>
                      <a:r>
                        <a:rPr sz="1200" dirty="0">
                          <a:solidFill>
                            <a:srgbClr val="231F20"/>
                          </a:solidFill>
                          <a:latin typeface="小塚ゴシック Pr6N R" panose="020B0400000000000000" pitchFamily="34" charset="-128"/>
                          <a:ea typeface="小塚ゴシック Pr6N R" panose="020B0400000000000000" pitchFamily="34" charset="-128"/>
                          <a:cs typeface="Arial"/>
                        </a:rPr>
                        <a:t>C </a:t>
                      </a: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滅菌タイプ</a:t>
                      </a:r>
                      <a:endParaRPr sz="12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4">
                      <a:solidFill>
                        <a:srgbClr val="231F20"/>
                      </a:solidFill>
                      <a:prstDash val="solid"/>
                    </a:lnT>
                    <a:lnB w="4445">
                      <a:solidFill>
                        <a:srgbClr val="231F20"/>
                      </a:solidFill>
                      <a:prstDash val="solid"/>
                    </a:lnB>
                  </a:tcPr>
                </a:tc>
                <a:tc>
                  <a:txBody>
                    <a:bodyPr/>
                    <a:lstStyle/>
                    <a:p>
                      <a:pPr marL="69215">
                        <a:lnSpc>
                          <a:spcPct val="150000"/>
                        </a:lnSpc>
                      </a:pP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血液防護性が高い</a:t>
                      </a:r>
                      <a:endParaRPr sz="12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4">
                      <a:solidFill>
                        <a:srgbClr val="231F20"/>
                      </a:solidFill>
                      <a:prstDash val="solid"/>
                    </a:lnT>
                    <a:solidFill>
                      <a:srgbClr val="F1F2F2"/>
                    </a:solidFill>
                  </a:tcPr>
                </a:tc>
                <a:tc>
                  <a:txBody>
                    <a:bodyPr/>
                    <a:lstStyle/>
                    <a:p>
                      <a:pPr marL="69215">
                        <a:lnSpc>
                          <a:spcPct val="150000"/>
                        </a:lnSpc>
                      </a:pP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防護性が高いだけでなく、</a:t>
                      </a:r>
                      <a:endParaRPr sz="120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4">
                      <a:solidFill>
                        <a:srgbClr val="231F20"/>
                      </a:solidFill>
                      <a:prstDash val="solid"/>
                    </a:lnT>
                    <a:solidFill>
                      <a:srgbClr val="EDF7EF"/>
                    </a:solidFill>
                  </a:tcPr>
                </a:tc>
                <a:tc rowSpan="3">
                  <a:txBody>
                    <a:bodyPr/>
                    <a:lstStyle/>
                    <a:p>
                      <a:pPr marL="69215">
                        <a:lnSpc>
                          <a:spcPct val="150000"/>
                        </a:lnSpc>
                      </a:pP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高価</a:t>
                      </a:r>
                      <a:endParaRPr sz="12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4">
                      <a:solidFill>
                        <a:srgbClr val="231F20"/>
                      </a:solidFill>
                      <a:prstDash val="solid"/>
                    </a:lnT>
                    <a:lnB w="4445">
                      <a:solidFill>
                        <a:srgbClr val="231F20"/>
                      </a:solidFill>
                      <a:prstDash val="solid"/>
                    </a:lnB>
                    <a:solidFill>
                      <a:srgbClr val="FDEFE8"/>
                    </a:solidFill>
                  </a:tcPr>
                </a:tc>
                <a:extLst>
                  <a:ext uri="{0D108BD9-81ED-4DB2-BD59-A6C34878D82A}">
                    <a16:rowId xmlns:a16="http://schemas.microsoft.com/office/drawing/2014/main" val="10004"/>
                  </a:ext>
                </a:extLst>
              </a:tr>
              <a:tr h="408185">
                <a:tc vMerge="1">
                  <a:txBody>
                    <a:bodyPr/>
                    <a:lstStyle/>
                    <a:p>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2FA"/>
                    </a:solidFill>
                  </a:tcPr>
                </a:tc>
                <a:tc vMerge="1">
                  <a:txBody>
                    <a:bodyPr/>
                    <a:lstStyle/>
                    <a:p>
                      <a:endParaRPr/>
                    </a:p>
                  </a:txBody>
                  <a:tcPr marL="0" marR="0" marT="0" marB="0">
                    <a:lnL w="4445">
                      <a:solidFill>
                        <a:srgbClr val="231F20"/>
                      </a:solidFill>
                      <a:prstDash val="solid"/>
                    </a:lnL>
                    <a:lnR w="4445">
                      <a:solidFill>
                        <a:srgbClr val="231F20"/>
                      </a:solidFill>
                      <a:prstDash val="solid"/>
                    </a:lnR>
                    <a:lnT w="4444">
                      <a:solidFill>
                        <a:srgbClr val="231F20"/>
                      </a:solidFill>
                      <a:prstDash val="solid"/>
                    </a:lnT>
                    <a:lnB w="4445">
                      <a:solidFill>
                        <a:srgbClr val="231F20"/>
                      </a:solidFill>
                      <a:prstDash val="solid"/>
                    </a:lnB>
                  </a:tcPr>
                </a:tc>
                <a:tc>
                  <a:txBody>
                    <a:bodyPr/>
                    <a:lstStyle/>
                    <a:p>
                      <a:pPr marL="69215">
                        <a:lnSpc>
                          <a:spcPct val="150000"/>
                        </a:lnSpc>
                      </a:pP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電気メスなどの引火が</a:t>
                      </a:r>
                      <a:endParaRPr sz="12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solidFill>
                      <a:srgbClr val="F1F2F2"/>
                    </a:solidFill>
                  </a:tcPr>
                </a:tc>
                <a:tc>
                  <a:txBody>
                    <a:bodyPr/>
                    <a:lstStyle/>
                    <a:p>
                      <a:pPr marL="69215">
                        <a:lnSpc>
                          <a:spcPct val="150000"/>
                        </a:lnSpc>
                      </a:pP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通気性や汗を吸収性がある</a:t>
                      </a:r>
                      <a:endParaRPr sz="12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solidFill>
                      <a:srgbClr val="EDF7EF"/>
                    </a:solidFill>
                  </a:tcPr>
                </a:tc>
                <a:tc vMerge="1">
                  <a:txBody>
                    <a:bodyPr/>
                    <a:lstStyle/>
                    <a:p>
                      <a:endParaRPr/>
                    </a:p>
                  </a:txBody>
                  <a:tcPr marL="0" marR="0" marT="0" marB="0">
                    <a:lnL w="4445">
                      <a:solidFill>
                        <a:srgbClr val="231F20"/>
                      </a:solidFill>
                      <a:prstDash val="solid"/>
                    </a:lnL>
                    <a:lnR w="4445">
                      <a:solidFill>
                        <a:srgbClr val="231F20"/>
                      </a:solidFill>
                      <a:prstDash val="solid"/>
                    </a:lnR>
                    <a:lnT w="4444">
                      <a:solidFill>
                        <a:srgbClr val="231F20"/>
                      </a:solidFill>
                      <a:prstDash val="solid"/>
                    </a:lnT>
                    <a:lnB w="4445">
                      <a:solidFill>
                        <a:srgbClr val="231F20"/>
                      </a:solidFill>
                      <a:prstDash val="solid"/>
                    </a:lnB>
                    <a:solidFill>
                      <a:srgbClr val="FDEFE8"/>
                    </a:solidFill>
                  </a:tcPr>
                </a:tc>
                <a:extLst>
                  <a:ext uri="{0D108BD9-81ED-4DB2-BD59-A6C34878D82A}">
                    <a16:rowId xmlns:a16="http://schemas.microsoft.com/office/drawing/2014/main" val="10005"/>
                  </a:ext>
                </a:extLst>
              </a:tr>
              <a:tr h="384388">
                <a:tc vMerge="1">
                  <a:txBody>
                    <a:bodyPr/>
                    <a:lstStyle/>
                    <a:p>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2FA"/>
                    </a:solidFill>
                  </a:tcPr>
                </a:tc>
                <a:tc vMerge="1">
                  <a:txBody>
                    <a:bodyPr/>
                    <a:lstStyle/>
                    <a:p>
                      <a:endParaRPr/>
                    </a:p>
                  </a:txBody>
                  <a:tcPr marL="0" marR="0" marT="0" marB="0">
                    <a:lnL w="4445">
                      <a:solidFill>
                        <a:srgbClr val="231F20"/>
                      </a:solidFill>
                      <a:prstDash val="solid"/>
                    </a:lnL>
                    <a:lnR w="4445">
                      <a:solidFill>
                        <a:srgbClr val="231F20"/>
                      </a:solidFill>
                      <a:prstDash val="solid"/>
                    </a:lnR>
                    <a:lnT w="4444">
                      <a:solidFill>
                        <a:srgbClr val="231F20"/>
                      </a:solidFill>
                      <a:prstDash val="solid"/>
                    </a:lnT>
                    <a:lnB w="4445">
                      <a:solidFill>
                        <a:srgbClr val="231F20"/>
                      </a:solidFill>
                      <a:prstDash val="solid"/>
                    </a:lnB>
                  </a:tcPr>
                </a:tc>
                <a:tc>
                  <a:txBody>
                    <a:bodyPr/>
                    <a:lstStyle/>
                    <a:p>
                      <a:pPr marL="69215">
                        <a:lnSpc>
                          <a:spcPct val="150000"/>
                        </a:lnSpc>
                      </a:pP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しにくい</a:t>
                      </a:r>
                      <a:endParaRPr sz="12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B w="4445">
                      <a:solidFill>
                        <a:srgbClr val="231F20"/>
                      </a:solidFill>
                      <a:prstDash val="solid"/>
                    </a:lnB>
                    <a:solidFill>
                      <a:srgbClr val="F1F2F2"/>
                    </a:solidFill>
                  </a:tcPr>
                </a:tc>
                <a:tc>
                  <a:txBody>
                    <a:bodyPr/>
                    <a:lstStyle/>
                    <a:p>
                      <a:pPr marL="69215">
                        <a:lnSpc>
                          <a:spcPct val="150000"/>
                        </a:lnSpc>
                      </a:pP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サイズが選択できる</a:t>
                      </a:r>
                      <a:endParaRPr sz="12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B w="4445">
                      <a:solidFill>
                        <a:srgbClr val="231F20"/>
                      </a:solidFill>
                      <a:prstDash val="solid"/>
                    </a:lnB>
                    <a:solidFill>
                      <a:srgbClr val="EDF7EF"/>
                    </a:solidFill>
                  </a:tcPr>
                </a:tc>
                <a:tc vMerge="1">
                  <a:txBody>
                    <a:bodyPr/>
                    <a:lstStyle/>
                    <a:p>
                      <a:endParaRPr/>
                    </a:p>
                  </a:txBody>
                  <a:tcPr marL="0" marR="0" marT="0" marB="0">
                    <a:lnL w="4445">
                      <a:solidFill>
                        <a:srgbClr val="231F20"/>
                      </a:solidFill>
                      <a:prstDash val="solid"/>
                    </a:lnL>
                    <a:lnR w="4445">
                      <a:solidFill>
                        <a:srgbClr val="231F20"/>
                      </a:solidFill>
                      <a:prstDash val="solid"/>
                    </a:lnR>
                    <a:lnT w="4444">
                      <a:solidFill>
                        <a:srgbClr val="231F20"/>
                      </a:solidFill>
                      <a:prstDash val="solid"/>
                    </a:lnT>
                    <a:lnB w="4445">
                      <a:solidFill>
                        <a:srgbClr val="231F20"/>
                      </a:solidFill>
                      <a:prstDash val="solid"/>
                    </a:lnB>
                    <a:solidFill>
                      <a:srgbClr val="FDEFE8"/>
                    </a:solidFill>
                  </a:tcPr>
                </a:tc>
                <a:extLst>
                  <a:ext uri="{0D108BD9-81ED-4DB2-BD59-A6C34878D82A}">
                    <a16:rowId xmlns:a16="http://schemas.microsoft.com/office/drawing/2014/main" val="10006"/>
                  </a:ext>
                </a:extLst>
              </a:tr>
              <a:tr h="1125159">
                <a:tc>
                  <a:txBody>
                    <a:bodyPr/>
                    <a:lstStyle/>
                    <a:p>
                      <a:pPr marL="120650" marR="113030" algn="just">
                        <a:lnSpc>
                          <a:spcPts val="900"/>
                        </a:lnSpc>
                      </a:pPr>
                      <a:r>
                        <a:rPr sz="1200" b="1" dirty="0">
                          <a:solidFill>
                            <a:srgbClr val="231F20"/>
                          </a:solidFill>
                          <a:latin typeface="小塚ゴシック Pr6N R" panose="020B0400000000000000" pitchFamily="34" charset="-128"/>
                          <a:ea typeface="小塚ゴシック Pr6N R" panose="020B0400000000000000" pitchFamily="34" charset="-128"/>
                          <a:cs typeface="小塚ゴシック Pr6N B"/>
                        </a:rPr>
                        <a:t>エ プ ロ ン</a:t>
                      </a:r>
                      <a:endParaRPr sz="1200" dirty="0">
                        <a:latin typeface="小塚ゴシック Pr6N R" panose="020B0400000000000000" pitchFamily="34" charset="-128"/>
                        <a:ea typeface="小塚ゴシック Pr6N R" panose="020B0400000000000000" pitchFamily="34" charset="-128"/>
                        <a:cs typeface="小塚ゴシック Pr6N B"/>
                      </a:endParaRPr>
                    </a:p>
                  </a:txBody>
                  <a:tcPr marL="0" marR="0" marT="0" marB="0" vert="eaVert"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2FA"/>
                    </a:solidFill>
                  </a:tcPr>
                </a:tc>
                <a:tc>
                  <a:txBody>
                    <a:bodyPr/>
                    <a:lstStyle/>
                    <a:p>
                      <a:pPr marL="69215" marR="431800">
                        <a:lnSpc>
                          <a:spcPct val="150000"/>
                        </a:lnSpc>
                      </a:pP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ビニールあるいは プラスチック</a:t>
                      </a:r>
                      <a:endParaRPr sz="120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50000"/>
                        </a:lnSpc>
                      </a:pP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液体物質の浸透を防ぐ</a:t>
                      </a:r>
                      <a:endParaRPr sz="12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F1F2F2"/>
                    </a:solidFill>
                  </a:tcPr>
                </a:tc>
                <a:tc>
                  <a:txBody>
                    <a:bodyPr/>
                    <a:lstStyle/>
                    <a:p>
                      <a:pPr marL="69215" marR="975994">
                        <a:lnSpc>
                          <a:spcPct val="150000"/>
                        </a:lnSpc>
                      </a:pP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着脱が簡便 安価</a:t>
                      </a:r>
                      <a:endParaRPr sz="12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7EF"/>
                    </a:solidFill>
                  </a:tcPr>
                </a:tc>
                <a:tc>
                  <a:txBody>
                    <a:bodyPr/>
                    <a:lstStyle/>
                    <a:p>
                      <a:pPr marL="69215" marR="264795">
                        <a:lnSpc>
                          <a:spcPct val="150000"/>
                        </a:lnSpc>
                      </a:pPr>
                      <a:r>
                        <a:rPr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腕への曝露を防止できない 破損しやすい</a:t>
                      </a:r>
                      <a:endParaRPr sz="12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FDEFE8"/>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46593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225CC089-944D-437F-94D5-A846A5157324}"/>
              </a:ext>
            </a:extLst>
          </p:cNvPr>
          <p:cNvSpPr>
            <a:spLocks noChangeArrowheads="1"/>
          </p:cNvSpPr>
          <p:nvPr/>
        </p:nvSpPr>
        <p:spPr bwMode="auto">
          <a:xfrm>
            <a:off x="1774825" y="629179"/>
            <a:ext cx="864235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3200" dirty="0">
                <a:latin typeface="小塚ゴシック Pr6N R" panose="020B0400000000000000" pitchFamily="34" charset="-128"/>
                <a:ea typeface="小塚ゴシック Pr6N R" panose="020B0400000000000000" pitchFamily="34" charset="-128"/>
              </a:rPr>
              <a:t>滅菌ガウンの種類と選定基準</a:t>
            </a:r>
          </a:p>
        </p:txBody>
      </p:sp>
      <p:sp>
        <p:nvSpPr>
          <p:cNvPr id="11" name="object 6">
            <a:extLst>
              <a:ext uri="{FF2B5EF4-FFF2-40B4-BE49-F238E27FC236}">
                <a16:creationId xmlns:a16="http://schemas.microsoft.com/office/drawing/2014/main" id="{F7D94A30-07DE-4821-84AE-68EB45D81D35}"/>
              </a:ext>
            </a:extLst>
          </p:cNvPr>
          <p:cNvSpPr/>
          <p:nvPr/>
        </p:nvSpPr>
        <p:spPr>
          <a:xfrm>
            <a:off x="10932372" y="1414487"/>
            <a:ext cx="300990" cy="3458210"/>
          </a:xfrm>
          <a:custGeom>
            <a:avLst/>
            <a:gdLst/>
            <a:ahLst/>
            <a:cxnLst/>
            <a:rect l="l" t="t" r="r" b="b"/>
            <a:pathLst>
              <a:path w="300990" h="3458210">
                <a:moveTo>
                  <a:pt x="300964" y="0"/>
                </a:moveTo>
                <a:lnTo>
                  <a:pt x="0" y="0"/>
                </a:lnTo>
                <a:lnTo>
                  <a:pt x="152463" y="3457747"/>
                </a:lnTo>
                <a:lnTo>
                  <a:pt x="300964" y="0"/>
                </a:lnTo>
                <a:close/>
              </a:path>
            </a:pathLst>
          </a:custGeom>
          <a:solidFill>
            <a:srgbClr val="DCEFE1"/>
          </a:solidFill>
        </p:spPr>
        <p:txBody>
          <a:bodyPr wrap="square" lIns="0" tIns="0" rIns="0" bIns="0" rtlCol="0"/>
          <a:lstStyle/>
          <a:p>
            <a:endParaRPr/>
          </a:p>
        </p:txBody>
      </p:sp>
      <p:pic>
        <p:nvPicPr>
          <p:cNvPr id="73" name="図 72">
            <a:extLst>
              <a:ext uri="{FF2B5EF4-FFF2-40B4-BE49-F238E27FC236}">
                <a16:creationId xmlns:a16="http://schemas.microsoft.com/office/drawing/2014/main" id="{1A06391B-53BF-4524-9186-37990E1A8789}"/>
              </a:ext>
            </a:extLst>
          </p:cNvPr>
          <p:cNvPicPr>
            <a:picLocks noChangeAspect="1"/>
          </p:cNvPicPr>
          <p:nvPr/>
        </p:nvPicPr>
        <p:blipFill>
          <a:blip r:embed="rId2"/>
          <a:stretch>
            <a:fillRect/>
          </a:stretch>
        </p:blipFill>
        <p:spPr>
          <a:xfrm>
            <a:off x="2454379" y="1144143"/>
            <a:ext cx="7688688" cy="5367782"/>
          </a:xfrm>
          <a:prstGeom prst="rect">
            <a:avLst/>
          </a:prstGeom>
        </p:spPr>
      </p:pic>
    </p:spTree>
    <p:extLst>
      <p:ext uri="{BB962C8B-B14F-4D97-AF65-F5344CB8AC3E}">
        <p14:creationId xmlns:p14="http://schemas.microsoft.com/office/powerpoint/2010/main" val="3332829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4FBF9EF-0B36-433E-B49C-6BB25C03BEC7}"/>
              </a:ext>
            </a:extLst>
          </p:cNvPr>
          <p:cNvPicPr>
            <a:picLocks noChangeAspect="1"/>
          </p:cNvPicPr>
          <p:nvPr/>
        </p:nvPicPr>
        <p:blipFill>
          <a:blip r:embed="rId2"/>
          <a:stretch>
            <a:fillRect/>
          </a:stretch>
        </p:blipFill>
        <p:spPr>
          <a:xfrm>
            <a:off x="2414105" y="1234410"/>
            <a:ext cx="7653130" cy="3585349"/>
          </a:xfrm>
          <a:prstGeom prst="rect">
            <a:avLst/>
          </a:prstGeom>
        </p:spPr>
      </p:pic>
      <p:sp>
        <p:nvSpPr>
          <p:cNvPr id="6" name="Rectangle 6">
            <a:extLst>
              <a:ext uri="{FF2B5EF4-FFF2-40B4-BE49-F238E27FC236}">
                <a16:creationId xmlns:a16="http://schemas.microsoft.com/office/drawing/2014/main" id="{F3E2F75D-4D0E-4142-A4FC-ED62795A69D3}"/>
              </a:ext>
            </a:extLst>
          </p:cNvPr>
          <p:cNvSpPr>
            <a:spLocks noChangeArrowheads="1"/>
          </p:cNvSpPr>
          <p:nvPr/>
        </p:nvSpPr>
        <p:spPr bwMode="auto">
          <a:xfrm>
            <a:off x="1774825" y="629179"/>
            <a:ext cx="864235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3200" dirty="0"/>
              <a:t>滅菌ガウンの種類と選定基準</a:t>
            </a:r>
          </a:p>
        </p:txBody>
      </p:sp>
      <p:sp>
        <p:nvSpPr>
          <p:cNvPr id="7" name="object 6">
            <a:extLst>
              <a:ext uri="{FF2B5EF4-FFF2-40B4-BE49-F238E27FC236}">
                <a16:creationId xmlns:a16="http://schemas.microsoft.com/office/drawing/2014/main" id="{3C186DB5-2919-4E73-A0E3-71A72182A6F4}"/>
              </a:ext>
            </a:extLst>
          </p:cNvPr>
          <p:cNvSpPr txBox="1"/>
          <p:nvPr/>
        </p:nvSpPr>
        <p:spPr>
          <a:xfrm>
            <a:off x="2541607" y="5140990"/>
            <a:ext cx="7127326" cy="215444"/>
          </a:xfrm>
          <a:prstGeom prst="rect">
            <a:avLst/>
          </a:prstGeom>
        </p:spPr>
        <p:txBody>
          <a:bodyPr vert="horz" wrap="square" lIns="0" tIns="0" rIns="0" bIns="0" rtlCol="0">
            <a:spAutoFit/>
          </a:bodyPr>
          <a:lstStyle/>
          <a:p>
            <a:pPr marL="12700">
              <a:lnSpc>
                <a:spcPct val="100000"/>
              </a:lnSpc>
            </a:pPr>
            <a:r>
              <a:rPr sz="14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4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手技上の適用範囲に示す液体量、手術時間当の条件はあくまで目安です</a:t>
            </a:r>
            <a:r>
              <a:rPr sz="14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endParaRPr sz="1400" dirty="0">
              <a:latin typeface="小塚ゴシック Pr6N R" panose="020B0400000000000000" pitchFamily="34" charset="-128"/>
              <a:ea typeface="小塚ゴシック Pr6N R" panose="020B0400000000000000" pitchFamily="34" charset="-128"/>
              <a:cs typeface="小塚ゴシック Pro EL"/>
            </a:endParaRPr>
          </a:p>
        </p:txBody>
      </p:sp>
    </p:spTree>
    <p:extLst>
      <p:ext uri="{BB962C8B-B14F-4D97-AF65-F5344CB8AC3E}">
        <p14:creationId xmlns:p14="http://schemas.microsoft.com/office/powerpoint/2010/main" val="2316359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0E651056-35E9-4D03-8D39-D9C95FD7BEFC}"/>
              </a:ext>
            </a:extLst>
          </p:cNvPr>
          <p:cNvSpPr/>
          <p:nvPr/>
        </p:nvSpPr>
        <p:spPr>
          <a:xfrm>
            <a:off x="1919287" y="714375"/>
            <a:ext cx="8353425" cy="454183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ja-JP" sz="1400">
              <a:solidFill>
                <a:srgbClr val="FFFFFF"/>
              </a:solidFill>
              <a:latin typeface="小塚ゴシック Pr6N R" panose="020B0400000000000000" pitchFamily="34" charset="-128"/>
              <a:ea typeface="小塚ゴシック Pr6N R" panose="020B0400000000000000" pitchFamily="34" charset="-128"/>
            </a:endParaRPr>
          </a:p>
        </p:txBody>
      </p:sp>
      <p:sp>
        <p:nvSpPr>
          <p:cNvPr id="7" name="Rectangle 1">
            <a:extLst>
              <a:ext uri="{FF2B5EF4-FFF2-40B4-BE49-F238E27FC236}">
                <a16:creationId xmlns:a16="http://schemas.microsoft.com/office/drawing/2014/main" id="{F6EBF55C-8E5F-46F2-AADF-06C76F700C68}"/>
              </a:ext>
            </a:extLst>
          </p:cNvPr>
          <p:cNvSpPr>
            <a:spLocks noChangeArrowheads="1"/>
          </p:cNvSpPr>
          <p:nvPr/>
        </p:nvSpPr>
        <p:spPr bwMode="auto">
          <a:xfrm>
            <a:off x="2183885" y="2929037"/>
            <a:ext cx="63113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en-US" altLang="ja-JP" sz="1400">
                <a:latin typeface="小塚ゴシック Pr6N R" panose="020B0400000000000000" pitchFamily="34" charset="-128"/>
                <a:ea typeface="小塚ゴシック Pr6N R" panose="020B0400000000000000" pitchFamily="34" charset="-128"/>
              </a:rPr>
              <a:t>④-3 </a:t>
            </a:r>
            <a:r>
              <a:rPr lang="ja-JP" altLang="en-US" sz="1400">
                <a:latin typeface="小塚ゴシック Pr6N R" panose="020B0400000000000000" pitchFamily="34" charset="-128"/>
                <a:ea typeface="小塚ゴシック Pr6N R" panose="020B0400000000000000" pitchFamily="34" charset="-128"/>
              </a:rPr>
              <a:t>患者周辺の環境表面や医療機器、ベッドレールなどの物品に触れるとき</a:t>
            </a:r>
          </a:p>
        </p:txBody>
      </p:sp>
      <p:sp>
        <p:nvSpPr>
          <p:cNvPr id="8" name="Text Box 3">
            <a:extLst>
              <a:ext uri="{FF2B5EF4-FFF2-40B4-BE49-F238E27FC236}">
                <a16:creationId xmlns:a16="http://schemas.microsoft.com/office/drawing/2014/main" id="{64A50E6D-6D58-44D9-8D9D-3A00F9235497}"/>
              </a:ext>
            </a:extLst>
          </p:cNvPr>
          <p:cNvSpPr txBox="1">
            <a:spLocks noChangeArrowheads="1"/>
          </p:cNvSpPr>
          <p:nvPr/>
        </p:nvSpPr>
        <p:spPr bwMode="auto">
          <a:xfrm>
            <a:off x="1836737" y="188913"/>
            <a:ext cx="84042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b="1" dirty="0">
                <a:latin typeface="小塚ゴシック Pr6N R" panose="020B0400000000000000" pitchFamily="34" charset="-128"/>
                <a:ea typeface="小塚ゴシック Pr6N R" panose="020B0400000000000000" pitchFamily="34" charset="-128"/>
              </a:rPr>
              <a:t>標準予防策、接触予防策における手袋の使用と交換のタイミング</a:t>
            </a:r>
            <a:endParaRPr lang="ja-JP" altLang="en-US" b="1" baseline="30000" dirty="0">
              <a:latin typeface="小塚ゴシック Pr6N R" panose="020B0400000000000000" pitchFamily="34" charset="-128"/>
              <a:ea typeface="小塚ゴシック Pr6N R" panose="020B0400000000000000" pitchFamily="34" charset="-128"/>
            </a:endParaRPr>
          </a:p>
        </p:txBody>
      </p:sp>
      <p:sp>
        <p:nvSpPr>
          <p:cNvPr id="9" name="Rectangle 4">
            <a:extLst>
              <a:ext uri="{FF2B5EF4-FFF2-40B4-BE49-F238E27FC236}">
                <a16:creationId xmlns:a16="http://schemas.microsoft.com/office/drawing/2014/main" id="{C997266D-8040-48F0-87B5-BFB70F613538}"/>
              </a:ext>
            </a:extLst>
          </p:cNvPr>
          <p:cNvSpPr>
            <a:spLocks noChangeArrowheads="1"/>
          </p:cNvSpPr>
          <p:nvPr/>
        </p:nvSpPr>
        <p:spPr bwMode="auto">
          <a:xfrm>
            <a:off x="1958975" y="1079500"/>
            <a:ext cx="822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400" dirty="0">
                <a:latin typeface="小塚ゴシック Pr6N R" panose="020B0400000000000000" pitchFamily="34" charset="-128"/>
                <a:ea typeface="小塚ゴシック Pr6N R" panose="020B0400000000000000" pitchFamily="34" charset="-128"/>
              </a:rPr>
              <a:t>① </a:t>
            </a:r>
            <a:r>
              <a:rPr lang="ja-JP" altLang="en-US" sz="1400" dirty="0">
                <a:latin typeface="小塚ゴシック Pr6N R" panose="020B0400000000000000" pitchFamily="34" charset="-128"/>
                <a:ea typeface="小塚ゴシック Pr6N R" panose="020B0400000000000000" pitchFamily="34" charset="-128"/>
              </a:rPr>
              <a:t>血液や体液、粘膜、傷のある皮膚やその他の感染性のある物質に直接触れることが予想されるとき</a:t>
            </a:r>
          </a:p>
        </p:txBody>
      </p:sp>
      <p:sp>
        <p:nvSpPr>
          <p:cNvPr id="10" name="Rectangle 5">
            <a:extLst>
              <a:ext uri="{FF2B5EF4-FFF2-40B4-BE49-F238E27FC236}">
                <a16:creationId xmlns:a16="http://schemas.microsoft.com/office/drawing/2014/main" id="{DD34051D-9BA9-4F0E-B5A2-15CB9D62560D}"/>
              </a:ext>
            </a:extLst>
          </p:cNvPr>
          <p:cNvSpPr>
            <a:spLocks noChangeArrowheads="1"/>
          </p:cNvSpPr>
          <p:nvPr/>
        </p:nvSpPr>
        <p:spPr bwMode="auto">
          <a:xfrm>
            <a:off x="1958975" y="1368425"/>
            <a:ext cx="787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400">
                <a:latin typeface="小塚ゴシック Pr6N R" panose="020B0400000000000000" pitchFamily="34" charset="-128"/>
                <a:ea typeface="小塚ゴシック Pr6N R" panose="020B0400000000000000" pitchFamily="34" charset="-128"/>
              </a:rPr>
              <a:t>② </a:t>
            </a:r>
            <a:r>
              <a:rPr lang="ja-JP" altLang="en-US" sz="1400">
                <a:latin typeface="小塚ゴシック Pr6N R" panose="020B0400000000000000" pitchFamily="34" charset="-128"/>
                <a:ea typeface="小塚ゴシック Pr6N R" panose="020B0400000000000000" pitchFamily="34" charset="-128"/>
              </a:rPr>
              <a:t>便または尿失禁のある患者などの汚染されている可能性のある皮膚との接触が予想されるとき</a:t>
            </a:r>
          </a:p>
        </p:txBody>
      </p:sp>
      <p:sp>
        <p:nvSpPr>
          <p:cNvPr id="11" name="Rectangle 6">
            <a:extLst>
              <a:ext uri="{FF2B5EF4-FFF2-40B4-BE49-F238E27FC236}">
                <a16:creationId xmlns:a16="http://schemas.microsoft.com/office/drawing/2014/main" id="{F3CCC986-0097-4B0D-AF29-DB200BC0877B}"/>
              </a:ext>
            </a:extLst>
          </p:cNvPr>
          <p:cNvSpPr>
            <a:spLocks noChangeArrowheads="1"/>
          </p:cNvSpPr>
          <p:nvPr/>
        </p:nvSpPr>
        <p:spPr bwMode="auto">
          <a:xfrm>
            <a:off x="1958975" y="1655763"/>
            <a:ext cx="645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400">
                <a:latin typeface="小塚ゴシック Pr6N R" panose="020B0400000000000000" pitchFamily="34" charset="-128"/>
                <a:ea typeface="小塚ゴシック Pr6N R" panose="020B0400000000000000" pitchFamily="34" charset="-128"/>
              </a:rPr>
              <a:t>③ </a:t>
            </a:r>
            <a:r>
              <a:rPr lang="ja-JP" altLang="en-US" sz="1400">
                <a:latin typeface="小塚ゴシック Pr6N R" panose="020B0400000000000000" pitchFamily="34" charset="-128"/>
                <a:ea typeface="小塚ゴシック Pr6N R" panose="020B0400000000000000" pitchFamily="34" charset="-128"/>
              </a:rPr>
              <a:t>汚染しているまたは汚染が疑われる患者ケアの器具、環境表面に触れるとき</a:t>
            </a:r>
          </a:p>
        </p:txBody>
      </p:sp>
      <p:sp>
        <p:nvSpPr>
          <p:cNvPr id="12" name="Rectangle 7">
            <a:extLst>
              <a:ext uri="{FF2B5EF4-FFF2-40B4-BE49-F238E27FC236}">
                <a16:creationId xmlns:a16="http://schemas.microsoft.com/office/drawing/2014/main" id="{1D67EE0D-3160-4514-81ED-828F9EFEA174}"/>
              </a:ext>
            </a:extLst>
          </p:cNvPr>
          <p:cNvSpPr>
            <a:spLocks noChangeArrowheads="1"/>
          </p:cNvSpPr>
          <p:nvPr/>
        </p:nvSpPr>
        <p:spPr bwMode="auto">
          <a:xfrm>
            <a:off x="1958975" y="1982788"/>
            <a:ext cx="5740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400">
                <a:latin typeface="小塚ゴシック Pr6N R" panose="020B0400000000000000" pitchFamily="34" charset="-128"/>
                <a:ea typeface="小塚ゴシック Pr6N R" panose="020B0400000000000000" pitchFamily="34" charset="-128"/>
              </a:rPr>
              <a:t>④ </a:t>
            </a:r>
            <a:r>
              <a:rPr lang="ja-JP" altLang="en-US" sz="1400">
                <a:latin typeface="小塚ゴシック Pr6N R" panose="020B0400000000000000" pitchFamily="34" charset="-128"/>
                <a:ea typeface="小塚ゴシック Pr6N R" panose="020B0400000000000000" pitchFamily="34" charset="-128"/>
              </a:rPr>
              <a:t>接触感染によって伝播する病原体を保有する患者のケアを行うとき</a:t>
            </a:r>
          </a:p>
        </p:txBody>
      </p:sp>
      <p:sp>
        <p:nvSpPr>
          <p:cNvPr id="13" name="Rectangle 8">
            <a:extLst>
              <a:ext uri="{FF2B5EF4-FFF2-40B4-BE49-F238E27FC236}">
                <a16:creationId xmlns:a16="http://schemas.microsoft.com/office/drawing/2014/main" id="{B5119EEB-F64F-4800-9E21-F3C93F7E2B0D}"/>
              </a:ext>
            </a:extLst>
          </p:cNvPr>
          <p:cNvSpPr>
            <a:spLocks noChangeArrowheads="1"/>
          </p:cNvSpPr>
          <p:nvPr/>
        </p:nvSpPr>
        <p:spPr bwMode="auto">
          <a:xfrm>
            <a:off x="2217737" y="2270125"/>
            <a:ext cx="34387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400">
                <a:latin typeface="小塚ゴシック Pr6N R" panose="020B0400000000000000" pitchFamily="34" charset="-128"/>
                <a:ea typeface="小塚ゴシック Pr6N R" panose="020B0400000000000000" pitchFamily="34" charset="-128"/>
              </a:rPr>
              <a:t>④-1 </a:t>
            </a:r>
            <a:r>
              <a:rPr lang="ja-JP" altLang="en-US" sz="1400">
                <a:latin typeface="小塚ゴシック Pr6N R" panose="020B0400000000000000" pitchFamily="34" charset="-128"/>
                <a:ea typeface="小塚ゴシック Pr6N R" panose="020B0400000000000000" pitchFamily="34" charset="-128"/>
              </a:rPr>
              <a:t>手袋は、病室に入室するときに装着</a:t>
            </a:r>
          </a:p>
        </p:txBody>
      </p:sp>
      <p:sp>
        <p:nvSpPr>
          <p:cNvPr id="14" name="Rectangle 9">
            <a:extLst>
              <a:ext uri="{FF2B5EF4-FFF2-40B4-BE49-F238E27FC236}">
                <a16:creationId xmlns:a16="http://schemas.microsoft.com/office/drawing/2014/main" id="{B6B01FC9-B209-4089-841D-472972A6FF1F}"/>
              </a:ext>
            </a:extLst>
          </p:cNvPr>
          <p:cNvSpPr>
            <a:spLocks noChangeArrowheads="1"/>
          </p:cNvSpPr>
          <p:nvPr/>
        </p:nvSpPr>
        <p:spPr bwMode="auto">
          <a:xfrm>
            <a:off x="2217737" y="2592388"/>
            <a:ext cx="20024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400">
                <a:latin typeface="小塚ゴシック Pr6N R" panose="020B0400000000000000" pitchFamily="34" charset="-128"/>
                <a:ea typeface="小塚ゴシック Pr6N R" panose="020B0400000000000000" pitchFamily="34" charset="-128"/>
              </a:rPr>
              <a:t>④-2 </a:t>
            </a:r>
            <a:r>
              <a:rPr lang="ja-JP" altLang="en-US" sz="1400">
                <a:latin typeface="小塚ゴシック Pr6N R" panose="020B0400000000000000" pitchFamily="34" charset="-128"/>
                <a:ea typeface="小塚ゴシック Pr6N R" panose="020B0400000000000000" pitchFamily="34" charset="-128"/>
              </a:rPr>
              <a:t>患者に触れるとき</a:t>
            </a:r>
          </a:p>
        </p:txBody>
      </p:sp>
      <p:sp>
        <p:nvSpPr>
          <p:cNvPr id="15" name="Text Box 10">
            <a:extLst>
              <a:ext uri="{FF2B5EF4-FFF2-40B4-BE49-F238E27FC236}">
                <a16:creationId xmlns:a16="http://schemas.microsoft.com/office/drawing/2014/main" id="{776326B7-2D70-4F31-9EC0-5BD9E3C3AA7C}"/>
              </a:ext>
            </a:extLst>
          </p:cNvPr>
          <p:cNvSpPr txBox="1">
            <a:spLocks noChangeArrowheads="1"/>
          </p:cNvSpPr>
          <p:nvPr/>
        </p:nvSpPr>
        <p:spPr bwMode="auto">
          <a:xfrm>
            <a:off x="1958975" y="752475"/>
            <a:ext cx="20281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b="1" dirty="0">
                <a:latin typeface="小塚ゴシック Pr6N R" panose="020B0400000000000000" pitchFamily="34" charset="-128"/>
                <a:ea typeface="小塚ゴシック Pr6N R" panose="020B0400000000000000" pitchFamily="34" charset="-128"/>
              </a:rPr>
              <a:t>手袋を使用すべき場面</a:t>
            </a:r>
          </a:p>
        </p:txBody>
      </p:sp>
      <p:sp>
        <p:nvSpPr>
          <p:cNvPr id="16" name="Rectangle 11">
            <a:extLst>
              <a:ext uri="{FF2B5EF4-FFF2-40B4-BE49-F238E27FC236}">
                <a16:creationId xmlns:a16="http://schemas.microsoft.com/office/drawing/2014/main" id="{581D49F5-71E1-4CEC-B347-35143DC8A95D}"/>
              </a:ext>
            </a:extLst>
          </p:cNvPr>
          <p:cNvSpPr>
            <a:spLocks noChangeArrowheads="1"/>
          </p:cNvSpPr>
          <p:nvPr/>
        </p:nvSpPr>
        <p:spPr bwMode="auto">
          <a:xfrm>
            <a:off x="1958975" y="4471988"/>
            <a:ext cx="325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en-US" altLang="ja-JP" sz="1400">
                <a:latin typeface="小塚ゴシック Pr6N R" panose="020B0400000000000000" pitchFamily="34" charset="-128"/>
                <a:ea typeface="小塚ゴシック Pr6N R" panose="020B0400000000000000" pitchFamily="34" charset="-128"/>
              </a:rPr>
              <a:t>④ </a:t>
            </a:r>
            <a:r>
              <a:rPr lang="ja-JP" altLang="en-US" sz="1400">
                <a:latin typeface="小塚ゴシック Pr6N R" panose="020B0400000000000000" pitchFamily="34" charset="-128"/>
                <a:ea typeface="小塚ゴシック Pr6N R" panose="020B0400000000000000" pitchFamily="34" charset="-128"/>
              </a:rPr>
              <a:t>破損やバリア機能が損なわれたとき</a:t>
            </a:r>
          </a:p>
        </p:txBody>
      </p:sp>
      <p:sp>
        <p:nvSpPr>
          <p:cNvPr id="17" name="Rectangle 12">
            <a:extLst>
              <a:ext uri="{FF2B5EF4-FFF2-40B4-BE49-F238E27FC236}">
                <a16:creationId xmlns:a16="http://schemas.microsoft.com/office/drawing/2014/main" id="{6699F8E9-0399-4478-B679-7B45F394C0C4}"/>
              </a:ext>
            </a:extLst>
          </p:cNvPr>
          <p:cNvSpPr>
            <a:spLocks noChangeArrowheads="1"/>
          </p:cNvSpPr>
          <p:nvPr/>
        </p:nvSpPr>
        <p:spPr bwMode="auto">
          <a:xfrm>
            <a:off x="1958975" y="3600450"/>
            <a:ext cx="111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400">
                <a:latin typeface="小塚ゴシック Pr6N R" panose="020B0400000000000000" pitchFamily="34" charset="-128"/>
                <a:ea typeface="小塚ゴシック Pr6N R" panose="020B0400000000000000" pitchFamily="34" charset="-128"/>
              </a:rPr>
              <a:t>① </a:t>
            </a:r>
            <a:r>
              <a:rPr lang="ja-JP" altLang="en-US" sz="1400">
                <a:latin typeface="小塚ゴシック Pr6N R" panose="020B0400000000000000" pitchFamily="34" charset="-128"/>
                <a:ea typeface="小塚ゴシック Pr6N R" panose="020B0400000000000000" pitchFamily="34" charset="-128"/>
              </a:rPr>
              <a:t>患者ごと</a:t>
            </a:r>
          </a:p>
        </p:txBody>
      </p:sp>
      <p:sp>
        <p:nvSpPr>
          <p:cNvPr id="18" name="Rectangle 13">
            <a:extLst>
              <a:ext uri="{FF2B5EF4-FFF2-40B4-BE49-F238E27FC236}">
                <a16:creationId xmlns:a16="http://schemas.microsoft.com/office/drawing/2014/main" id="{4D7BC153-71E0-4601-A740-172E4E0C7AFD}"/>
              </a:ext>
            </a:extLst>
          </p:cNvPr>
          <p:cNvSpPr>
            <a:spLocks noChangeArrowheads="1"/>
          </p:cNvSpPr>
          <p:nvPr/>
        </p:nvSpPr>
        <p:spPr bwMode="auto">
          <a:xfrm>
            <a:off x="1958975" y="3887788"/>
            <a:ext cx="751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400" dirty="0">
                <a:latin typeface="小塚ゴシック Pr6N R" panose="020B0400000000000000" pitchFamily="34" charset="-128"/>
                <a:ea typeface="小塚ゴシック Pr6N R" panose="020B0400000000000000" pitchFamily="34" charset="-128"/>
              </a:rPr>
              <a:t>② </a:t>
            </a:r>
            <a:r>
              <a:rPr lang="ja-JP" altLang="en-US" sz="1400" dirty="0">
                <a:latin typeface="小塚ゴシック Pr6N R" panose="020B0400000000000000" pitchFamily="34" charset="-128"/>
                <a:ea typeface="小塚ゴシック Pr6N R" panose="020B0400000000000000" pitchFamily="34" charset="-128"/>
              </a:rPr>
              <a:t>同じ患者でも会陰部など汚染した体部位から顔などの清潔な体部位へ手を移動させるとき</a:t>
            </a:r>
          </a:p>
        </p:txBody>
      </p:sp>
      <p:sp>
        <p:nvSpPr>
          <p:cNvPr id="19" name="Rectangle 14">
            <a:extLst>
              <a:ext uri="{FF2B5EF4-FFF2-40B4-BE49-F238E27FC236}">
                <a16:creationId xmlns:a16="http://schemas.microsoft.com/office/drawing/2014/main" id="{09B2F3AF-5E71-45A4-9B9C-C0DC0C537DEC}"/>
              </a:ext>
            </a:extLst>
          </p:cNvPr>
          <p:cNvSpPr>
            <a:spLocks noChangeArrowheads="1"/>
          </p:cNvSpPr>
          <p:nvPr/>
        </p:nvSpPr>
        <p:spPr bwMode="auto">
          <a:xfrm>
            <a:off x="1958975" y="4176713"/>
            <a:ext cx="147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400">
                <a:latin typeface="小塚ゴシック Pr6N R" panose="020B0400000000000000" pitchFamily="34" charset="-128"/>
                <a:ea typeface="小塚ゴシック Pr6N R" panose="020B0400000000000000" pitchFamily="34" charset="-128"/>
              </a:rPr>
              <a:t>③ </a:t>
            </a:r>
            <a:r>
              <a:rPr lang="ja-JP" altLang="en-US" sz="1400">
                <a:latin typeface="小塚ゴシック Pr6N R" panose="020B0400000000000000" pitchFamily="34" charset="-128"/>
                <a:ea typeface="小塚ゴシック Pr6N R" panose="020B0400000000000000" pitchFamily="34" charset="-128"/>
              </a:rPr>
              <a:t>汚染したとき</a:t>
            </a:r>
          </a:p>
        </p:txBody>
      </p:sp>
      <p:sp>
        <p:nvSpPr>
          <p:cNvPr id="20" name="Text Box 15">
            <a:extLst>
              <a:ext uri="{FF2B5EF4-FFF2-40B4-BE49-F238E27FC236}">
                <a16:creationId xmlns:a16="http://schemas.microsoft.com/office/drawing/2014/main" id="{0A839D89-6C92-47C2-8DF6-61BE0649B6CA}"/>
              </a:ext>
            </a:extLst>
          </p:cNvPr>
          <p:cNvSpPr txBox="1">
            <a:spLocks noChangeArrowheads="1"/>
          </p:cNvSpPr>
          <p:nvPr/>
        </p:nvSpPr>
        <p:spPr bwMode="auto">
          <a:xfrm>
            <a:off x="1958975" y="3279775"/>
            <a:ext cx="20281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b="1">
                <a:latin typeface="小塚ゴシック Pr6N R" panose="020B0400000000000000" pitchFamily="34" charset="-128"/>
                <a:ea typeface="小塚ゴシック Pr6N R" panose="020B0400000000000000" pitchFamily="34" charset="-128"/>
              </a:rPr>
              <a:t>手袋交換のタイミング</a:t>
            </a:r>
          </a:p>
        </p:txBody>
      </p:sp>
      <p:sp>
        <p:nvSpPr>
          <p:cNvPr id="21" name="Line 17">
            <a:extLst>
              <a:ext uri="{FF2B5EF4-FFF2-40B4-BE49-F238E27FC236}">
                <a16:creationId xmlns:a16="http://schemas.microsoft.com/office/drawing/2014/main" id="{C60BB42D-F9D9-45D9-9C2C-DA91D7942496}"/>
              </a:ext>
            </a:extLst>
          </p:cNvPr>
          <p:cNvSpPr>
            <a:spLocks noChangeShapeType="1"/>
          </p:cNvSpPr>
          <p:nvPr/>
        </p:nvSpPr>
        <p:spPr bwMode="auto">
          <a:xfrm>
            <a:off x="1919287" y="719138"/>
            <a:ext cx="8353425" cy="0"/>
          </a:xfrm>
          <a:prstGeom prst="line">
            <a:avLst/>
          </a:prstGeom>
          <a:noFill/>
          <a:ln w="38100">
            <a:solidFill>
              <a:srgbClr val="388AC2"/>
            </a:solidFill>
            <a:round/>
            <a:headEnd/>
            <a:tailEnd/>
          </a:ln>
          <a:extLst>
            <a:ext uri="{909E8E84-426E-40DD-AFC4-6F175D3DCCD1}">
              <a14:hiddenFill xmlns:a14="http://schemas.microsoft.com/office/drawing/2010/main">
                <a:noFill/>
              </a14:hiddenFill>
            </a:ext>
          </a:extLst>
        </p:spPr>
        <p:txBody>
          <a:bodyPr/>
          <a:lstStyle/>
          <a:p>
            <a:endParaRPr lang="ja-JP" altLang="en-US">
              <a:latin typeface="小塚ゴシック Pr6N R" panose="020B0400000000000000" pitchFamily="34" charset="-128"/>
              <a:ea typeface="小塚ゴシック Pr6N R" panose="020B0400000000000000" pitchFamily="34" charset="-128"/>
            </a:endParaRPr>
          </a:p>
        </p:txBody>
      </p:sp>
      <p:sp>
        <p:nvSpPr>
          <p:cNvPr id="22" name="Line 18">
            <a:extLst>
              <a:ext uri="{FF2B5EF4-FFF2-40B4-BE49-F238E27FC236}">
                <a16:creationId xmlns:a16="http://schemas.microsoft.com/office/drawing/2014/main" id="{65FBC340-191B-45B3-8748-F5DC1ABA56A5}"/>
              </a:ext>
            </a:extLst>
          </p:cNvPr>
          <p:cNvSpPr>
            <a:spLocks noChangeShapeType="1"/>
          </p:cNvSpPr>
          <p:nvPr/>
        </p:nvSpPr>
        <p:spPr bwMode="auto">
          <a:xfrm flipV="1">
            <a:off x="1919287" y="5256213"/>
            <a:ext cx="8353425" cy="0"/>
          </a:xfrm>
          <a:prstGeom prst="line">
            <a:avLst/>
          </a:prstGeom>
          <a:noFill/>
          <a:ln w="38100">
            <a:solidFill>
              <a:srgbClr val="388AC2"/>
            </a:solidFill>
            <a:round/>
            <a:headEnd/>
            <a:tailEnd/>
          </a:ln>
          <a:extLst>
            <a:ext uri="{909E8E84-426E-40DD-AFC4-6F175D3DCCD1}">
              <a14:hiddenFill xmlns:a14="http://schemas.microsoft.com/office/drawing/2010/main">
                <a:noFill/>
              </a14:hiddenFill>
            </a:ext>
          </a:extLst>
        </p:spPr>
        <p:txBody>
          <a:bodyPr/>
          <a:lstStyle/>
          <a:p>
            <a:endParaRPr lang="ja-JP" altLang="en-US">
              <a:latin typeface="小塚ゴシック Pr6N R" panose="020B0400000000000000" pitchFamily="34" charset="-128"/>
              <a:ea typeface="小塚ゴシック Pr6N R" panose="020B0400000000000000" pitchFamily="34" charset="-128"/>
            </a:endParaRPr>
          </a:p>
        </p:txBody>
      </p:sp>
      <p:sp>
        <p:nvSpPr>
          <p:cNvPr id="23" name="テキスト ボックス 18">
            <a:extLst>
              <a:ext uri="{FF2B5EF4-FFF2-40B4-BE49-F238E27FC236}">
                <a16:creationId xmlns:a16="http://schemas.microsoft.com/office/drawing/2014/main" id="{F987281D-21A4-4F62-ACC9-8D055728A54B}"/>
              </a:ext>
            </a:extLst>
          </p:cNvPr>
          <p:cNvSpPr txBox="1">
            <a:spLocks noChangeArrowheads="1"/>
          </p:cNvSpPr>
          <p:nvPr/>
        </p:nvSpPr>
        <p:spPr bwMode="auto">
          <a:xfrm>
            <a:off x="1958975" y="4824413"/>
            <a:ext cx="49728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a:latin typeface="小塚ゴシック Pr6N R" panose="020B0400000000000000" pitchFamily="34" charset="-128"/>
                <a:ea typeface="小塚ゴシック Pr6N R" panose="020B0400000000000000" pitchFamily="34" charset="-128"/>
              </a:rPr>
              <a:t>注意：</a:t>
            </a:r>
            <a:r>
              <a:rPr lang="ja-JP" altLang="ja-JP" sz="1400">
                <a:latin typeface="小塚ゴシック Pr6N R" panose="020B0400000000000000" pitchFamily="34" charset="-128"/>
                <a:ea typeface="小塚ゴシック Pr6N R" panose="020B0400000000000000" pitchFamily="34" charset="-128"/>
              </a:rPr>
              <a:t>手袋</a:t>
            </a:r>
            <a:r>
              <a:rPr lang="ja-JP" altLang="en-US" sz="1400">
                <a:latin typeface="小塚ゴシック Pr6N R" panose="020B0400000000000000" pitchFamily="34" charset="-128"/>
                <a:ea typeface="小塚ゴシック Pr6N R" panose="020B0400000000000000" pitchFamily="34" charset="-128"/>
              </a:rPr>
              <a:t>は引き続き再使用するために</a:t>
            </a:r>
            <a:r>
              <a:rPr lang="ja-JP" altLang="ja-JP" sz="1400">
                <a:latin typeface="小塚ゴシック Pr6N R" panose="020B0400000000000000" pitchFamily="34" charset="-128"/>
                <a:ea typeface="小塚ゴシック Pr6N R" panose="020B0400000000000000" pitchFamily="34" charset="-128"/>
              </a:rPr>
              <a:t>洗っ</a:t>
            </a:r>
            <a:r>
              <a:rPr lang="ja-JP" altLang="en-US" sz="1400">
                <a:latin typeface="小塚ゴシック Pr6N R" panose="020B0400000000000000" pitchFamily="34" charset="-128"/>
                <a:ea typeface="小塚ゴシック Pr6N R" panose="020B0400000000000000" pitchFamily="34" charset="-128"/>
              </a:rPr>
              <a:t>てはいけない</a:t>
            </a:r>
            <a:r>
              <a:rPr lang="en-US" altLang="ja-JP" sz="1400" baseline="30000">
                <a:latin typeface="小塚ゴシック Pr6N R" panose="020B0400000000000000" pitchFamily="34" charset="-128"/>
                <a:ea typeface="小塚ゴシック Pr6N R" panose="020B0400000000000000" pitchFamily="34" charset="-128"/>
              </a:rPr>
              <a:t>※</a:t>
            </a:r>
          </a:p>
        </p:txBody>
      </p:sp>
      <p:sp>
        <p:nvSpPr>
          <p:cNvPr id="24" name="テキスト ボックス 19">
            <a:extLst>
              <a:ext uri="{FF2B5EF4-FFF2-40B4-BE49-F238E27FC236}">
                <a16:creationId xmlns:a16="http://schemas.microsoft.com/office/drawing/2014/main" id="{A6FD3EE0-AA1A-4C18-B458-1D6F84D71DA4}"/>
              </a:ext>
            </a:extLst>
          </p:cNvPr>
          <p:cNvSpPr txBox="1">
            <a:spLocks noChangeArrowheads="1"/>
          </p:cNvSpPr>
          <p:nvPr/>
        </p:nvSpPr>
        <p:spPr bwMode="auto">
          <a:xfrm>
            <a:off x="1836737" y="5313497"/>
            <a:ext cx="86042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500" dirty="0">
                <a:latin typeface="小塚ゴシック Pr6N R" panose="020B0400000000000000" pitchFamily="34" charset="-128"/>
                <a:ea typeface="小塚ゴシック Pr6N R" panose="020B0400000000000000" pitchFamily="34" charset="-128"/>
              </a:rPr>
              <a:t>※</a:t>
            </a:r>
            <a:r>
              <a:rPr lang="ja-JP" altLang="ja-JP" sz="1500" dirty="0">
                <a:latin typeface="小塚ゴシック Pr6N R" panose="020B0400000000000000" pitchFamily="34" charset="-128"/>
                <a:ea typeface="小塚ゴシック Pr6N R" panose="020B0400000000000000" pitchFamily="34" charset="-128"/>
              </a:rPr>
              <a:t>手袋をしたまま手洗い、手指消毒しても</a:t>
            </a:r>
            <a:r>
              <a:rPr lang="ja-JP" altLang="en-US" sz="1500" dirty="0">
                <a:latin typeface="小塚ゴシック Pr6N R" panose="020B0400000000000000" pitchFamily="34" charset="-128"/>
                <a:ea typeface="小塚ゴシック Pr6N R" panose="020B0400000000000000" pitchFamily="34" charset="-128"/>
              </a:rPr>
              <a:t>微生物が手袋の表面から確実に除去されない、</a:t>
            </a:r>
          </a:p>
          <a:p>
            <a:pPr eaLnBrk="1" hangingPunct="1"/>
            <a:r>
              <a:rPr lang="ja-JP" altLang="en-US" sz="1500" dirty="0">
                <a:latin typeface="小塚ゴシック Pr6N R" panose="020B0400000000000000" pitchFamily="34" charset="-128"/>
                <a:ea typeface="小塚ゴシック Pr6N R" panose="020B0400000000000000" pitchFamily="34" charset="-128"/>
              </a:rPr>
              <a:t>    また継続して手袋の完全な状態が保証できない。</a:t>
            </a:r>
          </a:p>
        </p:txBody>
      </p:sp>
      <p:sp>
        <p:nvSpPr>
          <p:cNvPr id="25" name="Rectangle 21">
            <a:extLst>
              <a:ext uri="{FF2B5EF4-FFF2-40B4-BE49-F238E27FC236}">
                <a16:creationId xmlns:a16="http://schemas.microsoft.com/office/drawing/2014/main" id="{9BB76EB4-FB59-47BF-913F-7C8270C6FFFC}"/>
              </a:ext>
            </a:extLst>
          </p:cNvPr>
          <p:cNvSpPr>
            <a:spLocks noChangeArrowheads="1"/>
          </p:cNvSpPr>
          <p:nvPr/>
        </p:nvSpPr>
        <p:spPr bwMode="auto">
          <a:xfrm>
            <a:off x="1919287" y="5861863"/>
            <a:ext cx="80835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200" dirty="0">
                <a:latin typeface="小塚ゴシック Pr6N R" panose="020B0400000000000000" pitchFamily="34" charset="-128"/>
                <a:ea typeface="小塚ゴシック Pr6N R" panose="020B0400000000000000" pitchFamily="34" charset="-128"/>
              </a:rPr>
              <a:t>CDC. Guideline for Isolation Precautions: Preventing Transmission of Infectious Agents in Healthcare Settings.2007.</a:t>
            </a:r>
          </a:p>
        </p:txBody>
      </p:sp>
    </p:spTree>
    <p:extLst>
      <p:ext uri="{BB962C8B-B14F-4D97-AF65-F5344CB8AC3E}">
        <p14:creationId xmlns:p14="http://schemas.microsoft.com/office/powerpoint/2010/main" val="3468542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A43D968D-5F91-49D1-B4BF-6CE5A50C61C3}"/>
              </a:ext>
            </a:extLst>
          </p:cNvPr>
          <p:cNvSpPr/>
          <p:nvPr/>
        </p:nvSpPr>
        <p:spPr>
          <a:xfrm>
            <a:off x="1708150" y="1520825"/>
            <a:ext cx="7993063" cy="33162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ja-JP" sz="1600">
              <a:solidFill>
                <a:srgbClr val="FFFFFF"/>
              </a:solidFill>
              <a:latin typeface="小塚ゴシック Pr6N R" panose="020B0400000000000000" pitchFamily="34" charset="-128"/>
              <a:ea typeface="小塚ゴシック Pr6N R" panose="020B0400000000000000" pitchFamily="34" charset="-128"/>
            </a:endParaRPr>
          </a:p>
        </p:txBody>
      </p:sp>
      <p:sp>
        <p:nvSpPr>
          <p:cNvPr id="7" name="正方形/長方形 33">
            <a:extLst>
              <a:ext uri="{FF2B5EF4-FFF2-40B4-BE49-F238E27FC236}">
                <a16:creationId xmlns:a16="http://schemas.microsoft.com/office/drawing/2014/main" id="{65A5AA37-235C-4C88-AF62-43E688D0FE98}"/>
              </a:ext>
            </a:extLst>
          </p:cNvPr>
          <p:cNvSpPr>
            <a:spLocks noChangeArrowheads="1"/>
          </p:cNvSpPr>
          <p:nvPr/>
        </p:nvSpPr>
        <p:spPr bwMode="auto">
          <a:xfrm>
            <a:off x="1708150" y="842963"/>
            <a:ext cx="7993063" cy="638175"/>
          </a:xfrm>
          <a:prstGeom prst="rect">
            <a:avLst/>
          </a:prstGeom>
          <a:solidFill>
            <a:srgbClr val="388AC2"/>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endParaRPr lang="ja-JP" altLang="ja-JP" sz="1600">
              <a:solidFill>
                <a:schemeClr val="bg1"/>
              </a:solidFill>
              <a:latin typeface="小塚ゴシック Pr6N R" panose="020B0400000000000000" pitchFamily="34" charset="-128"/>
              <a:ea typeface="小塚ゴシック Pr6N R" panose="020B0400000000000000" pitchFamily="34" charset="-128"/>
            </a:endParaRPr>
          </a:p>
        </p:txBody>
      </p:sp>
      <p:sp>
        <p:nvSpPr>
          <p:cNvPr id="8" name="テキスト ボックス 3">
            <a:extLst>
              <a:ext uri="{FF2B5EF4-FFF2-40B4-BE49-F238E27FC236}">
                <a16:creationId xmlns:a16="http://schemas.microsoft.com/office/drawing/2014/main" id="{E82BC2F4-FCEF-453F-A4BE-FA6A576C7CEA}"/>
              </a:ext>
            </a:extLst>
          </p:cNvPr>
          <p:cNvSpPr txBox="1">
            <a:spLocks noChangeArrowheads="1"/>
          </p:cNvSpPr>
          <p:nvPr/>
        </p:nvSpPr>
        <p:spPr bwMode="auto">
          <a:xfrm>
            <a:off x="2665413" y="287338"/>
            <a:ext cx="6121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2800" b="1">
                <a:latin typeface="小塚ゴシック Pr6N R" panose="020B0400000000000000" pitchFamily="34" charset="-128"/>
                <a:ea typeface="小塚ゴシック Pr6N R" panose="020B0400000000000000" pitchFamily="34" charset="-128"/>
              </a:rPr>
              <a:t>医療現場で用いる手袋の種類と用途</a:t>
            </a:r>
          </a:p>
        </p:txBody>
      </p:sp>
      <p:sp>
        <p:nvSpPr>
          <p:cNvPr id="9" name="テキスト ボックス 4">
            <a:extLst>
              <a:ext uri="{FF2B5EF4-FFF2-40B4-BE49-F238E27FC236}">
                <a16:creationId xmlns:a16="http://schemas.microsoft.com/office/drawing/2014/main" id="{E9BAF1E5-BE79-4840-A846-9E72A6B3CE2A}"/>
              </a:ext>
            </a:extLst>
          </p:cNvPr>
          <p:cNvSpPr txBox="1">
            <a:spLocks noChangeArrowheads="1"/>
          </p:cNvSpPr>
          <p:nvPr/>
        </p:nvSpPr>
        <p:spPr bwMode="auto">
          <a:xfrm>
            <a:off x="2105025" y="890588"/>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600">
                <a:solidFill>
                  <a:schemeClr val="bg1"/>
                </a:solidFill>
                <a:latin typeface="小塚ゴシック Pr6N R" panose="020B0400000000000000" pitchFamily="34" charset="-128"/>
                <a:ea typeface="小塚ゴシック Pr6N R" panose="020B0400000000000000" pitchFamily="34" charset="-128"/>
              </a:rPr>
              <a:t>種類</a:t>
            </a:r>
          </a:p>
        </p:txBody>
      </p:sp>
      <p:sp>
        <p:nvSpPr>
          <p:cNvPr id="10" name="テキスト ボックス 5">
            <a:extLst>
              <a:ext uri="{FF2B5EF4-FFF2-40B4-BE49-F238E27FC236}">
                <a16:creationId xmlns:a16="http://schemas.microsoft.com/office/drawing/2014/main" id="{9360CC90-8712-48E6-8A77-2E9CD28A1751}"/>
              </a:ext>
            </a:extLst>
          </p:cNvPr>
          <p:cNvSpPr txBox="1">
            <a:spLocks noChangeArrowheads="1"/>
          </p:cNvSpPr>
          <p:nvPr/>
        </p:nvSpPr>
        <p:spPr bwMode="auto">
          <a:xfrm>
            <a:off x="3916363" y="890588"/>
            <a:ext cx="12001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1600">
                <a:solidFill>
                  <a:schemeClr val="bg1"/>
                </a:solidFill>
                <a:latin typeface="小塚ゴシック Pr6N R" panose="020B0400000000000000" pitchFamily="34" charset="-128"/>
                <a:ea typeface="小塚ゴシック Pr6N R" panose="020B0400000000000000" pitchFamily="34" charset="-128"/>
              </a:rPr>
              <a:t>手術用手袋</a:t>
            </a:r>
          </a:p>
          <a:p>
            <a:pPr algn="ctr" eaLnBrk="1" hangingPunct="1"/>
            <a:r>
              <a:rPr lang="ja-JP" altLang="en-US" sz="1600">
                <a:solidFill>
                  <a:schemeClr val="bg1"/>
                </a:solidFill>
                <a:latin typeface="小塚ゴシック Pr6N R" panose="020B0400000000000000" pitchFamily="34" charset="-128"/>
                <a:ea typeface="小塚ゴシック Pr6N R" panose="020B0400000000000000" pitchFamily="34" charset="-128"/>
              </a:rPr>
              <a:t>（滅菌）</a:t>
            </a:r>
          </a:p>
        </p:txBody>
      </p:sp>
      <p:sp>
        <p:nvSpPr>
          <p:cNvPr id="11" name="テキスト ボックス 6">
            <a:extLst>
              <a:ext uri="{FF2B5EF4-FFF2-40B4-BE49-F238E27FC236}">
                <a16:creationId xmlns:a16="http://schemas.microsoft.com/office/drawing/2014/main" id="{79AF7815-0A00-4B35-8870-352D5F6C4889}"/>
              </a:ext>
            </a:extLst>
          </p:cNvPr>
          <p:cNvSpPr txBox="1">
            <a:spLocks noChangeArrowheads="1"/>
          </p:cNvSpPr>
          <p:nvPr/>
        </p:nvSpPr>
        <p:spPr bwMode="auto">
          <a:xfrm>
            <a:off x="5722938" y="890588"/>
            <a:ext cx="1809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1600">
                <a:solidFill>
                  <a:schemeClr val="bg1"/>
                </a:solidFill>
                <a:latin typeface="小塚ゴシック Pr6N R" panose="020B0400000000000000" pitchFamily="34" charset="-128"/>
                <a:ea typeface="小塚ゴシック Pr6N R" panose="020B0400000000000000" pitchFamily="34" charset="-128"/>
              </a:rPr>
              <a:t>検査・検診用手袋</a:t>
            </a:r>
          </a:p>
          <a:p>
            <a:pPr algn="ctr" eaLnBrk="1" hangingPunct="1"/>
            <a:r>
              <a:rPr lang="ja-JP" altLang="en-US" sz="1600">
                <a:solidFill>
                  <a:schemeClr val="bg1"/>
                </a:solidFill>
                <a:latin typeface="小塚ゴシック Pr6N R" panose="020B0400000000000000" pitchFamily="34" charset="-128"/>
                <a:ea typeface="小塚ゴシック Pr6N R" panose="020B0400000000000000" pitchFamily="34" charset="-128"/>
              </a:rPr>
              <a:t>（滅菌／未滅菌）</a:t>
            </a:r>
          </a:p>
        </p:txBody>
      </p:sp>
      <p:sp>
        <p:nvSpPr>
          <p:cNvPr id="12" name="テキスト ボックス 7">
            <a:extLst>
              <a:ext uri="{FF2B5EF4-FFF2-40B4-BE49-F238E27FC236}">
                <a16:creationId xmlns:a16="http://schemas.microsoft.com/office/drawing/2014/main" id="{4443D9B6-FEDB-4768-8B1B-5DD593CDE57D}"/>
              </a:ext>
            </a:extLst>
          </p:cNvPr>
          <p:cNvSpPr txBox="1">
            <a:spLocks noChangeArrowheads="1"/>
          </p:cNvSpPr>
          <p:nvPr/>
        </p:nvSpPr>
        <p:spPr bwMode="auto">
          <a:xfrm>
            <a:off x="8101013" y="890588"/>
            <a:ext cx="14097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1600">
                <a:solidFill>
                  <a:schemeClr val="bg1"/>
                </a:solidFill>
                <a:latin typeface="小塚ゴシック Pr6N R" panose="020B0400000000000000" pitchFamily="34" charset="-128"/>
                <a:ea typeface="小塚ゴシック Pr6N R" panose="020B0400000000000000" pitchFamily="34" charset="-128"/>
              </a:rPr>
              <a:t>多用途手袋</a:t>
            </a:r>
            <a:r>
              <a:rPr lang="en-US" altLang="ja-JP" sz="1600" baseline="30000">
                <a:solidFill>
                  <a:schemeClr val="bg1"/>
                </a:solidFill>
                <a:latin typeface="小塚ゴシック Pr6N R" panose="020B0400000000000000" pitchFamily="34" charset="-128"/>
                <a:ea typeface="小塚ゴシック Pr6N R" panose="020B0400000000000000" pitchFamily="34" charset="-128"/>
              </a:rPr>
              <a:t>※1</a:t>
            </a:r>
          </a:p>
          <a:p>
            <a:pPr algn="ctr" eaLnBrk="1" hangingPunct="1"/>
            <a:r>
              <a:rPr lang="ja-JP" altLang="en-US" sz="1600">
                <a:solidFill>
                  <a:schemeClr val="bg1"/>
                </a:solidFill>
                <a:latin typeface="小塚ゴシック Pr6N R" panose="020B0400000000000000" pitchFamily="34" charset="-128"/>
                <a:ea typeface="小塚ゴシック Pr6N R" panose="020B0400000000000000" pitchFamily="34" charset="-128"/>
              </a:rPr>
              <a:t>（未滅菌）</a:t>
            </a:r>
          </a:p>
        </p:txBody>
      </p:sp>
      <p:sp>
        <p:nvSpPr>
          <p:cNvPr id="13" name="テキスト ボックス 10">
            <a:extLst>
              <a:ext uri="{FF2B5EF4-FFF2-40B4-BE49-F238E27FC236}">
                <a16:creationId xmlns:a16="http://schemas.microsoft.com/office/drawing/2014/main" id="{DCBE5E6E-EF99-460E-A264-FDFBC6335222}"/>
              </a:ext>
            </a:extLst>
          </p:cNvPr>
          <p:cNvSpPr txBox="1">
            <a:spLocks noChangeArrowheads="1"/>
          </p:cNvSpPr>
          <p:nvPr/>
        </p:nvSpPr>
        <p:spPr bwMode="auto">
          <a:xfrm>
            <a:off x="1747838" y="188118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ja-JP" sz="1600">
              <a:latin typeface="小塚ゴシック Pr6N R" panose="020B0400000000000000" pitchFamily="34" charset="-128"/>
              <a:ea typeface="小塚ゴシック Pr6N R" panose="020B0400000000000000" pitchFamily="34" charset="-128"/>
            </a:endParaRPr>
          </a:p>
        </p:txBody>
      </p:sp>
      <p:sp>
        <p:nvSpPr>
          <p:cNvPr id="14" name="テキスト ボックス 12">
            <a:extLst>
              <a:ext uri="{FF2B5EF4-FFF2-40B4-BE49-F238E27FC236}">
                <a16:creationId xmlns:a16="http://schemas.microsoft.com/office/drawing/2014/main" id="{F2CB59C7-0D21-474F-ADDB-3845E78A7686}"/>
              </a:ext>
            </a:extLst>
          </p:cNvPr>
          <p:cNvSpPr txBox="1">
            <a:spLocks noChangeArrowheads="1"/>
          </p:cNvSpPr>
          <p:nvPr/>
        </p:nvSpPr>
        <p:spPr bwMode="auto">
          <a:xfrm>
            <a:off x="1747838" y="2679700"/>
            <a:ext cx="590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600">
                <a:latin typeface="小塚ゴシック Pr6N R" panose="020B0400000000000000" pitchFamily="34" charset="-128"/>
                <a:ea typeface="小塚ゴシック Pr6N R" panose="020B0400000000000000" pitchFamily="34" charset="-128"/>
              </a:rPr>
              <a:t>用途</a:t>
            </a:r>
          </a:p>
        </p:txBody>
      </p:sp>
      <p:sp>
        <p:nvSpPr>
          <p:cNvPr id="15" name="テキスト ボックス 13">
            <a:extLst>
              <a:ext uri="{FF2B5EF4-FFF2-40B4-BE49-F238E27FC236}">
                <a16:creationId xmlns:a16="http://schemas.microsoft.com/office/drawing/2014/main" id="{13C98FA7-6BC0-4AEC-AC12-BFE3D25B645B}"/>
              </a:ext>
            </a:extLst>
          </p:cNvPr>
          <p:cNvSpPr txBox="1">
            <a:spLocks noChangeArrowheads="1"/>
          </p:cNvSpPr>
          <p:nvPr/>
        </p:nvSpPr>
        <p:spPr bwMode="auto">
          <a:xfrm>
            <a:off x="3489325" y="1589088"/>
            <a:ext cx="20653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600">
                <a:latin typeface="小塚ゴシック Pr6N R" panose="020B0400000000000000" pitchFamily="34" charset="-128"/>
                <a:ea typeface="小塚ゴシック Pr6N R" panose="020B0400000000000000" pitchFamily="34" charset="-128"/>
              </a:rPr>
              <a:t>本来無菌の組織に</a:t>
            </a:r>
          </a:p>
          <a:p>
            <a:pPr eaLnBrk="1" hangingPunct="1"/>
            <a:r>
              <a:rPr lang="ja-JP" altLang="en-US" sz="1600">
                <a:latin typeface="小塚ゴシック Pr6N R" panose="020B0400000000000000" pitchFamily="34" charset="-128"/>
                <a:ea typeface="小塚ゴシック Pr6N R" panose="020B0400000000000000" pitchFamily="34" charset="-128"/>
              </a:rPr>
              <a:t>接触するとき</a:t>
            </a:r>
          </a:p>
        </p:txBody>
      </p:sp>
      <p:sp>
        <p:nvSpPr>
          <p:cNvPr id="16" name="テキスト ボックス 18">
            <a:extLst>
              <a:ext uri="{FF2B5EF4-FFF2-40B4-BE49-F238E27FC236}">
                <a16:creationId xmlns:a16="http://schemas.microsoft.com/office/drawing/2014/main" id="{6420B6C9-4A43-48A3-BE43-98D64402F52C}"/>
              </a:ext>
            </a:extLst>
          </p:cNvPr>
          <p:cNvSpPr txBox="1">
            <a:spLocks noChangeArrowheads="1"/>
          </p:cNvSpPr>
          <p:nvPr/>
        </p:nvSpPr>
        <p:spPr bwMode="auto">
          <a:xfrm>
            <a:off x="1747838" y="3522663"/>
            <a:ext cx="1200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600">
                <a:latin typeface="小塚ゴシック Pr6N R" panose="020B0400000000000000" pitchFamily="34" charset="-128"/>
                <a:ea typeface="小塚ゴシック Pr6N R" panose="020B0400000000000000" pitchFamily="34" charset="-128"/>
              </a:rPr>
              <a:t>禁忌・禁止</a:t>
            </a:r>
          </a:p>
        </p:txBody>
      </p:sp>
      <p:sp>
        <p:nvSpPr>
          <p:cNvPr id="17" name="テキスト ボックス 19">
            <a:extLst>
              <a:ext uri="{FF2B5EF4-FFF2-40B4-BE49-F238E27FC236}">
                <a16:creationId xmlns:a16="http://schemas.microsoft.com/office/drawing/2014/main" id="{37AD307B-8576-43F3-B290-F65AFEFD3CB6}"/>
              </a:ext>
            </a:extLst>
          </p:cNvPr>
          <p:cNvSpPr txBox="1">
            <a:spLocks noChangeArrowheads="1"/>
          </p:cNvSpPr>
          <p:nvPr/>
        </p:nvSpPr>
        <p:spPr bwMode="auto">
          <a:xfrm>
            <a:off x="5478463" y="1589088"/>
            <a:ext cx="216058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600">
                <a:latin typeface="小塚ゴシック Pr6N R" panose="020B0400000000000000" pitchFamily="34" charset="-128"/>
                <a:ea typeface="小塚ゴシック Pr6N R" panose="020B0400000000000000" pitchFamily="34" charset="-128"/>
              </a:rPr>
              <a:t>粘膜や創部に接触するとき</a:t>
            </a:r>
          </a:p>
          <a:p>
            <a:pPr eaLnBrk="1" hangingPunct="1"/>
            <a:r>
              <a:rPr lang="ja-JP" altLang="en-US" sz="1600">
                <a:latin typeface="小塚ゴシック Pr6N R" panose="020B0400000000000000" pitchFamily="34" charset="-128"/>
                <a:ea typeface="小塚ゴシック Pr6N R" panose="020B0400000000000000" pitchFamily="34" charset="-128"/>
              </a:rPr>
              <a:t>湿性生体物質に触れるとき</a:t>
            </a:r>
          </a:p>
        </p:txBody>
      </p:sp>
      <p:sp>
        <p:nvSpPr>
          <p:cNvPr id="18" name="テキスト ボックス 20">
            <a:extLst>
              <a:ext uri="{FF2B5EF4-FFF2-40B4-BE49-F238E27FC236}">
                <a16:creationId xmlns:a16="http://schemas.microsoft.com/office/drawing/2014/main" id="{37364507-80FB-422E-9FDD-A934B968EEFF}"/>
              </a:ext>
            </a:extLst>
          </p:cNvPr>
          <p:cNvSpPr txBox="1">
            <a:spLocks noChangeArrowheads="1"/>
          </p:cNvSpPr>
          <p:nvPr/>
        </p:nvSpPr>
        <p:spPr bwMode="auto">
          <a:xfrm rot="10800000" flipH="1" flipV="1">
            <a:off x="1747838" y="1557338"/>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600">
                <a:latin typeface="小塚ゴシック Pr6N R" panose="020B0400000000000000" pitchFamily="34" charset="-128"/>
                <a:ea typeface="小塚ゴシック Pr6N R" panose="020B0400000000000000" pitchFamily="34" charset="-128"/>
              </a:rPr>
              <a:t>使用目的</a:t>
            </a:r>
          </a:p>
        </p:txBody>
      </p:sp>
      <p:sp>
        <p:nvSpPr>
          <p:cNvPr id="19" name="テキスト ボックス 22">
            <a:extLst>
              <a:ext uri="{FF2B5EF4-FFF2-40B4-BE49-F238E27FC236}">
                <a16:creationId xmlns:a16="http://schemas.microsoft.com/office/drawing/2014/main" id="{FB8C87E9-7957-441D-964F-A33AEFF5A406}"/>
              </a:ext>
            </a:extLst>
          </p:cNvPr>
          <p:cNvSpPr txBox="1">
            <a:spLocks noChangeArrowheads="1"/>
          </p:cNvSpPr>
          <p:nvPr/>
        </p:nvSpPr>
        <p:spPr bwMode="auto">
          <a:xfrm>
            <a:off x="3489325" y="2679700"/>
            <a:ext cx="20526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600">
                <a:latin typeface="小塚ゴシック Pr6N R" panose="020B0400000000000000" pitchFamily="34" charset="-128"/>
                <a:ea typeface="小塚ゴシック Pr6N R" panose="020B0400000000000000" pitchFamily="34" charset="-128"/>
              </a:rPr>
              <a:t>手術などの侵襲的</a:t>
            </a:r>
          </a:p>
          <a:p>
            <a:pPr eaLnBrk="1" hangingPunct="1"/>
            <a:r>
              <a:rPr lang="ja-JP" altLang="en-US" sz="1600">
                <a:latin typeface="小塚ゴシック Pr6N R" panose="020B0400000000000000" pitchFamily="34" charset="-128"/>
                <a:ea typeface="小塚ゴシック Pr6N R" panose="020B0400000000000000" pitchFamily="34" charset="-128"/>
              </a:rPr>
              <a:t>手技</a:t>
            </a:r>
          </a:p>
        </p:txBody>
      </p:sp>
      <p:sp>
        <p:nvSpPr>
          <p:cNvPr id="20" name="テキスト ボックス 23">
            <a:extLst>
              <a:ext uri="{FF2B5EF4-FFF2-40B4-BE49-F238E27FC236}">
                <a16:creationId xmlns:a16="http://schemas.microsoft.com/office/drawing/2014/main" id="{7C7C7BD3-96EF-4F0A-8FC1-B040F9DB573C}"/>
              </a:ext>
            </a:extLst>
          </p:cNvPr>
          <p:cNvSpPr txBox="1">
            <a:spLocks noChangeArrowheads="1"/>
          </p:cNvSpPr>
          <p:nvPr/>
        </p:nvSpPr>
        <p:spPr bwMode="auto">
          <a:xfrm>
            <a:off x="3489325" y="3505200"/>
            <a:ext cx="1390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600">
                <a:latin typeface="小塚ゴシック Pr6N R" panose="020B0400000000000000" pitchFamily="34" charset="-128"/>
                <a:ea typeface="小塚ゴシック Pr6N R" panose="020B0400000000000000" pitchFamily="34" charset="-128"/>
              </a:rPr>
              <a:t>再使用禁止</a:t>
            </a:r>
          </a:p>
        </p:txBody>
      </p:sp>
      <p:sp>
        <p:nvSpPr>
          <p:cNvPr id="21" name="テキスト ボックス 26">
            <a:extLst>
              <a:ext uri="{FF2B5EF4-FFF2-40B4-BE49-F238E27FC236}">
                <a16:creationId xmlns:a16="http://schemas.microsoft.com/office/drawing/2014/main" id="{66B0A957-3C93-4E77-BF71-6531C2F5B73D}"/>
              </a:ext>
            </a:extLst>
          </p:cNvPr>
          <p:cNvSpPr txBox="1">
            <a:spLocks noChangeArrowheads="1"/>
          </p:cNvSpPr>
          <p:nvPr/>
        </p:nvSpPr>
        <p:spPr bwMode="auto">
          <a:xfrm>
            <a:off x="5478463" y="3522663"/>
            <a:ext cx="1200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600">
                <a:latin typeface="小塚ゴシック Pr6N R" panose="020B0400000000000000" pitchFamily="34" charset="-128"/>
                <a:ea typeface="小塚ゴシック Pr6N R" panose="020B0400000000000000" pitchFamily="34" charset="-128"/>
              </a:rPr>
              <a:t>再使用禁止</a:t>
            </a:r>
          </a:p>
        </p:txBody>
      </p:sp>
      <p:sp>
        <p:nvSpPr>
          <p:cNvPr id="22" name="テキスト ボックス 27">
            <a:extLst>
              <a:ext uri="{FF2B5EF4-FFF2-40B4-BE49-F238E27FC236}">
                <a16:creationId xmlns:a16="http://schemas.microsoft.com/office/drawing/2014/main" id="{7623D14B-EF04-48FF-A431-DB8F9B9F7FB5}"/>
              </a:ext>
            </a:extLst>
          </p:cNvPr>
          <p:cNvSpPr txBox="1">
            <a:spLocks noChangeArrowheads="1"/>
          </p:cNvSpPr>
          <p:nvPr/>
        </p:nvSpPr>
        <p:spPr bwMode="auto">
          <a:xfrm>
            <a:off x="7853363" y="1589088"/>
            <a:ext cx="20891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600">
                <a:latin typeface="小塚ゴシック Pr6N R" panose="020B0400000000000000" pitchFamily="34" charset="-128"/>
                <a:ea typeface="小塚ゴシック Pr6N R" panose="020B0400000000000000" pitchFamily="34" charset="-128"/>
              </a:rPr>
              <a:t>湿性生体物質に</a:t>
            </a:r>
          </a:p>
          <a:p>
            <a:pPr eaLnBrk="1" hangingPunct="1"/>
            <a:r>
              <a:rPr lang="ja-JP" altLang="en-US" sz="1600">
                <a:latin typeface="小塚ゴシック Pr6N R" panose="020B0400000000000000" pitchFamily="34" charset="-128"/>
                <a:ea typeface="小塚ゴシック Pr6N R" panose="020B0400000000000000" pitchFamily="34" charset="-128"/>
              </a:rPr>
              <a:t>触れるとき</a:t>
            </a:r>
          </a:p>
        </p:txBody>
      </p:sp>
      <p:sp>
        <p:nvSpPr>
          <p:cNvPr id="23" name="テキスト ボックス 28">
            <a:extLst>
              <a:ext uri="{FF2B5EF4-FFF2-40B4-BE49-F238E27FC236}">
                <a16:creationId xmlns:a16="http://schemas.microsoft.com/office/drawing/2014/main" id="{16D6C31E-4298-42D9-B64F-135CE61B3D9E}"/>
              </a:ext>
            </a:extLst>
          </p:cNvPr>
          <p:cNvSpPr txBox="1">
            <a:spLocks noChangeArrowheads="1"/>
          </p:cNvSpPr>
          <p:nvPr/>
        </p:nvSpPr>
        <p:spPr bwMode="auto">
          <a:xfrm>
            <a:off x="7853363" y="2679700"/>
            <a:ext cx="12001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600">
                <a:latin typeface="小塚ゴシック Pr6N R" panose="020B0400000000000000" pitchFamily="34" charset="-128"/>
                <a:ea typeface="小塚ゴシック Pr6N R" panose="020B0400000000000000" pitchFamily="34" charset="-128"/>
              </a:rPr>
              <a:t>器具の洗浄</a:t>
            </a:r>
          </a:p>
          <a:p>
            <a:pPr eaLnBrk="1" hangingPunct="1"/>
            <a:r>
              <a:rPr lang="ja-JP" altLang="en-US" sz="1600">
                <a:latin typeface="小塚ゴシック Pr6N R" panose="020B0400000000000000" pitchFamily="34" charset="-128"/>
                <a:ea typeface="小塚ゴシック Pr6N R" panose="020B0400000000000000" pitchFamily="34" charset="-128"/>
              </a:rPr>
              <a:t>汚染物処理</a:t>
            </a:r>
          </a:p>
          <a:p>
            <a:pPr eaLnBrk="1" hangingPunct="1"/>
            <a:r>
              <a:rPr lang="ja-JP" altLang="en-US" sz="1600">
                <a:latin typeface="小塚ゴシック Pr6N R" panose="020B0400000000000000" pitchFamily="34" charset="-128"/>
                <a:ea typeface="小塚ゴシック Pr6N R" panose="020B0400000000000000" pitchFamily="34" charset="-128"/>
              </a:rPr>
              <a:t>廃棄物処理</a:t>
            </a:r>
          </a:p>
        </p:txBody>
      </p:sp>
      <p:sp>
        <p:nvSpPr>
          <p:cNvPr id="24" name="テキスト ボックス 29">
            <a:extLst>
              <a:ext uri="{FF2B5EF4-FFF2-40B4-BE49-F238E27FC236}">
                <a16:creationId xmlns:a16="http://schemas.microsoft.com/office/drawing/2014/main" id="{C9B81513-EACB-4018-879D-6F7493CFD365}"/>
              </a:ext>
            </a:extLst>
          </p:cNvPr>
          <p:cNvSpPr txBox="1">
            <a:spLocks noChangeArrowheads="1"/>
          </p:cNvSpPr>
          <p:nvPr/>
        </p:nvSpPr>
        <p:spPr bwMode="auto">
          <a:xfrm>
            <a:off x="5478463" y="2679700"/>
            <a:ext cx="22161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600">
                <a:latin typeface="小塚ゴシック Pr6N R" panose="020B0400000000000000" pitchFamily="34" charset="-128"/>
                <a:ea typeface="小塚ゴシック Pr6N R" panose="020B0400000000000000" pitchFamily="34" charset="-128"/>
              </a:rPr>
              <a:t>検査、検診、治療</a:t>
            </a:r>
          </a:p>
          <a:p>
            <a:pPr eaLnBrk="1" hangingPunct="1"/>
            <a:r>
              <a:rPr lang="ja-JP" altLang="en-US" sz="1600">
                <a:latin typeface="小塚ゴシック Pr6N R" panose="020B0400000000000000" pitchFamily="34" charset="-128"/>
                <a:ea typeface="小塚ゴシック Pr6N R" panose="020B0400000000000000" pitchFamily="34" charset="-128"/>
              </a:rPr>
              <a:t>汚染された器材を扱う</a:t>
            </a:r>
          </a:p>
          <a:p>
            <a:pPr eaLnBrk="1" hangingPunct="1"/>
            <a:r>
              <a:rPr lang="ja-JP" altLang="en-US" sz="1600">
                <a:latin typeface="小塚ゴシック Pr6N R" panose="020B0400000000000000" pitchFamily="34" charset="-128"/>
                <a:ea typeface="小塚ゴシック Pr6N R" panose="020B0400000000000000" pitchFamily="34" charset="-128"/>
              </a:rPr>
              <a:t>場合</a:t>
            </a:r>
          </a:p>
        </p:txBody>
      </p:sp>
      <p:sp>
        <p:nvSpPr>
          <p:cNvPr id="25" name="テキスト ボックス 32">
            <a:extLst>
              <a:ext uri="{FF2B5EF4-FFF2-40B4-BE49-F238E27FC236}">
                <a16:creationId xmlns:a16="http://schemas.microsoft.com/office/drawing/2014/main" id="{29B5B350-60D5-4BA2-AE81-EA66499CAA3F}"/>
              </a:ext>
            </a:extLst>
          </p:cNvPr>
          <p:cNvSpPr txBox="1">
            <a:spLocks noChangeArrowheads="1"/>
          </p:cNvSpPr>
          <p:nvPr/>
        </p:nvSpPr>
        <p:spPr bwMode="auto">
          <a:xfrm>
            <a:off x="7853363" y="3505200"/>
            <a:ext cx="20891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600">
                <a:latin typeface="小塚ゴシック Pr6N R" panose="020B0400000000000000" pitchFamily="34" charset="-128"/>
                <a:ea typeface="小塚ゴシック Pr6N R" panose="020B0400000000000000" pitchFamily="34" charset="-128"/>
              </a:rPr>
              <a:t>粘膜・創部に使用</a:t>
            </a:r>
          </a:p>
          <a:p>
            <a:pPr eaLnBrk="1" hangingPunct="1"/>
            <a:r>
              <a:rPr lang="ja-JP" altLang="en-US" sz="1600">
                <a:latin typeface="小塚ゴシック Pr6N R" panose="020B0400000000000000" pitchFamily="34" charset="-128"/>
                <a:ea typeface="小塚ゴシック Pr6N R" panose="020B0400000000000000" pitchFamily="34" charset="-128"/>
              </a:rPr>
              <a:t>しない</a:t>
            </a:r>
          </a:p>
        </p:txBody>
      </p:sp>
      <p:sp>
        <p:nvSpPr>
          <p:cNvPr id="26" name="Line 24">
            <a:extLst>
              <a:ext uri="{FF2B5EF4-FFF2-40B4-BE49-F238E27FC236}">
                <a16:creationId xmlns:a16="http://schemas.microsoft.com/office/drawing/2014/main" id="{EC232297-8783-4626-81CC-9DAABDAC2F7B}"/>
              </a:ext>
            </a:extLst>
          </p:cNvPr>
          <p:cNvSpPr>
            <a:spLocks noChangeShapeType="1"/>
          </p:cNvSpPr>
          <p:nvPr/>
        </p:nvSpPr>
        <p:spPr bwMode="auto">
          <a:xfrm>
            <a:off x="1708150" y="4813300"/>
            <a:ext cx="7993063" cy="23813"/>
          </a:xfrm>
          <a:prstGeom prst="line">
            <a:avLst/>
          </a:prstGeom>
          <a:noFill/>
          <a:ln w="38100">
            <a:solidFill>
              <a:srgbClr val="388AC2"/>
            </a:solidFill>
            <a:round/>
            <a:headEnd/>
            <a:tailEnd/>
          </a:ln>
          <a:extLst>
            <a:ext uri="{909E8E84-426E-40DD-AFC4-6F175D3DCCD1}">
              <a14:hiddenFill xmlns:a14="http://schemas.microsoft.com/office/drawing/2010/main">
                <a:noFill/>
              </a14:hiddenFill>
            </a:ext>
          </a:extLst>
        </p:spPr>
        <p:txBody>
          <a:bodyPr/>
          <a:lstStyle/>
          <a:p>
            <a:endParaRPr lang="ja-JP" altLang="en-US">
              <a:latin typeface="小塚ゴシック Pr6N R" panose="020B0400000000000000" pitchFamily="34" charset="-128"/>
              <a:ea typeface="小塚ゴシック Pr6N R" panose="020B0400000000000000" pitchFamily="34" charset="-128"/>
            </a:endParaRPr>
          </a:p>
        </p:txBody>
      </p:sp>
      <p:sp>
        <p:nvSpPr>
          <p:cNvPr id="27" name="テキスト ボックス 29">
            <a:extLst>
              <a:ext uri="{FF2B5EF4-FFF2-40B4-BE49-F238E27FC236}">
                <a16:creationId xmlns:a16="http://schemas.microsoft.com/office/drawing/2014/main" id="{CCA468C5-1CBE-4E5C-BDD2-7FEF3D859AC3}"/>
              </a:ext>
            </a:extLst>
          </p:cNvPr>
          <p:cNvSpPr txBox="1">
            <a:spLocks noChangeArrowheads="1"/>
          </p:cNvSpPr>
          <p:nvPr/>
        </p:nvSpPr>
        <p:spPr bwMode="auto">
          <a:xfrm>
            <a:off x="1712913" y="4046538"/>
            <a:ext cx="16129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600">
                <a:latin typeface="小塚ゴシック Pr6N R" panose="020B0400000000000000" pitchFamily="34" charset="-128"/>
                <a:ea typeface="小塚ゴシック Pr6N R" panose="020B0400000000000000" pitchFamily="34" charset="-128"/>
              </a:rPr>
              <a:t>医療機器分類</a:t>
            </a:r>
            <a:r>
              <a:rPr lang="en-US" altLang="ja-JP" sz="1600" baseline="30000">
                <a:latin typeface="小塚ゴシック Pr6N R" panose="020B0400000000000000" pitchFamily="34" charset="-128"/>
                <a:ea typeface="小塚ゴシック Pr6N R" panose="020B0400000000000000" pitchFamily="34" charset="-128"/>
              </a:rPr>
              <a:t>※2</a:t>
            </a:r>
          </a:p>
          <a:p>
            <a:pPr eaLnBrk="1" hangingPunct="1"/>
            <a:r>
              <a:rPr lang="ja-JP" altLang="en-US" sz="1600">
                <a:latin typeface="小塚ゴシック Pr6N R" panose="020B0400000000000000" pitchFamily="34" charset="-128"/>
                <a:ea typeface="小塚ゴシック Pr6N R" panose="020B0400000000000000" pitchFamily="34" charset="-128"/>
              </a:rPr>
              <a:t>（国際分類</a:t>
            </a:r>
            <a:r>
              <a:rPr lang="en-US" altLang="ja-JP" sz="1600" baseline="30000">
                <a:latin typeface="小塚ゴシック Pr6N R" panose="020B0400000000000000" pitchFamily="34" charset="-128"/>
                <a:ea typeface="小塚ゴシック Pr6N R" panose="020B0400000000000000" pitchFamily="34" charset="-128"/>
              </a:rPr>
              <a:t>※3</a:t>
            </a:r>
            <a:r>
              <a:rPr lang="ja-JP" altLang="en-US" sz="1600">
                <a:latin typeface="小塚ゴシック Pr6N R" panose="020B0400000000000000" pitchFamily="34" charset="-128"/>
                <a:ea typeface="小塚ゴシック Pr6N R" panose="020B0400000000000000" pitchFamily="34" charset="-128"/>
              </a:rPr>
              <a:t>）</a:t>
            </a:r>
          </a:p>
        </p:txBody>
      </p:sp>
      <p:sp>
        <p:nvSpPr>
          <p:cNvPr id="28" name="テキスト ボックス 30">
            <a:extLst>
              <a:ext uri="{FF2B5EF4-FFF2-40B4-BE49-F238E27FC236}">
                <a16:creationId xmlns:a16="http://schemas.microsoft.com/office/drawing/2014/main" id="{3714CA6A-D512-4D3B-A5EC-5D827CB80061}"/>
              </a:ext>
            </a:extLst>
          </p:cNvPr>
          <p:cNvSpPr txBox="1">
            <a:spLocks noChangeArrowheads="1"/>
          </p:cNvSpPr>
          <p:nvPr/>
        </p:nvSpPr>
        <p:spPr bwMode="auto">
          <a:xfrm>
            <a:off x="3482975" y="4044950"/>
            <a:ext cx="1403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600">
                <a:latin typeface="小塚ゴシック Pr6N R" panose="020B0400000000000000" pitchFamily="34" charset="-128"/>
                <a:ea typeface="小塚ゴシック Pr6N R" panose="020B0400000000000000" pitchFamily="34" charset="-128"/>
              </a:rPr>
              <a:t>管理医療機器</a:t>
            </a:r>
          </a:p>
          <a:p>
            <a:pPr eaLnBrk="1" hangingPunct="1"/>
            <a:r>
              <a:rPr lang="ja-JP" altLang="en-US" sz="1600">
                <a:latin typeface="小塚ゴシック Pr6N R" panose="020B0400000000000000" pitchFamily="34" charset="-128"/>
                <a:ea typeface="小塚ゴシック Pr6N R" panose="020B0400000000000000" pitchFamily="34" charset="-128"/>
              </a:rPr>
              <a:t>（クラス </a:t>
            </a:r>
            <a:r>
              <a:rPr lang="en-US" altLang="ja-JP" sz="1600">
                <a:latin typeface="小塚ゴシック Pr6N R" panose="020B0400000000000000" pitchFamily="34" charset="-128"/>
                <a:ea typeface="小塚ゴシック Pr6N R" panose="020B0400000000000000" pitchFamily="34" charset="-128"/>
              </a:rPr>
              <a:t>II</a:t>
            </a:r>
            <a:r>
              <a:rPr lang="ja-JP" altLang="en-US" sz="1600">
                <a:latin typeface="小塚ゴシック Pr6N R" panose="020B0400000000000000" pitchFamily="34" charset="-128"/>
                <a:ea typeface="小塚ゴシック Pr6N R" panose="020B0400000000000000" pitchFamily="34" charset="-128"/>
              </a:rPr>
              <a:t>）</a:t>
            </a:r>
          </a:p>
        </p:txBody>
      </p:sp>
      <p:sp>
        <p:nvSpPr>
          <p:cNvPr id="29" name="テキスト ボックス 31">
            <a:extLst>
              <a:ext uri="{FF2B5EF4-FFF2-40B4-BE49-F238E27FC236}">
                <a16:creationId xmlns:a16="http://schemas.microsoft.com/office/drawing/2014/main" id="{16787150-66D0-40B4-9CC9-4CFAE325DD1B}"/>
              </a:ext>
            </a:extLst>
          </p:cNvPr>
          <p:cNvSpPr txBox="1">
            <a:spLocks noChangeArrowheads="1"/>
          </p:cNvSpPr>
          <p:nvPr/>
        </p:nvSpPr>
        <p:spPr bwMode="auto">
          <a:xfrm>
            <a:off x="5499100" y="4044950"/>
            <a:ext cx="1403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600">
                <a:latin typeface="小塚ゴシック Pr6N R" panose="020B0400000000000000" pitchFamily="34" charset="-128"/>
                <a:ea typeface="小塚ゴシック Pr6N R" panose="020B0400000000000000" pitchFamily="34" charset="-128"/>
              </a:rPr>
              <a:t>一般医療機器</a:t>
            </a:r>
          </a:p>
          <a:p>
            <a:pPr eaLnBrk="1" hangingPunct="1"/>
            <a:r>
              <a:rPr lang="ja-JP" altLang="en-US" sz="1600">
                <a:latin typeface="小塚ゴシック Pr6N R" panose="020B0400000000000000" pitchFamily="34" charset="-128"/>
                <a:ea typeface="小塚ゴシック Pr6N R" panose="020B0400000000000000" pitchFamily="34" charset="-128"/>
              </a:rPr>
              <a:t>（クラス </a:t>
            </a:r>
            <a:r>
              <a:rPr lang="en-US" altLang="ja-JP" sz="1600">
                <a:latin typeface="小塚ゴシック Pr6N R" panose="020B0400000000000000" pitchFamily="34" charset="-128"/>
                <a:ea typeface="小塚ゴシック Pr6N R" panose="020B0400000000000000" pitchFamily="34" charset="-128"/>
              </a:rPr>
              <a:t>I</a:t>
            </a:r>
            <a:r>
              <a:rPr lang="ja-JP" altLang="en-US" sz="1600">
                <a:latin typeface="小塚ゴシック Pr6N R" panose="020B0400000000000000" pitchFamily="34" charset="-128"/>
                <a:ea typeface="小塚ゴシック Pr6N R" panose="020B0400000000000000" pitchFamily="34" charset="-128"/>
              </a:rPr>
              <a:t>）</a:t>
            </a:r>
          </a:p>
        </p:txBody>
      </p:sp>
      <p:sp>
        <p:nvSpPr>
          <p:cNvPr id="30" name="テキスト ボックス 32">
            <a:extLst>
              <a:ext uri="{FF2B5EF4-FFF2-40B4-BE49-F238E27FC236}">
                <a16:creationId xmlns:a16="http://schemas.microsoft.com/office/drawing/2014/main" id="{3B249B98-BD1B-4123-B005-974271FDE5DD}"/>
              </a:ext>
            </a:extLst>
          </p:cNvPr>
          <p:cNvSpPr txBox="1">
            <a:spLocks noChangeArrowheads="1"/>
          </p:cNvSpPr>
          <p:nvPr/>
        </p:nvSpPr>
        <p:spPr bwMode="auto">
          <a:xfrm>
            <a:off x="8574088" y="4189413"/>
            <a:ext cx="387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600">
                <a:latin typeface="小塚ゴシック Pr6N R" panose="020B0400000000000000" pitchFamily="34" charset="-128"/>
                <a:ea typeface="小塚ゴシック Pr6N R" panose="020B0400000000000000" pitchFamily="34" charset="-128"/>
              </a:rPr>
              <a:t>－</a:t>
            </a:r>
          </a:p>
        </p:txBody>
      </p:sp>
      <p:sp>
        <p:nvSpPr>
          <p:cNvPr id="31" name="Text Box 32">
            <a:extLst>
              <a:ext uri="{FF2B5EF4-FFF2-40B4-BE49-F238E27FC236}">
                <a16:creationId xmlns:a16="http://schemas.microsoft.com/office/drawing/2014/main" id="{3DCB9FB0-940C-4F31-A320-678E11987EEF}"/>
              </a:ext>
            </a:extLst>
          </p:cNvPr>
          <p:cNvSpPr txBox="1">
            <a:spLocks noChangeArrowheads="1"/>
          </p:cNvSpPr>
          <p:nvPr/>
        </p:nvSpPr>
        <p:spPr bwMode="auto">
          <a:xfrm>
            <a:off x="1656292" y="4887119"/>
            <a:ext cx="80645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6700" indent="-266700"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000" dirty="0">
                <a:latin typeface="小塚ゴシック Pr6N R" panose="020B0400000000000000" pitchFamily="34" charset="-128"/>
                <a:ea typeface="小塚ゴシック Pr6N R" panose="020B0400000000000000" pitchFamily="34" charset="-128"/>
              </a:rPr>
              <a:t>※1</a:t>
            </a:r>
            <a:r>
              <a:rPr lang="ja-JP" altLang="en-US" sz="1000" dirty="0">
                <a:latin typeface="小塚ゴシック Pr6N R" panose="020B0400000000000000" pitchFamily="34" charset="-128"/>
                <a:ea typeface="小塚ゴシック Pr6N R" panose="020B0400000000000000" pitchFamily="34" charset="-128"/>
              </a:rPr>
              <a:t>器具の洗浄や清掃時などに使用する、再使用可能な指先から前腕くらいまで覆える厚手の手袋。 </a:t>
            </a:r>
          </a:p>
          <a:p>
            <a:pPr eaLnBrk="1" hangingPunct="1"/>
            <a:r>
              <a:rPr lang="en-US" altLang="ja-JP" sz="1000" dirty="0">
                <a:latin typeface="小塚ゴシック Pr6N R" panose="020B0400000000000000" pitchFamily="34" charset="-128"/>
                <a:ea typeface="小塚ゴシック Pr6N R" panose="020B0400000000000000" pitchFamily="34" charset="-128"/>
              </a:rPr>
              <a:t>※2</a:t>
            </a:r>
            <a:r>
              <a:rPr lang="ja-JP" altLang="en-US" sz="1000" dirty="0">
                <a:latin typeface="小塚ゴシック Pr6N R" panose="020B0400000000000000" pitchFamily="34" charset="-128"/>
                <a:ea typeface="小塚ゴシック Pr6N R" panose="020B0400000000000000" pitchFamily="34" charset="-128"/>
              </a:rPr>
              <a:t>医療機器は、薬事法でその製造販売が規制されている。人体に対するリスクの程度により医療機器の種類が定義されており、製造販売承認にもリスク分類に応じた審査方法が取られている。管理医療機器である手術用手袋は、認証基準に基づく第三者認証機関による認証が行われる。一般医療機器である検査・検診用手袋については、届出制度となっている。</a:t>
            </a:r>
          </a:p>
          <a:p>
            <a:pPr eaLnBrk="1" hangingPunct="1"/>
            <a:r>
              <a:rPr lang="en-US" altLang="ja-JP" sz="1000" dirty="0">
                <a:latin typeface="小塚ゴシック Pr6N R" panose="020B0400000000000000" pitchFamily="34" charset="-128"/>
                <a:ea typeface="小塚ゴシック Pr6N R" panose="020B0400000000000000" pitchFamily="34" charset="-128"/>
              </a:rPr>
              <a:t>※3 </a:t>
            </a:r>
            <a:r>
              <a:rPr lang="ja-JP" altLang="en-US" sz="1000" dirty="0">
                <a:latin typeface="小塚ゴシック Pr6N R" panose="020B0400000000000000" pitchFamily="34" charset="-128"/>
                <a:ea typeface="小塚ゴシック Pr6N R" panose="020B0400000000000000" pitchFamily="34" charset="-128"/>
              </a:rPr>
              <a:t>国際分類 </a:t>
            </a:r>
            <a:r>
              <a:rPr lang="en-US" altLang="ja-JP" sz="1000" dirty="0">
                <a:latin typeface="小塚ゴシック Pr6N R" panose="020B0400000000000000" pitchFamily="34" charset="-128"/>
                <a:ea typeface="小塚ゴシック Pr6N R" panose="020B0400000000000000" pitchFamily="34" charset="-128"/>
              </a:rPr>
              <a:t>GHTF (Global Harmonization Task Force)</a:t>
            </a:r>
            <a:r>
              <a:rPr lang="ja-JP" altLang="en-US" sz="1000" dirty="0">
                <a:latin typeface="小塚ゴシック Pr6N R" panose="020B0400000000000000" pitchFamily="34" charset="-128"/>
                <a:ea typeface="小塚ゴシック Pr6N R" panose="020B0400000000000000" pitchFamily="34" charset="-128"/>
              </a:rPr>
              <a:t>では、医療機器を危険度の低いほうから、クラス</a:t>
            </a:r>
            <a:r>
              <a:rPr lang="en-US" altLang="ja-JP" sz="1000" dirty="0">
                <a:latin typeface="小塚ゴシック Pr6N R" panose="020B0400000000000000" pitchFamily="34" charset="-128"/>
                <a:ea typeface="小塚ゴシック Pr6N R" panose="020B0400000000000000" pitchFamily="34" charset="-128"/>
              </a:rPr>
              <a:t>I</a:t>
            </a:r>
            <a:r>
              <a:rPr lang="ja-JP" altLang="en-US" sz="1000" dirty="0">
                <a:latin typeface="小塚ゴシック Pr6N R" panose="020B0400000000000000" pitchFamily="34" charset="-128"/>
                <a:ea typeface="小塚ゴシック Pr6N R" panose="020B0400000000000000" pitchFamily="34" charset="-128"/>
              </a:rPr>
              <a:t>～</a:t>
            </a:r>
            <a:r>
              <a:rPr lang="en-US" altLang="ja-JP" sz="1000" dirty="0">
                <a:latin typeface="小塚ゴシック Pr6N R" panose="020B0400000000000000" pitchFamily="34" charset="-128"/>
                <a:ea typeface="小塚ゴシック Pr6N R" panose="020B0400000000000000" pitchFamily="34" charset="-128"/>
              </a:rPr>
              <a:t>IV</a:t>
            </a:r>
            <a:r>
              <a:rPr lang="ja-JP" altLang="en-US" sz="1000" dirty="0">
                <a:latin typeface="小塚ゴシック Pr6N R" panose="020B0400000000000000" pitchFamily="34" charset="-128"/>
                <a:ea typeface="小塚ゴシック Pr6N R" panose="020B0400000000000000" pitchFamily="34" charset="-128"/>
              </a:rPr>
              <a:t>の</a:t>
            </a:r>
            <a:r>
              <a:rPr lang="en-US" altLang="ja-JP" sz="1000" dirty="0">
                <a:latin typeface="小塚ゴシック Pr6N R" panose="020B0400000000000000" pitchFamily="34" charset="-128"/>
                <a:ea typeface="小塚ゴシック Pr6N R" panose="020B0400000000000000" pitchFamily="34" charset="-128"/>
              </a:rPr>
              <a:t>4</a:t>
            </a:r>
            <a:r>
              <a:rPr lang="ja-JP" altLang="en-US" sz="1000" dirty="0">
                <a:latin typeface="小塚ゴシック Pr6N R" panose="020B0400000000000000" pitchFamily="34" charset="-128"/>
                <a:ea typeface="小塚ゴシック Pr6N R" panose="020B0400000000000000" pitchFamily="34" charset="-128"/>
              </a:rPr>
              <a:t>段階に分けている。 </a:t>
            </a:r>
          </a:p>
        </p:txBody>
      </p:sp>
      <p:sp>
        <p:nvSpPr>
          <p:cNvPr id="32" name="Rectangle 28">
            <a:extLst>
              <a:ext uri="{FF2B5EF4-FFF2-40B4-BE49-F238E27FC236}">
                <a16:creationId xmlns:a16="http://schemas.microsoft.com/office/drawing/2014/main" id="{D1AB0719-DB35-4DEC-B045-7E1B3C4BAB84}"/>
              </a:ext>
            </a:extLst>
          </p:cNvPr>
          <p:cNvSpPr>
            <a:spLocks noChangeArrowheads="1"/>
          </p:cNvSpPr>
          <p:nvPr/>
        </p:nvSpPr>
        <p:spPr bwMode="auto">
          <a:xfrm>
            <a:off x="1747838" y="5834592"/>
            <a:ext cx="797295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200" dirty="0">
                <a:latin typeface="小塚ゴシック Pr6N R" panose="020B0400000000000000" pitchFamily="34" charset="-128"/>
                <a:ea typeface="小塚ゴシック Pr6N R" panose="020B0400000000000000" pitchFamily="34" charset="-128"/>
              </a:rPr>
              <a:t>矢野邦夫ら</a:t>
            </a:r>
            <a:r>
              <a:rPr lang="en-US" altLang="ja-JP" sz="1200" dirty="0">
                <a:latin typeface="小塚ゴシック Pr6N R" panose="020B0400000000000000" pitchFamily="34" charset="-128"/>
                <a:ea typeface="小塚ゴシック Pr6N R" panose="020B0400000000000000" pitchFamily="34" charset="-128"/>
              </a:rPr>
              <a:t>. </a:t>
            </a:r>
            <a:r>
              <a:rPr lang="ja-JP" altLang="en-US" sz="1200" dirty="0">
                <a:latin typeface="小塚ゴシック Pr6N R" panose="020B0400000000000000" pitchFamily="34" charset="-128"/>
                <a:ea typeface="小塚ゴシック Pr6N R" panose="020B0400000000000000" pitchFamily="34" charset="-128"/>
              </a:rPr>
              <a:t>改定</a:t>
            </a:r>
            <a:r>
              <a:rPr lang="en-US" altLang="ja-JP" sz="1200" dirty="0">
                <a:latin typeface="小塚ゴシック Pr6N R" panose="020B0400000000000000" pitchFamily="34" charset="-128"/>
                <a:ea typeface="小塚ゴシック Pr6N R" panose="020B0400000000000000" pitchFamily="34" charset="-128"/>
              </a:rPr>
              <a:t>2</a:t>
            </a:r>
            <a:r>
              <a:rPr lang="ja-JP" altLang="en-US" sz="1200" dirty="0">
                <a:latin typeface="小塚ゴシック Pr6N R" panose="020B0400000000000000" pitchFamily="34" charset="-128"/>
                <a:ea typeface="小塚ゴシック Pr6N R" panose="020B0400000000000000" pitchFamily="34" charset="-128"/>
              </a:rPr>
              <a:t>版医療現場における隔離予防のための</a:t>
            </a:r>
            <a:r>
              <a:rPr lang="en-US" altLang="ja-JP" sz="1200" dirty="0">
                <a:latin typeface="小塚ゴシック Pr6N R" panose="020B0400000000000000" pitchFamily="34" charset="-128"/>
                <a:ea typeface="小塚ゴシック Pr6N R" panose="020B0400000000000000" pitchFamily="34" charset="-128"/>
              </a:rPr>
              <a:t>CDC</a:t>
            </a:r>
            <a:r>
              <a:rPr lang="ja-JP" altLang="en-US" sz="1200" dirty="0">
                <a:latin typeface="小塚ゴシック Pr6N R" panose="020B0400000000000000" pitchFamily="34" charset="-128"/>
                <a:ea typeface="小塚ゴシック Pr6N R" panose="020B0400000000000000" pitchFamily="34" charset="-128"/>
              </a:rPr>
              <a:t>ガイドライン－感染性微生物の伝播予防のために－</a:t>
            </a:r>
            <a:r>
              <a:rPr lang="en-US" altLang="ja-JP" sz="1200" dirty="0">
                <a:latin typeface="小塚ゴシック Pr6N R" panose="020B0400000000000000" pitchFamily="34" charset="-128"/>
                <a:ea typeface="小塚ゴシック Pr6N R" panose="020B0400000000000000" pitchFamily="34" charset="-128"/>
              </a:rPr>
              <a:t>. </a:t>
            </a:r>
            <a:r>
              <a:rPr lang="ja-JP" altLang="en-US" sz="1200" dirty="0">
                <a:latin typeface="小塚ゴシック Pr6N R" panose="020B0400000000000000" pitchFamily="34" charset="-128"/>
                <a:ea typeface="小塚ゴシック Pr6N R" panose="020B0400000000000000" pitchFamily="34" charset="-128"/>
              </a:rPr>
              <a:t>メディカ出版</a:t>
            </a:r>
            <a:r>
              <a:rPr lang="en-US" altLang="ja-JP" sz="1200" dirty="0">
                <a:latin typeface="小塚ゴシック Pr6N R" panose="020B0400000000000000" pitchFamily="34" charset="-128"/>
                <a:ea typeface="小塚ゴシック Pr6N R" panose="020B0400000000000000" pitchFamily="34" charset="-128"/>
              </a:rPr>
              <a:t>, 2007. </a:t>
            </a:r>
            <a:r>
              <a:rPr lang="ja-JP" altLang="en-US" sz="1200" dirty="0">
                <a:latin typeface="小塚ゴシック Pr6N R" panose="020B0400000000000000" pitchFamily="34" charset="-128"/>
                <a:ea typeface="小塚ゴシック Pr6N R" panose="020B0400000000000000" pitchFamily="34" charset="-128"/>
              </a:rPr>
              <a:t>参照改変</a:t>
            </a:r>
            <a:r>
              <a:rPr lang="en-US" altLang="ja-JP" sz="1200" dirty="0">
                <a:latin typeface="小塚ゴシック Pr6N R" panose="020B0400000000000000" pitchFamily="34" charset="-128"/>
                <a:ea typeface="小塚ゴシック Pr6N R" panose="020B0400000000000000" pitchFamily="34" charset="-128"/>
              </a:rPr>
              <a:t>.</a:t>
            </a:r>
          </a:p>
        </p:txBody>
      </p:sp>
    </p:spTree>
    <p:extLst>
      <p:ext uri="{BB962C8B-B14F-4D97-AF65-F5344CB8AC3E}">
        <p14:creationId xmlns:p14="http://schemas.microsoft.com/office/powerpoint/2010/main" val="3889560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28D2339-26C1-476F-BACA-D68A9DB669FF}"/>
              </a:ext>
            </a:extLst>
          </p:cNvPr>
          <p:cNvSpPr/>
          <p:nvPr/>
        </p:nvSpPr>
        <p:spPr>
          <a:xfrm>
            <a:off x="2237847" y="1412346"/>
            <a:ext cx="6335712" cy="366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ja-JP" sz="1800">
              <a:solidFill>
                <a:srgbClr val="FFFFFF"/>
              </a:solidFill>
              <a:latin typeface="小塚ゴシック Pr6N R" panose="020B0400000000000000" pitchFamily="34" charset="-128"/>
              <a:ea typeface="小塚ゴシック Pr6N R" panose="020B0400000000000000" pitchFamily="34" charset="-128"/>
              <a:cs typeface="Times New Roman" pitchFamily="18" charset="0"/>
            </a:endParaRPr>
          </a:p>
        </p:txBody>
      </p:sp>
      <p:sp>
        <p:nvSpPr>
          <p:cNvPr id="7" name="正方形/長方形 105">
            <a:extLst>
              <a:ext uri="{FF2B5EF4-FFF2-40B4-BE49-F238E27FC236}">
                <a16:creationId xmlns:a16="http://schemas.microsoft.com/office/drawing/2014/main" id="{E7F4CD36-0476-4A94-9828-909826C5B8E8}"/>
              </a:ext>
            </a:extLst>
          </p:cNvPr>
          <p:cNvSpPr>
            <a:spLocks noChangeArrowheads="1"/>
          </p:cNvSpPr>
          <p:nvPr/>
        </p:nvSpPr>
        <p:spPr bwMode="auto">
          <a:xfrm>
            <a:off x="2237847" y="872596"/>
            <a:ext cx="6335712" cy="503237"/>
          </a:xfrm>
          <a:prstGeom prst="rect">
            <a:avLst/>
          </a:prstGeom>
          <a:solidFill>
            <a:srgbClr val="388AC2"/>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endParaRPr lang="ja-JP" altLang="ja-JP" sz="1800" b="1">
              <a:solidFill>
                <a:schemeClr val="bg1"/>
              </a:solidFill>
              <a:latin typeface="小塚ゴシック Pr6N R" panose="020B0400000000000000" pitchFamily="34" charset="-128"/>
              <a:ea typeface="小塚ゴシック Pr6N R" panose="020B0400000000000000" pitchFamily="34" charset="-128"/>
              <a:cs typeface="Times New Roman" panose="02020603050405020304" pitchFamily="18" charset="0"/>
            </a:endParaRPr>
          </a:p>
        </p:txBody>
      </p:sp>
      <p:sp>
        <p:nvSpPr>
          <p:cNvPr id="8" name="テキスト ボックス 3">
            <a:extLst>
              <a:ext uri="{FF2B5EF4-FFF2-40B4-BE49-F238E27FC236}">
                <a16:creationId xmlns:a16="http://schemas.microsoft.com/office/drawing/2014/main" id="{711A247D-8C0B-4339-B8BC-8A71A298117A}"/>
              </a:ext>
            </a:extLst>
          </p:cNvPr>
          <p:cNvSpPr txBox="1">
            <a:spLocks noChangeArrowheads="1"/>
          </p:cNvSpPr>
          <p:nvPr/>
        </p:nvSpPr>
        <p:spPr bwMode="auto">
          <a:xfrm>
            <a:off x="2164822" y="342371"/>
            <a:ext cx="65468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2800" b="1" dirty="0">
                <a:latin typeface="小塚ゴシック Pr6N R" panose="020B0400000000000000" pitchFamily="34" charset="-128"/>
                <a:ea typeface="小塚ゴシック Pr6N R" panose="020B0400000000000000" pitchFamily="34" charset="-128"/>
                <a:cs typeface="Times New Roman" panose="02020603050405020304" pitchFamily="18" charset="0"/>
              </a:rPr>
              <a:t>ASTM </a:t>
            </a:r>
            <a:r>
              <a:rPr lang="ja-JP" altLang="en-US" sz="2800" b="1" dirty="0">
                <a:latin typeface="小塚ゴシック Pr6N R" panose="020B0400000000000000" pitchFamily="34" charset="-128"/>
                <a:ea typeface="小塚ゴシック Pr6N R" panose="020B0400000000000000" pitchFamily="34" charset="-128"/>
                <a:cs typeface="Times New Roman" panose="02020603050405020304" pitchFamily="18" charset="0"/>
              </a:rPr>
              <a:t>と</a:t>
            </a:r>
            <a:r>
              <a:rPr lang="en-US" altLang="ja-JP" sz="2800" b="1" dirty="0">
                <a:latin typeface="小塚ゴシック Pr6N R" panose="020B0400000000000000" pitchFamily="34" charset="-128"/>
                <a:ea typeface="小塚ゴシック Pr6N R" panose="020B0400000000000000" pitchFamily="34" charset="-128"/>
                <a:cs typeface="Times New Roman" panose="02020603050405020304" pitchFamily="18" charset="0"/>
              </a:rPr>
              <a:t>JIS </a:t>
            </a:r>
            <a:r>
              <a:rPr lang="ja-JP" altLang="en-US" sz="2800" b="1" dirty="0">
                <a:latin typeface="小塚ゴシック Pr6N R" panose="020B0400000000000000" pitchFamily="34" charset="-128"/>
                <a:ea typeface="小塚ゴシック Pr6N R" panose="020B0400000000000000" pitchFamily="34" charset="-128"/>
                <a:cs typeface="Times New Roman" panose="02020603050405020304" pitchFamily="18" charset="0"/>
              </a:rPr>
              <a:t>における医療用手袋の規格</a:t>
            </a:r>
          </a:p>
        </p:txBody>
      </p:sp>
      <p:sp>
        <p:nvSpPr>
          <p:cNvPr id="9" name="Text Box 14">
            <a:extLst>
              <a:ext uri="{FF2B5EF4-FFF2-40B4-BE49-F238E27FC236}">
                <a16:creationId xmlns:a16="http://schemas.microsoft.com/office/drawing/2014/main" id="{7ECAC694-BB37-44E9-904B-C884FD9CC805}"/>
              </a:ext>
            </a:extLst>
          </p:cNvPr>
          <p:cNvSpPr txBox="1">
            <a:spLocks noChangeArrowheads="1"/>
          </p:cNvSpPr>
          <p:nvPr/>
        </p:nvSpPr>
        <p:spPr bwMode="auto">
          <a:xfrm>
            <a:off x="3741209" y="1504421"/>
            <a:ext cx="178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1800">
                <a:latin typeface="小塚ゴシック Pr6N R" panose="020B0400000000000000" pitchFamily="34" charset="-128"/>
                <a:ea typeface="小塚ゴシック Pr6N R" panose="020B0400000000000000" pitchFamily="34" charset="-128"/>
                <a:cs typeface="Times New Roman" panose="02020603050405020304" pitchFamily="18" charset="0"/>
              </a:rPr>
              <a:t>手術用ゴム手袋</a:t>
            </a:r>
            <a:endParaRPr lang="ja-JP" altLang="en-US" sz="1800" baseline="30000">
              <a:latin typeface="小塚ゴシック Pr6N R" panose="020B0400000000000000" pitchFamily="34" charset="-128"/>
              <a:ea typeface="小塚ゴシック Pr6N R" panose="020B0400000000000000" pitchFamily="34" charset="-128"/>
              <a:cs typeface="Times New Roman" panose="02020603050405020304" pitchFamily="18" charset="0"/>
            </a:endParaRPr>
          </a:p>
        </p:txBody>
      </p:sp>
      <p:sp>
        <p:nvSpPr>
          <p:cNvPr id="10" name="Text Box 15">
            <a:extLst>
              <a:ext uri="{FF2B5EF4-FFF2-40B4-BE49-F238E27FC236}">
                <a16:creationId xmlns:a16="http://schemas.microsoft.com/office/drawing/2014/main" id="{35823320-3742-44A2-A0E0-AAB3C273704A}"/>
              </a:ext>
            </a:extLst>
          </p:cNvPr>
          <p:cNvSpPr txBox="1">
            <a:spLocks noChangeArrowheads="1"/>
          </p:cNvSpPr>
          <p:nvPr/>
        </p:nvSpPr>
        <p:spPr bwMode="auto">
          <a:xfrm>
            <a:off x="3741209" y="2209271"/>
            <a:ext cx="2241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1800">
                <a:latin typeface="小塚ゴシック Pr6N R" panose="020B0400000000000000" pitchFamily="34" charset="-128"/>
                <a:ea typeface="小塚ゴシック Pr6N R" panose="020B0400000000000000" pitchFamily="34" charset="-128"/>
                <a:cs typeface="Times New Roman" panose="02020603050405020304" pitchFamily="18" charset="0"/>
              </a:rPr>
              <a:t>検診用ニトリル手袋</a:t>
            </a:r>
          </a:p>
        </p:txBody>
      </p:sp>
      <p:sp>
        <p:nvSpPr>
          <p:cNvPr id="11" name="Text Box 16">
            <a:extLst>
              <a:ext uri="{FF2B5EF4-FFF2-40B4-BE49-F238E27FC236}">
                <a16:creationId xmlns:a16="http://schemas.microsoft.com/office/drawing/2014/main" id="{D9B869CC-4AC7-4B69-8F2A-5FB9F9C6FB8A}"/>
              </a:ext>
            </a:extLst>
          </p:cNvPr>
          <p:cNvSpPr txBox="1">
            <a:spLocks noChangeArrowheads="1"/>
          </p:cNvSpPr>
          <p:nvPr/>
        </p:nvSpPr>
        <p:spPr bwMode="auto">
          <a:xfrm>
            <a:off x="3741209" y="1848908"/>
            <a:ext cx="178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1800">
                <a:latin typeface="小塚ゴシック Pr6N R" panose="020B0400000000000000" pitchFamily="34" charset="-128"/>
                <a:ea typeface="小塚ゴシック Pr6N R" panose="020B0400000000000000" pitchFamily="34" charset="-128"/>
                <a:cs typeface="Times New Roman" panose="02020603050405020304" pitchFamily="18" charset="0"/>
              </a:rPr>
              <a:t>検診用ゴム手袋</a:t>
            </a:r>
          </a:p>
        </p:txBody>
      </p:sp>
      <p:sp>
        <p:nvSpPr>
          <p:cNvPr id="12" name="Text Box 17">
            <a:extLst>
              <a:ext uri="{FF2B5EF4-FFF2-40B4-BE49-F238E27FC236}">
                <a16:creationId xmlns:a16="http://schemas.microsoft.com/office/drawing/2014/main" id="{10635CA3-D212-448A-938D-4144489EAF90}"/>
              </a:ext>
            </a:extLst>
          </p:cNvPr>
          <p:cNvSpPr txBox="1">
            <a:spLocks noChangeArrowheads="1"/>
          </p:cNvSpPr>
          <p:nvPr/>
        </p:nvSpPr>
        <p:spPr bwMode="auto">
          <a:xfrm>
            <a:off x="3741209" y="2569633"/>
            <a:ext cx="30241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800">
                <a:latin typeface="小塚ゴシック Pr6N R" panose="020B0400000000000000" pitchFamily="34" charset="-128"/>
                <a:ea typeface="小塚ゴシック Pr6N R" panose="020B0400000000000000" pitchFamily="34" charset="-128"/>
                <a:cs typeface="Times New Roman" panose="02020603050405020304" pitchFamily="18" charset="0"/>
              </a:rPr>
              <a:t>医療用ポリ塩化ビニル手袋</a:t>
            </a:r>
          </a:p>
        </p:txBody>
      </p:sp>
      <p:sp>
        <p:nvSpPr>
          <p:cNvPr id="13" name="正方形/長方形 68">
            <a:extLst>
              <a:ext uri="{FF2B5EF4-FFF2-40B4-BE49-F238E27FC236}">
                <a16:creationId xmlns:a16="http://schemas.microsoft.com/office/drawing/2014/main" id="{B60FF50C-4565-4D9C-8F58-B1B7F58766AA}"/>
              </a:ext>
            </a:extLst>
          </p:cNvPr>
          <p:cNvSpPr>
            <a:spLocks noChangeArrowheads="1"/>
          </p:cNvSpPr>
          <p:nvPr/>
        </p:nvSpPr>
        <p:spPr bwMode="auto">
          <a:xfrm>
            <a:off x="7475009" y="1504421"/>
            <a:ext cx="856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800">
                <a:latin typeface="小塚ゴシック Pr6N R" panose="020B0400000000000000" pitchFamily="34" charset="-128"/>
                <a:ea typeface="小塚ゴシック Pr6N R" panose="020B0400000000000000" pitchFamily="34" charset="-128"/>
                <a:cs typeface="Times New Roman" panose="02020603050405020304" pitchFamily="18" charset="0"/>
              </a:rPr>
              <a:t>D3577</a:t>
            </a:r>
          </a:p>
        </p:txBody>
      </p:sp>
      <p:sp>
        <p:nvSpPr>
          <p:cNvPr id="14" name="正方形/長方形 74">
            <a:extLst>
              <a:ext uri="{FF2B5EF4-FFF2-40B4-BE49-F238E27FC236}">
                <a16:creationId xmlns:a16="http://schemas.microsoft.com/office/drawing/2014/main" id="{24A3C6AB-C8F3-4C9E-9419-63FA41F5ED8F}"/>
              </a:ext>
            </a:extLst>
          </p:cNvPr>
          <p:cNvSpPr>
            <a:spLocks noChangeArrowheads="1"/>
          </p:cNvSpPr>
          <p:nvPr/>
        </p:nvSpPr>
        <p:spPr bwMode="auto">
          <a:xfrm>
            <a:off x="7475009" y="1848908"/>
            <a:ext cx="856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800">
                <a:latin typeface="小塚ゴシック Pr6N R" panose="020B0400000000000000" pitchFamily="34" charset="-128"/>
                <a:ea typeface="小塚ゴシック Pr6N R" panose="020B0400000000000000" pitchFamily="34" charset="-128"/>
                <a:cs typeface="Times New Roman" panose="02020603050405020304" pitchFamily="18" charset="0"/>
              </a:rPr>
              <a:t>D3578</a:t>
            </a:r>
          </a:p>
        </p:txBody>
      </p:sp>
      <p:sp>
        <p:nvSpPr>
          <p:cNvPr id="15" name="正方形/長方形 76">
            <a:extLst>
              <a:ext uri="{FF2B5EF4-FFF2-40B4-BE49-F238E27FC236}">
                <a16:creationId xmlns:a16="http://schemas.microsoft.com/office/drawing/2014/main" id="{E4E20189-53C3-4F19-A311-6BB86F8A96F2}"/>
              </a:ext>
            </a:extLst>
          </p:cNvPr>
          <p:cNvSpPr>
            <a:spLocks noChangeArrowheads="1"/>
          </p:cNvSpPr>
          <p:nvPr/>
        </p:nvSpPr>
        <p:spPr bwMode="auto">
          <a:xfrm>
            <a:off x="7475009" y="2209271"/>
            <a:ext cx="856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800">
                <a:latin typeface="小塚ゴシック Pr6N R" panose="020B0400000000000000" pitchFamily="34" charset="-128"/>
                <a:ea typeface="小塚ゴシック Pr6N R" panose="020B0400000000000000" pitchFamily="34" charset="-128"/>
                <a:cs typeface="Times New Roman" panose="02020603050405020304" pitchFamily="18" charset="0"/>
              </a:rPr>
              <a:t>D6319</a:t>
            </a:r>
          </a:p>
        </p:txBody>
      </p:sp>
      <p:sp>
        <p:nvSpPr>
          <p:cNvPr id="16" name="正方形/長方形 80">
            <a:extLst>
              <a:ext uri="{FF2B5EF4-FFF2-40B4-BE49-F238E27FC236}">
                <a16:creationId xmlns:a16="http://schemas.microsoft.com/office/drawing/2014/main" id="{3AE1367D-7B39-4F95-950D-AA1C2D92CCAC}"/>
              </a:ext>
            </a:extLst>
          </p:cNvPr>
          <p:cNvSpPr>
            <a:spLocks noChangeArrowheads="1"/>
          </p:cNvSpPr>
          <p:nvPr/>
        </p:nvSpPr>
        <p:spPr bwMode="auto">
          <a:xfrm>
            <a:off x="7475009" y="2569633"/>
            <a:ext cx="856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800">
                <a:latin typeface="小塚ゴシック Pr6N R" panose="020B0400000000000000" pitchFamily="34" charset="-128"/>
                <a:ea typeface="小塚ゴシック Pr6N R" panose="020B0400000000000000" pitchFamily="34" charset="-128"/>
                <a:cs typeface="Times New Roman" panose="02020603050405020304" pitchFamily="18" charset="0"/>
              </a:rPr>
              <a:t>D5250</a:t>
            </a:r>
          </a:p>
        </p:txBody>
      </p:sp>
      <p:sp>
        <p:nvSpPr>
          <p:cNvPr id="17" name="テキスト ボックス 102">
            <a:extLst>
              <a:ext uri="{FF2B5EF4-FFF2-40B4-BE49-F238E27FC236}">
                <a16:creationId xmlns:a16="http://schemas.microsoft.com/office/drawing/2014/main" id="{2916FD71-3087-4F98-8800-6E6CD47920AE}"/>
              </a:ext>
            </a:extLst>
          </p:cNvPr>
          <p:cNvSpPr txBox="1">
            <a:spLocks noChangeArrowheads="1"/>
          </p:cNvSpPr>
          <p:nvPr/>
        </p:nvSpPr>
        <p:spPr bwMode="auto">
          <a:xfrm>
            <a:off x="7378172" y="932921"/>
            <a:ext cx="1098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800">
                <a:solidFill>
                  <a:schemeClr val="bg1"/>
                </a:solidFill>
                <a:latin typeface="小塚ゴシック Pr6N R" panose="020B0400000000000000" pitchFamily="34" charset="-128"/>
                <a:ea typeface="小塚ゴシック Pr6N R" panose="020B0400000000000000" pitchFamily="34" charset="-128"/>
              </a:rPr>
              <a:t>規格番号</a:t>
            </a:r>
          </a:p>
        </p:txBody>
      </p:sp>
      <p:sp>
        <p:nvSpPr>
          <p:cNvPr id="18" name="テキスト ボックス 102">
            <a:extLst>
              <a:ext uri="{FF2B5EF4-FFF2-40B4-BE49-F238E27FC236}">
                <a16:creationId xmlns:a16="http://schemas.microsoft.com/office/drawing/2014/main" id="{C170F231-57E9-4D07-A5C5-A2F7C200EAFB}"/>
              </a:ext>
            </a:extLst>
          </p:cNvPr>
          <p:cNvSpPr txBox="1">
            <a:spLocks noChangeArrowheads="1"/>
          </p:cNvSpPr>
          <p:nvPr/>
        </p:nvSpPr>
        <p:spPr bwMode="auto">
          <a:xfrm>
            <a:off x="2334684" y="932921"/>
            <a:ext cx="1327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800">
                <a:solidFill>
                  <a:schemeClr val="bg1"/>
                </a:solidFill>
                <a:latin typeface="小塚ゴシック Pr6N R" panose="020B0400000000000000" pitchFamily="34" charset="-128"/>
                <a:ea typeface="小塚ゴシック Pr6N R" panose="020B0400000000000000" pitchFamily="34" charset="-128"/>
              </a:rPr>
              <a:t>規格の種類</a:t>
            </a:r>
          </a:p>
        </p:txBody>
      </p:sp>
      <p:sp>
        <p:nvSpPr>
          <p:cNvPr id="19" name="テキスト ボックス 102">
            <a:extLst>
              <a:ext uri="{FF2B5EF4-FFF2-40B4-BE49-F238E27FC236}">
                <a16:creationId xmlns:a16="http://schemas.microsoft.com/office/drawing/2014/main" id="{CDFA1B7A-6876-46F9-B3CC-BA474DAB11ED}"/>
              </a:ext>
            </a:extLst>
          </p:cNvPr>
          <p:cNvSpPr txBox="1">
            <a:spLocks noChangeArrowheads="1"/>
          </p:cNvSpPr>
          <p:nvPr/>
        </p:nvSpPr>
        <p:spPr bwMode="auto">
          <a:xfrm>
            <a:off x="4727047" y="934508"/>
            <a:ext cx="1327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800">
                <a:solidFill>
                  <a:schemeClr val="bg1"/>
                </a:solidFill>
                <a:latin typeface="小塚ゴシック Pr6N R" panose="020B0400000000000000" pitchFamily="34" charset="-128"/>
                <a:ea typeface="小塚ゴシック Pr6N R" panose="020B0400000000000000" pitchFamily="34" charset="-128"/>
              </a:rPr>
              <a:t>手袋の種類</a:t>
            </a:r>
          </a:p>
        </p:txBody>
      </p:sp>
      <p:sp>
        <p:nvSpPr>
          <p:cNvPr id="20" name="Text Box 51">
            <a:extLst>
              <a:ext uri="{FF2B5EF4-FFF2-40B4-BE49-F238E27FC236}">
                <a16:creationId xmlns:a16="http://schemas.microsoft.com/office/drawing/2014/main" id="{00D6B2E1-8F3A-4541-BADC-30496AA8E2B4}"/>
              </a:ext>
            </a:extLst>
          </p:cNvPr>
          <p:cNvSpPr txBox="1">
            <a:spLocks noChangeArrowheads="1"/>
          </p:cNvSpPr>
          <p:nvPr/>
        </p:nvSpPr>
        <p:spPr bwMode="auto">
          <a:xfrm>
            <a:off x="2525184" y="1445683"/>
            <a:ext cx="7793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800">
                <a:latin typeface="小塚ゴシック Pr6N R" panose="020B0400000000000000" pitchFamily="34" charset="-128"/>
                <a:ea typeface="小塚ゴシック Pr6N R" panose="020B0400000000000000" pitchFamily="34" charset="-128"/>
              </a:rPr>
              <a:t>ASTM</a:t>
            </a:r>
          </a:p>
        </p:txBody>
      </p:sp>
      <p:sp>
        <p:nvSpPr>
          <p:cNvPr id="21" name="Text Box 52">
            <a:extLst>
              <a:ext uri="{FF2B5EF4-FFF2-40B4-BE49-F238E27FC236}">
                <a16:creationId xmlns:a16="http://schemas.microsoft.com/office/drawing/2014/main" id="{982A213D-4528-4D58-AFC3-050971DEFA3E}"/>
              </a:ext>
            </a:extLst>
          </p:cNvPr>
          <p:cNvSpPr txBox="1">
            <a:spLocks noChangeArrowheads="1"/>
          </p:cNvSpPr>
          <p:nvPr/>
        </p:nvSpPr>
        <p:spPr bwMode="auto">
          <a:xfrm>
            <a:off x="2525184" y="3060171"/>
            <a:ext cx="4571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800">
                <a:latin typeface="小塚ゴシック Pr6N R" panose="020B0400000000000000" pitchFamily="34" charset="-128"/>
                <a:ea typeface="小塚ゴシック Pr6N R" panose="020B0400000000000000" pitchFamily="34" charset="-128"/>
              </a:rPr>
              <a:t>JIS</a:t>
            </a:r>
          </a:p>
        </p:txBody>
      </p:sp>
      <p:sp>
        <p:nvSpPr>
          <p:cNvPr id="22" name="テキスト ボックス 27">
            <a:extLst>
              <a:ext uri="{FF2B5EF4-FFF2-40B4-BE49-F238E27FC236}">
                <a16:creationId xmlns:a16="http://schemas.microsoft.com/office/drawing/2014/main" id="{1765F145-4F31-4346-908D-613185CFE610}"/>
              </a:ext>
            </a:extLst>
          </p:cNvPr>
          <p:cNvSpPr txBox="1">
            <a:spLocks noChangeArrowheads="1"/>
          </p:cNvSpPr>
          <p:nvPr/>
        </p:nvSpPr>
        <p:spPr bwMode="auto">
          <a:xfrm>
            <a:off x="3741209" y="3063346"/>
            <a:ext cx="2698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800">
                <a:latin typeface="小塚ゴシック Pr6N R" panose="020B0400000000000000" pitchFamily="34" charset="-128"/>
                <a:ea typeface="小塚ゴシック Pr6N R" panose="020B0400000000000000" pitchFamily="34" charset="-128"/>
              </a:rPr>
              <a:t>使い捨て手術用ゴム手袋</a:t>
            </a:r>
          </a:p>
        </p:txBody>
      </p:sp>
      <p:sp>
        <p:nvSpPr>
          <p:cNvPr id="23" name="テキスト ボックス 28">
            <a:extLst>
              <a:ext uri="{FF2B5EF4-FFF2-40B4-BE49-F238E27FC236}">
                <a16:creationId xmlns:a16="http://schemas.microsoft.com/office/drawing/2014/main" id="{C42288C3-F310-494C-8248-3560BEE3B231}"/>
              </a:ext>
            </a:extLst>
          </p:cNvPr>
          <p:cNvSpPr txBox="1">
            <a:spLocks noChangeArrowheads="1"/>
          </p:cNvSpPr>
          <p:nvPr/>
        </p:nvSpPr>
        <p:spPr bwMode="auto">
          <a:xfrm>
            <a:off x="3741209" y="3418946"/>
            <a:ext cx="2698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800">
                <a:latin typeface="小塚ゴシック Pr6N R" panose="020B0400000000000000" pitchFamily="34" charset="-128"/>
                <a:ea typeface="小塚ゴシック Pr6N R" panose="020B0400000000000000" pitchFamily="34" charset="-128"/>
              </a:rPr>
              <a:t>使い捨て歯科用ゴム手袋</a:t>
            </a:r>
          </a:p>
        </p:txBody>
      </p:sp>
      <p:sp>
        <p:nvSpPr>
          <p:cNvPr id="24" name="テキスト ボックス 35">
            <a:extLst>
              <a:ext uri="{FF2B5EF4-FFF2-40B4-BE49-F238E27FC236}">
                <a16:creationId xmlns:a16="http://schemas.microsoft.com/office/drawing/2014/main" id="{97EAF0C8-9B65-4E13-8537-5B096AE7343F}"/>
              </a:ext>
            </a:extLst>
          </p:cNvPr>
          <p:cNvSpPr txBox="1">
            <a:spLocks noChangeArrowheads="1"/>
          </p:cNvSpPr>
          <p:nvPr/>
        </p:nvSpPr>
        <p:spPr bwMode="auto">
          <a:xfrm>
            <a:off x="7475009" y="3063346"/>
            <a:ext cx="8130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800">
                <a:latin typeface="小塚ゴシック Pr6N R" panose="020B0400000000000000" pitchFamily="34" charset="-128"/>
                <a:ea typeface="小塚ゴシック Pr6N R" panose="020B0400000000000000" pitchFamily="34" charset="-128"/>
              </a:rPr>
              <a:t>T9107</a:t>
            </a:r>
          </a:p>
        </p:txBody>
      </p:sp>
      <p:sp>
        <p:nvSpPr>
          <p:cNvPr id="25" name="テキスト ボックス 37">
            <a:extLst>
              <a:ext uri="{FF2B5EF4-FFF2-40B4-BE49-F238E27FC236}">
                <a16:creationId xmlns:a16="http://schemas.microsoft.com/office/drawing/2014/main" id="{AE52A96F-13F8-471F-9AFE-711A0C13FE53}"/>
              </a:ext>
            </a:extLst>
          </p:cNvPr>
          <p:cNvSpPr txBox="1">
            <a:spLocks noChangeArrowheads="1"/>
          </p:cNvSpPr>
          <p:nvPr/>
        </p:nvSpPr>
        <p:spPr bwMode="auto">
          <a:xfrm>
            <a:off x="7475009" y="3441171"/>
            <a:ext cx="8130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800">
                <a:latin typeface="小塚ゴシック Pr6N R" panose="020B0400000000000000" pitchFamily="34" charset="-128"/>
                <a:ea typeface="小塚ゴシック Pr6N R" panose="020B0400000000000000" pitchFamily="34" charset="-128"/>
              </a:rPr>
              <a:t>T9113</a:t>
            </a:r>
          </a:p>
        </p:txBody>
      </p:sp>
      <p:sp>
        <p:nvSpPr>
          <p:cNvPr id="26" name="テキスト ボックス 38">
            <a:extLst>
              <a:ext uri="{FF2B5EF4-FFF2-40B4-BE49-F238E27FC236}">
                <a16:creationId xmlns:a16="http://schemas.microsoft.com/office/drawing/2014/main" id="{E2CF80A5-0CE5-453A-BDB3-CA8494034576}"/>
              </a:ext>
            </a:extLst>
          </p:cNvPr>
          <p:cNvSpPr txBox="1">
            <a:spLocks noChangeArrowheads="1"/>
          </p:cNvSpPr>
          <p:nvPr/>
        </p:nvSpPr>
        <p:spPr bwMode="auto">
          <a:xfrm>
            <a:off x="3741209" y="3806296"/>
            <a:ext cx="2927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800">
                <a:latin typeface="小塚ゴシック Pr6N R" panose="020B0400000000000000" pitchFamily="34" charset="-128"/>
                <a:ea typeface="小塚ゴシック Pr6N R" panose="020B0400000000000000" pitchFamily="34" charset="-128"/>
              </a:rPr>
              <a:t>使い捨て歯科用ビニル手袋</a:t>
            </a:r>
          </a:p>
        </p:txBody>
      </p:sp>
      <p:sp>
        <p:nvSpPr>
          <p:cNvPr id="27" name="テキスト ボックス 39">
            <a:extLst>
              <a:ext uri="{FF2B5EF4-FFF2-40B4-BE49-F238E27FC236}">
                <a16:creationId xmlns:a16="http://schemas.microsoft.com/office/drawing/2014/main" id="{724B40DA-871F-493E-BFFA-F87A2A5FEE64}"/>
              </a:ext>
            </a:extLst>
          </p:cNvPr>
          <p:cNvSpPr txBox="1">
            <a:spLocks noChangeArrowheads="1"/>
          </p:cNvSpPr>
          <p:nvPr/>
        </p:nvSpPr>
        <p:spPr bwMode="auto">
          <a:xfrm>
            <a:off x="7475009" y="3828521"/>
            <a:ext cx="8130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800">
                <a:latin typeface="小塚ゴシック Pr6N R" panose="020B0400000000000000" pitchFamily="34" charset="-128"/>
                <a:ea typeface="小塚ゴシック Pr6N R" panose="020B0400000000000000" pitchFamily="34" charset="-128"/>
              </a:rPr>
              <a:t>T9114</a:t>
            </a:r>
          </a:p>
        </p:txBody>
      </p:sp>
      <p:sp>
        <p:nvSpPr>
          <p:cNvPr id="28" name="テキスト ボックス 40">
            <a:extLst>
              <a:ext uri="{FF2B5EF4-FFF2-40B4-BE49-F238E27FC236}">
                <a16:creationId xmlns:a16="http://schemas.microsoft.com/office/drawing/2014/main" id="{469BCD8A-A61B-454B-B16A-04C62B941C04}"/>
              </a:ext>
            </a:extLst>
          </p:cNvPr>
          <p:cNvSpPr txBox="1">
            <a:spLocks noChangeArrowheads="1"/>
          </p:cNvSpPr>
          <p:nvPr/>
        </p:nvSpPr>
        <p:spPr bwMode="auto">
          <a:xfrm>
            <a:off x="3741209" y="4211108"/>
            <a:ext cx="3384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800">
                <a:latin typeface="小塚ゴシック Pr6N R" panose="020B0400000000000000" pitchFamily="34" charset="-128"/>
                <a:ea typeface="小塚ゴシック Pr6N R" panose="020B0400000000000000" pitchFamily="34" charset="-128"/>
              </a:rPr>
              <a:t>使い捨て検査・検診用ゴム手袋</a:t>
            </a:r>
          </a:p>
        </p:txBody>
      </p:sp>
      <p:sp>
        <p:nvSpPr>
          <p:cNvPr id="29" name="テキスト ボックス 41">
            <a:extLst>
              <a:ext uri="{FF2B5EF4-FFF2-40B4-BE49-F238E27FC236}">
                <a16:creationId xmlns:a16="http://schemas.microsoft.com/office/drawing/2014/main" id="{CB636321-74A2-4C51-B223-8B36F2A2C110}"/>
              </a:ext>
            </a:extLst>
          </p:cNvPr>
          <p:cNvSpPr txBox="1">
            <a:spLocks noChangeArrowheads="1"/>
          </p:cNvSpPr>
          <p:nvPr/>
        </p:nvSpPr>
        <p:spPr bwMode="auto">
          <a:xfrm>
            <a:off x="7475009" y="4233333"/>
            <a:ext cx="8130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800">
                <a:latin typeface="小塚ゴシック Pr6N R" panose="020B0400000000000000" pitchFamily="34" charset="-128"/>
                <a:ea typeface="小塚ゴシック Pr6N R" panose="020B0400000000000000" pitchFamily="34" charset="-128"/>
              </a:rPr>
              <a:t>T9115</a:t>
            </a:r>
          </a:p>
        </p:txBody>
      </p:sp>
      <p:sp>
        <p:nvSpPr>
          <p:cNvPr id="30" name="テキスト ボックス 42">
            <a:extLst>
              <a:ext uri="{FF2B5EF4-FFF2-40B4-BE49-F238E27FC236}">
                <a16:creationId xmlns:a16="http://schemas.microsoft.com/office/drawing/2014/main" id="{DC90582F-454D-4F69-9A95-A2B1B37E5E7B}"/>
              </a:ext>
            </a:extLst>
          </p:cNvPr>
          <p:cNvSpPr txBox="1">
            <a:spLocks noChangeArrowheads="1"/>
          </p:cNvSpPr>
          <p:nvPr/>
        </p:nvSpPr>
        <p:spPr bwMode="auto">
          <a:xfrm>
            <a:off x="3741209" y="4617508"/>
            <a:ext cx="3613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800">
                <a:latin typeface="小塚ゴシック Pr6N R" panose="020B0400000000000000" pitchFamily="34" charset="-128"/>
                <a:ea typeface="小塚ゴシック Pr6N R" panose="020B0400000000000000" pitchFamily="34" charset="-128"/>
              </a:rPr>
              <a:t>使い捨て検査・検診用ビニル手袋</a:t>
            </a:r>
          </a:p>
        </p:txBody>
      </p:sp>
      <p:sp>
        <p:nvSpPr>
          <p:cNvPr id="31" name="テキスト ボックス 43">
            <a:extLst>
              <a:ext uri="{FF2B5EF4-FFF2-40B4-BE49-F238E27FC236}">
                <a16:creationId xmlns:a16="http://schemas.microsoft.com/office/drawing/2014/main" id="{34DC8F60-483E-4438-9C14-137887557CEC}"/>
              </a:ext>
            </a:extLst>
          </p:cNvPr>
          <p:cNvSpPr txBox="1">
            <a:spLocks noChangeArrowheads="1"/>
          </p:cNvSpPr>
          <p:nvPr/>
        </p:nvSpPr>
        <p:spPr bwMode="auto">
          <a:xfrm>
            <a:off x="7475009" y="4639733"/>
            <a:ext cx="8130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800">
                <a:latin typeface="小塚ゴシック Pr6N R" panose="020B0400000000000000" pitchFamily="34" charset="-128"/>
                <a:ea typeface="小塚ゴシック Pr6N R" panose="020B0400000000000000" pitchFamily="34" charset="-128"/>
              </a:rPr>
              <a:t>T9116</a:t>
            </a:r>
          </a:p>
        </p:txBody>
      </p:sp>
      <p:sp>
        <p:nvSpPr>
          <p:cNvPr id="32" name="テキスト ボックス 27">
            <a:extLst>
              <a:ext uri="{FF2B5EF4-FFF2-40B4-BE49-F238E27FC236}">
                <a16:creationId xmlns:a16="http://schemas.microsoft.com/office/drawing/2014/main" id="{77ACD755-16FB-4B8D-AB1D-D4267FA575D7}"/>
              </a:ext>
            </a:extLst>
          </p:cNvPr>
          <p:cNvSpPr txBox="1">
            <a:spLocks noChangeArrowheads="1"/>
          </p:cNvSpPr>
          <p:nvPr/>
        </p:nvSpPr>
        <p:spPr bwMode="auto">
          <a:xfrm>
            <a:off x="2187047" y="5133446"/>
            <a:ext cx="64087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000">
                <a:latin typeface="小塚ゴシック Pr6N R" panose="020B0400000000000000" pitchFamily="34" charset="-128"/>
                <a:ea typeface="小塚ゴシック Pr6N R" panose="020B0400000000000000" pitchFamily="34" charset="-128"/>
              </a:rPr>
              <a:t>手術用ゴム手袋は、 </a:t>
            </a:r>
            <a:r>
              <a:rPr lang="en-US" altLang="ja-JP" sz="1000">
                <a:latin typeface="小塚ゴシック Pr6N R" panose="020B0400000000000000" pitchFamily="34" charset="-128"/>
                <a:ea typeface="小塚ゴシック Pr6N R" panose="020B0400000000000000" pitchFamily="34" charset="-128"/>
              </a:rPr>
              <a:t>ASTM</a:t>
            </a:r>
            <a:r>
              <a:rPr lang="ja-JP" altLang="en-US" sz="1000">
                <a:latin typeface="小塚ゴシック Pr6N R" panose="020B0400000000000000" pitchFamily="34" charset="-128"/>
                <a:ea typeface="小塚ゴシック Pr6N R" panose="020B0400000000000000" pitchFamily="34" charset="-128"/>
              </a:rPr>
              <a:t>、</a:t>
            </a:r>
            <a:r>
              <a:rPr lang="en-US" altLang="ja-JP" sz="1000">
                <a:latin typeface="小塚ゴシック Pr6N R" panose="020B0400000000000000" pitchFamily="34" charset="-128"/>
                <a:ea typeface="小塚ゴシック Pr6N R" panose="020B0400000000000000" pitchFamily="34" charset="-128"/>
              </a:rPr>
              <a:t>JIS</a:t>
            </a:r>
            <a:r>
              <a:rPr lang="ja-JP" altLang="en-US" sz="1000">
                <a:latin typeface="小塚ゴシック Pr6N R" panose="020B0400000000000000" pitchFamily="34" charset="-128"/>
                <a:ea typeface="小塚ゴシック Pr6N R" panose="020B0400000000000000" pitchFamily="34" charset="-128"/>
              </a:rPr>
              <a:t>共に規格の中で天然ゴムとその他のポリマー製を分けて規定しています。</a:t>
            </a:r>
          </a:p>
          <a:p>
            <a:pPr eaLnBrk="1" hangingPunct="1"/>
            <a:r>
              <a:rPr lang="en-US" altLang="ja-JP" sz="1000">
                <a:latin typeface="小塚ゴシック Pr6N R" panose="020B0400000000000000" pitchFamily="34" charset="-128"/>
                <a:ea typeface="小塚ゴシック Pr6N R" panose="020B0400000000000000" pitchFamily="34" charset="-128"/>
              </a:rPr>
              <a:t>ASTM</a:t>
            </a:r>
            <a:r>
              <a:rPr lang="ja-JP" altLang="en-US" sz="1000">
                <a:latin typeface="小塚ゴシック Pr6N R" panose="020B0400000000000000" pitchFamily="34" charset="-128"/>
                <a:ea typeface="小塚ゴシック Pr6N R" panose="020B0400000000000000" pitchFamily="34" charset="-128"/>
              </a:rPr>
              <a:t>の検診用または医療用手袋は手術以外の医療への適用を含んでいます。 </a:t>
            </a:r>
            <a:r>
              <a:rPr lang="en-US" altLang="ja-JP" sz="1000">
                <a:latin typeface="小塚ゴシック Pr6N R" panose="020B0400000000000000" pitchFamily="34" charset="-128"/>
                <a:ea typeface="小塚ゴシック Pr6N R" panose="020B0400000000000000" pitchFamily="34" charset="-128"/>
              </a:rPr>
              <a:t>JIS</a:t>
            </a:r>
            <a:r>
              <a:rPr lang="ja-JP" altLang="en-US" sz="1000">
                <a:latin typeface="小塚ゴシック Pr6N R" panose="020B0400000000000000" pitchFamily="34" charset="-128"/>
                <a:ea typeface="小塚ゴシック Pr6N R" panose="020B0400000000000000" pitchFamily="34" charset="-128"/>
              </a:rPr>
              <a:t>は歯科診療の規格を別に設け、検査・検診用手袋は手術以外の医療への適用を含んでいます。</a:t>
            </a:r>
          </a:p>
          <a:p>
            <a:pPr eaLnBrk="1" hangingPunct="1"/>
            <a:r>
              <a:rPr lang="en-US" altLang="ja-JP" sz="1000">
                <a:latin typeface="小塚ゴシック Pr6N R" panose="020B0400000000000000" pitchFamily="34" charset="-128"/>
                <a:ea typeface="小塚ゴシック Pr6N R" panose="020B0400000000000000" pitchFamily="34" charset="-128"/>
              </a:rPr>
              <a:t>ASTM</a:t>
            </a:r>
            <a:r>
              <a:rPr lang="ja-JP" altLang="en-US" sz="1000">
                <a:latin typeface="小塚ゴシック Pr6N R" panose="020B0400000000000000" pitchFamily="34" charset="-128"/>
                <a:ea typeface="小塚ゴシック Pr6N R" panose="020B0400000000000000" pitchFamily="34" charset="-128"/>
              </a:rPr>
              <a:t>は、検診用または医療用の手袋をゴム（天然ゴムのみ）、ニトリル、ポリ塩化ビニルに分類して規定しています。</a:t>
            </a:r>
            <a:r>
              <a:rPr lang="en-US" altLang="ja-JP" sz="1000">
                <a:latin typeface="小塚ゴシック Pr6N R" panose="020B0400000000000000" pitchFamily="34" charset="-128"/>
                <a:ea typeface="小塚ゴシック Pr6N R" panose="020B0400000000000000" pitchFamily="34" charset="-128"/>
              </a:rPr>
              <a:t>JIS</a:t>
            </a:r>
            <a:r>
              <a:rPr lang="ja-JP" altLang="en-US" sz="1000">
                <a:latin typeface="小塚ゴシック Pr6N R" panose="020B0400000000000000" pitchFamily="34" charset="-128"/>
                <a:ea typeface="小塚ゴシック Pr6N R" panose="020B0400000000000000" pitchFamily="34" charset="-128"/>
              </a:rPr>
              <a:t>は、歯科用、検査・検診用の手袋をゴムとビニルに分類し規格を設け、ゴム手袋の規格のなかで天然ゴムとその他のポリマー製に分けて規定しています。</a:t>
            </a:r>
          </a:p>
        </p:txBody>
      </p:sp>
      <p:sp>
        <p:nvSpPr>
          <p:cNvPr id="33" name="Line 29">
            <a:extLst>
              <a:ext uri="{FF2B5EF4-FFF2-40B4-BE49-F238E27FC236}">
                <a16:creationId xmlns:a16="http://schemas.microsoft.com/office/drawing/2014/main" id="{9EB3F14D-3CC1-4036-90CF-1122F8929457}"/>
              </a:ext>
            </a:extLst>
          </p:cNvPr>
          <p:cNvSpPr>
            <a:spLocks noChangeShapeType="1"/>
          </p:cNvSpPr>
          <p:nvPr/>
        </p:nvSpPr>
        <p:spPr bwMode="auto">
          <a:xfrm>
            <a:off x="2237847" y="5076296"/>
            <a:ext cx="6335712" cy="0"/>
          </a:xfrm>
          <a:prstGeom prst="line">
            <a:avLst/>
          </a:prstGeom>
          <a:noFill/>
          <a:ln w="38100">
            <a:solidFill>
              <a:srgbClr val="388AC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小塚ゴシック Pr6N R" panose="020B0400000000000000" pitchFamily="34" charset="-128"/>
              <a:ea typeface="小塚ゴシック Pr6N R" panose="020B0400000000000000" pitchFamily="34" charset="-128"/>
            </a:endParaRPr>
          </a:p>
        </p:txBody>
      </p:sp>
    </p:spTree>
    <p:extLst>
      <p:ext uri="{BB962C8B-B14F-4D97-AF65-F5344CB8AC3E}">
        <p14:creationId xmlns:p14="http://schemas.microsoft.com/office/powerpoint/2010/main" val="520973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C9F8E86-F8A9-4045-9E1C-D0BE9789846F}"/>
              </a:ext>
            </a:extLst>
          </p:cNvPr>
          <p:cNvSpPr/>
          <p:nvPr/>
        </p:nvSpPr>
        <p:spPr>
          <a:xfrm>
            <a:off x="1676400" y="1428750"/>
            <a:ext cx="8426450" cy="38973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ja-JP" sz="1800">
              <a:solidFill>
                <a:schemeClr val="tx1"/>
              </a:solidFill>
              <a:latin typeface="小塚ゴシック Pr6N R" panose="020B0400000000000000" pitchFamily="34" charset="-128"/>
              <a:ea typeface="小塚ゴシック Pr6N R" panose="020B0400000000000000" pitchFamily="34" charset="-128"/>
            </a:endParaRPr>
          </a:p>
        </p:txBody>
      </p:sp>
      <p:sp>
        <p:nvSpPr>
          <p:cNvPr id="4" name="正方形/長方形 33">
            <a:extLst>
              <a:ext uri="{FF2B5EF4-FFF2-40B4-BE49-F238E27FC236}">
                <a16:creationId xmlns:a16="http://schemas.microsoft.com/office/drawing/2014/main" id="{4A1B7B46-CB21-4187-B829-61780A8D21A0}"/>
              </a:ext>
            </a:extLst>
          </p:cNvPr>
          <p:cNvSpPr>
            <a:spLocks noChangeArrowheads="1"/>
          </p:cNvSpPr>
          <p:nvPr/>
        </p:nvSpPr>
        <p:spPr bwMode="auto">
          <a:xfrm>
            <a:off x="1676400" y="788988"/>
            <a:ext cx="8426450" cy="608012"/>
          </a:xfrm>
          <a:prstGeom prst="rect">
            <a:avLst/>
          </a:prstGeom>
          <a:solidFill>
            <a:srgbClr val="388AC2"/>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endParaRPr lang="ja-JP" altLang="ja-JP" sz="1800" b="1">
              <a:solidFill>
                <a:schemeClr val="bg1"/>
              </a:solidFill>
              <a:latin typeface="小塚ゴシック Pr6N R" panose="020B0400000000000000" pitchFamily="34" charset="-128"/>
              <a:ea typeface="小塚ゴシック Pr6N R" panose="020B0400000000000000" pitchFamily="34" charset="-128"/>
            </a:endParaRPr>
          </a:p>
        </p:txBody>
      </p:sp>
      <p:sp>
        <p:nvSpPr>
          <p:cNvPr id="5" name="テキスト ボックス 3">
            <a:extLst>
              <a:ext uri="{FF2B5EF4-FFF2-40B4-BE49-F238E27FC236}">
                <a16:creationId xmlns:a16="http://schemas.microsoft.com/office/drawing/2014/main" id="{E29868F5-D4FC-4C38-871A-583988691ABD}"/>
              </a:ext>
            </a:extLst>
          </p:cNvPr>
          <p:cNvSpPr txBox="1">
            <a:spLocks noChangeArrowheads="1"/>
          </p:cNvSpPr>
          <p:nvPr/>
        </p:nvSpPr>
        <p:spPr bwMode="auto">
          <a:xfrm>
            <a:off x="3516313" y="212725"/>
            <a:ext cx="50784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2800" b="1">
                <a:latin typeface="小塚ゴシック Pr6N R" panose="020B0400000000000000" pitchFamily="34" charset="-128"/>
                <a:ea typeface="小塚ゴシック Pr6N R" panose="020B0400000000000000" pitchFamily="34" charset="-128"/>
              </a:rPr>
              <a:t>手袋の素材による特性と用途</a:t>
            </a:r>
            <a:endParaRPr lang="ja-JP" altLang="en-US" sz="2800" b="1" baseline="30000">
              <a:latin typeface="小塚ゴシック Pr6N R" panose="020B0400000000000000" pitchFamily="34" charset="-128"/>
              <a:ea typeface="小塚ゴシック Pr6N R" panose="020B0400000000000000" pitchFamily="34" charset="-128"/>
            </a:endParaRPr>
          </a:p>
        </p:txBody>
      </p:sp>
      <p:sp>
        <p:nvSpPr>
          <p:cNvPr id="6" name="テキスト ボックス 4">
            <a:extLst>
              <a:ext uri="{FF2B5EF4-FFF2-40B4-BE49-F238E27FC236}">
                <a16:creationId xmlns:a16="http://schemas.microsoft.com/office/drawing/2014/main" id="{02250ADE-DF3B-4547-87D1-7B97D50CD791}"/>
              </a:ext>
            </a:extLst>
          </p:cNvPr>
          <p:cNvSpPr txBox="1">
            <a:spLocks noChangeArrowheads="1"/>
          </p:cNvSpPr>
          <p:nvPr/>
        </p:nvSpPr>
        <p:spPr bwMode="auto">
          <a:xfrm>
            <a:off x="1790052" y="820738"/>
            <a:ext cx="9220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1400" b="1">
                <a:solidFill>
                  <a:schemeClr val="bg1"/>
                </a:solidFill>
                <a:latin typeface="小塚ゴシック Pr6N R" panose="020B0400000000000000" pitchFamily="34" charset="-128"/>
                <a:ea typeface="小塚ゴシック Pr6N R" panose="020B0400000000000000" pitchFamily="34" charset="-128"/>
              </a:rPr>
              <a:t>主材料</a:t>
            </a:r>
          </a:p>
          <a:p>
            <a:pPr algn="ctr" eaLnBrk="1" hangingPunct="1"/>
            <a:r>
              <a:rPr lang="ja-JP" altLang="en-US" sz="1400" b="1">
                <a:solidFill>
                  <a:schemeClr val="bg1"/>
                </a:solidFill>
                <a:latin typeface="小塚ゴシック Pr6N R" panose="020B0400000000000000" pitchFamily="34" charset="-128"/>
                <a:ea typeface="小塚ゴシック Pr6N R" panose="020B0400000000000000" pitchFamily="34" charset="-128"/>
              </a:rPr>
              <a:t>（原料）</a:t>
            </a:r>
          </a:p>
        </p:txBody>
      </p:sp>
      <p:sp>
        <p:nvSpPr>
          <p:cNvPr id="7" name="テキスト ボックス 5">
            <a:extLst>
              <a:ext uri="{FF2B5EF4-FFF2-40B4-BE49-F238E27FC236}">
                <a16:creationId xmlns:a16="http://schemas.microsoft.com/office/drawing/2014/main" id="{A5FE755B-E1B4-4A10-B080-A5EAA0501215}"/>
              </a:ext>
            </a:extLst>
          </p:cNvPr>
          <p:cNvSpPr txBox="1">
            <a:spLocks noChangeArrowheads="1"/>
          </p:cNvSpPr>
          <p:nvPr/>
        </p:nvSpPr>
        <p:spPr bwMode="auto">
          <a:xfrm>
            <a:off x="1744663" y="4314825"/>
            <a:ext cx="1073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a:latin typeface="小塚ゴシック Pr6N R" panose="020B0400000000000000" pitchFamily="34" charset="-128"/>
                <a:ea typeface="小塚ゴシック Pr6N R" panose="020B0400000000000000" pitchFamily="34" charset="-128"/>
              </a:rPr>
              <a:t>アレルゲン</a:t>
            </a:r>
          </a:p>
        </p:txBody>
      </p:sp>
      <p:sp>
        <p:nvSpPr>
          <p:cNvPr id="8" name="テキスト ボックス 6">
            <a:extLst>
              <a:ext uri="{FF2B5EF4-FFF2-40B4-BE49-F238E27FC236}">
                <a16:creationId xmlns:a16="http://schemas.microsoft.com/office/drawing/2014/main" id="{E127CB5F-CC7D-4D21-9D24-C701C134F359}"/>
              </a:ext>
            </a:extLst>
          </p:cNvPr>
          <p:cNvSpPr txBox="1">
            <a:spLocks noChangeArrowheads="1"/>
          </p:cNvSpPr>
          <p:nvPr/>
        </p:nvSpPr>
        <p:spPr bwMode="auto">
          <a:xfrm>
            <a:off x="1744663" y="2238375"/>
            <a:ext cx="1073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a:latin typeface="小塚ゴシック Pr6N R" panose="020B0400000000000000" pitchFamily="34" charset="-128"/>
                <a:ea typeface="小塚ゴシック Pr6N R" panose="020B0400000000000000" pitchFamily="34" charset="-128"/>
              </a:rPr>
              <a:t>バリア効果</a:t>
            </a:r>
          </a:p>
        </p:txBody>
      </p:sp>
      <p:sp>
        <p:nvSpPr>
          <p:cNvPr id="9" name="テキスト ボックス 7">
            <a:extLst>
              <a:ext uri="{FF2B5EF4-FFF2-40B4-BE49-F238E27FC236}">
                <a16:creationId xmlns:a16="http://schemas.microsoft.com/office/drawing/2014/main" id="{2C3775F3-3A27-425C-BBC1-3CCECABC9E92}"/>
              </a:ext>
            </a:extLst>
          </p:cNvPr>
          <p:cNvSpPr txBox="1">
            <a:spLocks noChangeArrowheads="1"/>
          </p:cNvSpPr>
          <p:nvPr/>
        </p:nvSpPr>
        <p:spPr bwMode="auto">
          <a:xfrm>
            <a:off x="1744663" y="3382963"/>
            <a:ext cx="717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a:latin typeface="小塚ゴシック Pr6N R" panose="020B0400000000000000" pitchFamily="34" charset="-128"/>
                <a:ea typeface="小塚ゴシック Pr6N R" panose="020B0400000000000000" pitchFamily="34" charset="-128"/>
              </a:rPr>
              <a:t>装着感</a:t>
            </a:r>
          </a:p>
        </p:txBody>
      </p:sp>
      <p:sp>
        <p:nvSpPr>
          <p:cNvPr id="10" name="テキスト ボックス 8">
            <a:extLst>
              <a:ext uri="{FF2B5EF4-FFF2-40B4-BE49-F238E27FC236}">
                <a16:creationId xmlns:a16="http://schemas.microsoft.com/office/drawing/2014/main" id="{B0C5D547-10D1-41EB-9454-98FB19697FB2}"/>
              </a:ext>
            </a:extLst>
          </p:cNvPr>
          <p:cNvSpPr txBox="1">
            <a:spLocks noChangeArrowheads="1"/>
          </p:cNvSpPr>
          <p:nvPr/>
        </p:nvSpPr>
        <p:spPr bwMode="auto">
          <a:xfrm>
            <a:off x="1744663" y="1485900"/>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a:latin typeface="小塚ゴシック Pr6N R" panose="020B0400000000000000" pitchFamily="34" charset="-128"/>
                <a:ea typeface="小塚ゴシック Pr6N R" panose="020B0400000000000000" pitchFamily="34" charset="-128"/>
              </a:rPr>
              <a:t>用途</a:t>
            </a:r>
          </a:p>
        </p:txBody>
      </p:sp>
      <p:sp>
        <p:nvSpPr>
          <p:cNvPr id="11" name="テキスト ボックス 9">
            <a:extLst>
              <a:ext uri="{FF2B5EF4-FFF2-40B4-BE49-F238E27FC236}">
                <a16:creationId xmlns:a16="http://schemas.microsoft.com/office/drawing/2014/main" id="{E0053539-E9FD-4E3D-A595-22410C54A0B5}"/>
              </a:ext>
            </a:extLst>
          </p:cNvPr>
          <p:cNvSpPr txBox="1">
            <a:spLocks noChangeArrowheads="1"/>
          </p:cNvSpPr>
          <p:nvPr/>
        </p:nvSpPr>
        <p:spPr bwMode="auto">
          <a:xfrm>
            <a:off x="1744663" y="4878388"/>
            <a:ext cx="717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a:latin typeface="小塚ゴシック Pr6N R" panose="020B0400000000000000" pitchFamily="34" charset="-128"/>
                <a:ea typeface="小塚ゴシック Pr6N R" panose="020B0400000000000000" pitchFamily="34" charset="-128"/>
              </a:rPr>
              <a:t>経済性</a:t>
            </a:r>
          </a:p>
        </p:txBody>
      </p:sp>
      <p:sp>
        <p:nvSpPr>
          <p:cNvPr id="12" name="テキスト ボックス 10">
            <a:extLst>
              <a:ext uri="{FF2B5EF4-FFF2-40B4-BE49-F238E27FC236}">
                <a16:creationId xmlns:a16="http://schemas.microsoft.com/office/drawing/2014/main" id="{9E08FB45-8F33-4C13-B5AA-E6FBF89A139E}"/>
              </a:ext>
            </a:extLst>
          </p:cNvPr>
          <p:cNvSpPr txBox="1">
            <a:spLocks noChangeArrowheads="1"/>
          </p:cNvSpPr>
          <p:nvPr/>
        </p:nvSpPr>
        <p:spPr bwMode="auto">
          <a:xfrm>
            <a:off x="3004001" y="820738"/>
            <a:ext cx="18437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1400" b="1">
                <a:solidFill>
                  <a:schemeClr val="bg1"/>
                </a:solidFill>
                <a:latin typeface="小塚ゴシック Pr6N R" panose="020B0400000000000000" pitchFamily="34" charset="-128"/>
                <a:ea typeface="小塚ゴシック Pr6N R" panose="020B0400000000000000" pitchFamily="34" charset="-128"/>
              </a:rPr>
              <a:t>天然ゴムラテックス</a:t>
            </a:r>
          </a:p>
          <a:p>
            <a:pPr algn="ctr" eaLnBrk="1" hangingPunct="1"/>
            <a:r>
              <a:rPr lang="ja-JP" altLang="en-US" sz="1400" b="1">
                <a:solidFill>
                  <a:schemeClr val="bg1"/>
                </a:solidFill>
                <a:latin typeface="小塚ゴシック Pr6N R" panose="020B0400000000000000" pitchFamily="34" charset="-128"/>
                <a:ea typeface="小塚ゴシック Pr6N R" panose="020B0400000000000000" pitchFamily="34" charset="-128"/>
              </a:rPr>
              <a:t>（ゴムの木の樹液）</a:t>
            </a:r>
          </a:p>
        </p:txBody>
      </p:sp>
      <p:sp>
        <p:nvSpPr>
          <p:cNvPr id="13" name="テキスト ボックス 11">
            <a:extLst>
              <a:ext uri="{FF2B5EF4-FFF2-40B4-BE49-F238E27FC236}">
                <a16:creationId xmlns:a16="http://schemas.microsoft.com/office/drawing/2014/main" id="{00937663-0AC8-4169-ABA3-B334CA5B0871}"/>
              </a:ext>
            </a:extLst>
          </p:cNvPr>
          <p:cNvSpPr txBox="1">
            <a:spLocks noChangeArrowheads="1"/>
          </p:cNvSpPr>
          <p:nvPr/>
        </p:nvSpPr>
        <p:spPr bwMode="auto">
          <a:xfrm>
            <a:off x="5900738" y="820738"/>
            <a:ext cx="9667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1400" b="1">
                <a:solidFill>
                  <a:schemeClr val="bg1"/>
                </a:solidFill>
                <a:latin typeface="小塚ゴシック Pr6N R" panose="020B0400000000000000" pitchFamily="34" charset="-128"/>
                <a:ea typeface="小塚ゴシック Pr6N R" panose="020B0400000000000000" pitchFamily="34" charset="-128"/>
              </a:rPr>
              <a:t>二トリル</a:t>
            </a:r>
          </a:p>
          <a:p>
            <a:pPr algn="ctr" eaLnBrk="1" hangingPunct="1"/>
            <a:r>
              <a:rPr lang="ja-JP" altLang="en-US" sz="1400" b="1">
                <a:solidFill>
                  <a:schemeClr val="bg1"/>
                </a:solidFill>
                <a:latin typeface="小塚ゴシック Pr6N R" panose="020B0400000000000000" pitchFamily="34" charset="-128"/>
                <a:ea typeface="小塚ゴシック Pr6N R" panose="020B0400000000000000" pitchFamily="34" charset="-128"/>
              </a:rPr>
              <a:t>（石油）</a:t>
            </a:r>
          </a:p>
        </p:txBody>
      </p:sp>
      <p:sp>
        <p:nvSpPr>
          <p:cNvPr id="14" name="テキスト ボックス 12">
            <a:extLst>
              <a:ext uri="{FF2B5EF4-FFF2-40B4-BE49-F238E27FC236}">
                <a16:creationId xmlns:a16="http://schemas.microsoft.com/office/drawing/2014/main" id="{56ED1FF8-9412-45E5-872A-26C5A9379F81}"/>
              </a:ext>
            </a:extLst>
          </p:cNvPr>
          <p:cNvSpPr txBox="1">
            <a:spLocks noChangeArrowheads="1"/>
          </p:cNvSpPr>
          <p:nvPr/>
        </p:nvSpPr>
        <p:spPr bwMode="auto">
          <a:xfrm>
            <a:off x="8196908" y="820738"/>
            <a:ext cx="14750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1400" b="1">
                <a:solidFill>
                  <a:schemeClr val="bg1"/>
                </a:solidFill>
                <a:latin typeface="小塚ゴシック Pr6N R" panose="020B0400000000000000" pitchFamily="34" charset="-128"/>
                <a:ea typeface="小塚ゴシック Pr6N R" panose="020B0400000000000000" pitchFamily="34" charset="-128"/>
              </a:rPr>
              <a:t>ポリ塩化ビニル</a:t>
            </a:r>
          </a:p>
          <a:p>
            <a:pPr algn="ctr" eaLnBrk="1" hangingPunct="1"/>
            <a:r>
              <a:rPr lang="ja-JP" altLang="en-US" sz="1400" b="1">
                <a:solidFill>
                  <a:schemeClr val="bg1"/>
                </a:solidFill>
                <a:latin typeface="小塚ゴシック Pr6N R" panose="020B0400000000000000" pitchFamily="34" charset="-128"/>
                <a:ea typeface="小塚ゴシック Pr6N R" panose="020B0400000000000000" pitchFamily="34" charset="-128"/>
              </a:rPr>
              <a:t>（石油）</a:t>
            </a:r>
          </a:p>
        </p:txBody>
      </p:sp>
      <p:sp>
        <p:nvSpPr>
          <p:cNvPr id="15" name="テキスト ボックス 13">
            <a:extLst>
              <a:ext uri="{FF2B5EF4-FFF2-40B4-BE49-F238E27FC236}">
                <a16:creationId xmlns:a16="http://schemas.microsoft.com/office/drawing/2014/main" id="{C667105F-CAC3-42D2-AEBF-66420813907B}"/>
              </a:ext>
            </a:extLst>
          </p:cNvPr>
          <p:cNvSpPr txBox="1">
            <a:spLocks noChangeArrowheads="1"/>
          </p:cNvSpPr>
          <p:nvPr/>
        </p:nvSpPr>
        <p:spPr bwMode="auto">
          <a:xfrm>
            <a:off x="2905125" y="4314825"/>
            <a:ext cx="21955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a:latin typeface="小塚ゴシック Pr6N R" panose="020B0400000000000000" pitchFamily="34" charset="-128"/>
                <a:ea typeface="小塚ゴシック Pr6N R" panose="020B0400000000000000" pitchFamily="34" charset="-128"/>
              </a:rPr>
              <a:t>ラテックス蛋白、化学物質（加硫促進剤など）</a:t>
            </a:r>
          </a:p>
        </p:txBody>
      </p:sp>
      <p:sp>
        <p:nvSpPr>
          <p:cNvPr id="16" name="テキスト ボックス 16">
            <a:extLst>
              <a:ext uri="{FF2B5EF4-FFF2-40B4-BE49-F238E27FC236}">
                <a16:creationId xmlns:a16="http://schemas.microsoft.com/office/drawing/2014/main" id="{88E5DB4D-6F15-4F2A-B1DA-24111A9B6A7C}"/>
              </a:ext>
            </a:extLst>
          </p:cNvPr>
          <p:cNvSpPr txBox="1">
            <a:spLocks noChangeArrowheads="1"/>
          </p:cNvSpPr>
          <p:nvPr/>
        </p:nvSpPr>
        <p:spPr bwMode="auto">
          <a:xfrm>
            <a:off x="5184775" y="4314825"/>
            <a:ext cx="2520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a:latin typeface="小塚ゴシック Pr6N R" panose="020B0400000000000000" pitchFamily="34" charset="-128"/>
                <a:ea typeface="小塚ゴシック Pr6N R" panose="020B0400000000000000" pitchFamily="34" charset="-128"/>
              </a:rPr>
              <a:t>化学物質（加硫促進剤など）</a:t>
            </a:r>
          </a:p>
        </p:txBody>
      </p:sp>
      <p:sp>
        <p:nvSpPr>
          <p:cNvPr id="17" name="テキスト ボックス 18">
            <a:extLst>
              <a:ext uri="{FF2B5EF4-FFF2-40B4-BE49-F238E27FC236}">
                <a16:creationId xmlns:a16="http://schemas.microsoft.com/office/drawing/2014/main" id="{1CCECFE0-38A4-44F7-87A4-8C82A16803E1}"/>
              </a:ext>
            </a:extLst>
          </p:cNvPr>
          <p:cNvSpPr txBox="1">
            <a:spLocks noChangeArrowheads="1"/>
          </p:cNvSpPr>
          <p:nvPr/>
        </p:nvSpPr>
        <p:spPr bwMode="auto">
          <a:xfrm>
            <a:off x="7621588" y="4314825"/>
            <a:ext cx="2232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a:latin typeface="小塚ゴシック Pr6N R" panose="020B0400000000000000" pitchFamily="34" charset="-128"/>
                <a:ea typeface="小塚ゴシック Pr6N R" panose="020B0400000000000000" pitchFamily="34" charset="-128"/>
              </a:rPr>
              <a:t>化学物質（可塑剤など）</a:t>
            </a:r>
          </a:p>
        </p:txBody>
      </p:sp>
      <p:sp>
        <p:nvSpPr>
          <p:cNvPr id="18" name="テキスト ボックス 19">
            <a:extLst>
              <a:ext uri="{FF2B5EF4-FFF2-40B4-BE49-F238E27FC236}">
                <a16:creationId xmlns:a16="http://schemas.microsoft.com/office/drawing/2014/main" id="{8980BE4A-48CE-4F91-ADF1-E3DA5D2429ED}"/>
              </a:ext>
            </a:extLst>
          </p:cNvPr>
          <p:cNvSpPr txBox="1">
            <a:spLocks noChangeArrowheads="1"/>
          </p:cNvSpPr>
          <p:nvPr/>
        </p:nvSpPr>
        <p:spPr bwMode="auto">
          <a:xfrm>
            <a:off x="2905125" y="2238375"/>
            <a:ext cx="223202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a:latin typeface="小塚ゴシック Pr6N R" panose="020B0400000000000000" pitchFamily="34" charset="-128"/>
                <a:ea typeface="小塚ゴシック Pr6N R" panose="020B0400000000000000" pitchFamily="34" charset="-128"/>
              </a:rPr>
              <a:t>強度、耐久性に優れている。穴あきに強いが尖ったものでは穴があく。洗剤などに対して防御効果がある。</a:t>
            </a:r>
          </a:p>
        </p:txBody>
      </p:sp>
      <p:sp>
        <p:nvSpPr>
          <p:cNvPr id="19" name="テキスト ボックス 20">
            <a:extLst>
              <a:ext uri="{FF2B5EF4-FFF2-40B4-BE49-F238E27FC236}">
                <a16:creationId xmlns:a16="http://schemas.microsoft.com/office/drawing/2014/main" id="{E9E586D2-D446-4F86-BA9D-A5B2B36C9E96}"/>
              </a:ext>
            </a:extLst>
          </p:cNvPr>
          <p:cNvSpPr txBox="1">
            <a:spLocks noChangeArrowheads="1"/>
          </p:cNvSpPr>
          <p:nvPr/>
        </p:nvSpPr>
        <p:spPr bwMode="auto">
          <a:xfrm>
            <a:off x="5184775" y="2238375"/>
            <a:ext cx="23050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a:latin typeface="小塚ゴシック Pr6N R" panose="020B0400000000000000" pitchFamily="34" charset="-128"/>
                <a:ea typeface="小塚ゴシック Pr6N R" panose="020B0400000000000000" pitchFamily="34" charset="-128"/>
              </a:rPr>
              <a:t>穴あきや破れに対する抵抗性に優れている。化学薬品に対する防御効果が優れている。</a:t>
            </a:r>
          </a:p>
        </p:txBody>
      </p:sp>
      <p:sp>
        <p:nvSpPr>
          <p:cNvPr id="20" name="テキスト ボックス 21">
            <a:extLst>
              <a:ext uri="{FF2B5EF4-FFF2-40B4-BE49-F238E27FC236}">
                <a16:creationId xmlns:a16="http://schemas.microsoft.com/office/drawing/2014/main" id="{B301483B-6C3E-4B90-A6DF-9B1149CCAB0D}"/>
              </a:ext>
            </a:extLst>
          </p:cNvPr>
          <p:cNvSpPr txBox="1">
            <a:spLocks noChangeArrowheads="1"/>
          </p:cNvSpPr>
          <p:nvPr/>
        </p:nvSpPr>
        <p:spPr bwMode="auto">
          <a:xfrm>
            <a:off x="7621588" y="2238375"/>
            <a:ext cx="22320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a:latin typeface="小塚ゴシック Pr6N R" panose="020B0400000000000000" pitchFamily="34" charset="-128"/>
                <a:ea typeface="小塚ゴシック Pr6N R" panose="020B0400000000000000" pitchFamily="34" charset="-128"/>
              </a:rPr>
              <a:t>穴あきや破れに弱い。尖ったもので容易に穴があく。化学薬品に弱い。</a:t>
            </a:r>
          </a:p>
        </p:txBody>
      </p:sp>
      <p:sp>
        <p:nvSpPr>
          <p:cNvPr id="21" name="テキスト ボックス 22">
            <a:extLst>
              <a:ext uri="{FF2B5EF4-FFF2-40B4-BE49-F238E27FC236}">
                <a16:creationId xmlns:a16="http://schemas.microsoft.com/office/drawing/2014/main" id="{0A91B440-2233-4637-8739-56A7F542A561}"/>
              </a:ext>
            </a:extLst>
          </p:cNvPr>
          <p:cNvSpPr txBox="1">
            <a:spLocks noChangeArrowheads="1"/>
          </p:cNvSpPr>
          <p:nvPr/>
        </p:nvSpPr>
        <p:spPr bwMode="auto">
          <a:xfrm>
            <a:off x="2905125" y="3382963"/>
            <a:ext cx="20161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a:latin typeface="小塚ゴシック Pr6N R" panose="020B0400000000000000" pitchFamily="34" charset="-128"/>
                <a:ea typeface="小塚ゴシック Pr6N R" panose="020B0400000000000000" pitchFamily="34" charset="-128"/>
              </a:rPr>
              <a:t>高い伸縮性で装着感は良好。フィット感に優れている。</a:t>
            </a:r>
          </a:p>
        </p:txBody>
      </p:sp>
      <p:sp>
        <p:nvSpPr>
          <p:cNvPr id="22" name="テキスト ボックス 23">
            <a:extLst>
              <a:ext uri="{FF2B5EF4-FFF2-40B4-BE49-F238E27FC236}">
                <a16:creationId xmlns:a16="http://schemas.microsoft.com/office/drawing/2014/main" id="{1FB99D3E-26D2-438E-84A9-416DEBADCA4D}"/>
              </a:ext>
            </a:extLst>
          </p:cNvPr>
          <p:cNvSpPr txBox="1">
            <a:spLocks noChangeArrowheads="1"/>
          </p:cNvSpPr>
          <p:nvPr/>
        </p:nvSpPr>
        <p:spPr bwMode="auto">
          <a:xfrm>
            <a:off x="5184775" y="3382963"/>
            <a:ext cx="23050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a:latin typeface="小塚ゴシック Pr6N R" panose="020B0400000000000000" pitchFamily="34" charset="-128"/>
                <a:ea typeface="小塚ゴシック Pr6N R" panose="020B0400000000000000" pitchFamily="34" charset="-128"/>
              </a:rPr>
              <a:t>高い伸縮性で装着感は良好。ラテックスよりやや圧迫感を感じ、フィット感に劣る。</a:t>
            </a:r>
          </a:p>
        </p:txBody>
      </p:sp>
      <p:sp>
        <p:nvSpPr>
          <p:cNvPr id="23" name="テキスト ボックス 26">
            <a:extLst>
              <a:ext uri="{FF2B5EF4-FFF2-40B4-BE49-F238E27FC236}">
                <a16:creationId xmlns:a16="http://schemas.microsoft.com/office/drawing/2014/main" id="{EE89082B-79AC-45DC-8BAA-A8AFE3B36BCB}"/>
              </a:ext>
            </a:extLst>
          </p:cNvPr>
          <p:cNvSpPr txBox="1">
            <a:spLocks noChangeArrowheads="1"/>
          </p:cNvSpPr>
          <p:nvPr/>
        </p:nvSpPr>
        <p:spPr bwMode="auto">
          <a:xfrm>
            <a:off x="7621588" y="3382963"/>
            <a:ext cx="22320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a:latin typeface="小塚ゴシック Pr6N R" panose="020B0400000000000000" pitchFamily="34" charset="-128"/>
                <a:ea typeface="小塚ゴシック Pr6N R" panose="020B0400000000000000" pitchFamily="34" charset="-128"/>
              </a:rPr>
              <a:t>伸縮性は低い。手首周りの寸法がゆるい。</a:t>
            </a:r>
          </a:p>
        </p:txBody>
      </p:sp>
      <p:sp>
        <p:nvSpPr>
          <p:cNvPr id="24" name="テキスト ボックス 27">
            <a:extLst>
              <a:ext uri="{FF2B5EF4-FFF2-40B4-BE49-F238E27FC236}">
                <a16:creationId xmlns:a16="http://schemas.microsoft.com/office/drawing/2014/main" id="{42D10D05-B2A4-4993-8884-E97B1B6AAF60}"/>
              </a:ext>
            </a:extLst>
          </p:cNvPr>
          <p:cNvSpPr txBox="1">
            <a:spLocks noChangeArrowheads="1"/>
          </p:cNvSpPr>
          <p:nvPr/>
        </p:nvSpPr>
        <p:spPr bwMode="auto">
          <a:xfrm>
            <a:off x="2905125" y="1485900"/>
            <a:ext cx="2159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a:latin typeface="小塚ゴシック Pr6N R" panose="020B0400000000000000" pitchFamily="34" charset="-128"/>
                <a:ea typeface="小塚ゴシック Pr6N R" panose="020B0400000000000000" pitchFamily="34" charset="-128"/>
              </a:rPr>
              <a:t>手術などの指先を用いるような細かい作業</a:t>
            </a:r>
          </a:p>
        </p:txBody>
      </p:sp>
      <p:sp>
        <p:nvSpPr>
          <p:cNvPr id="25" name="テキスト ボックス 28">
            <a:extLst>
              <a:ext uri="{FF2B5EF4-FFF2-40B4-BE49-F238E27FC236}">
                <a16:creationId xmlns:a16="http://schemas.microsoft.com/office/drawing/2014/main" id="{061190C1-1B38-43AF-90B8-73E7E35D0425}"/>
              </a:ext>
            </a:extLst>
          </p:cNvPr>
          <p:cNvSpPr txBox="1">
            <a:spLocks noChangeArrowheads="1"/>
          </p:cNvSpPr>
          <p:nvPr/>
        </p:nvSpPr>
        <p:spPr bwMode="auto">
          <a:xfrm>
            <a:off x="5184775" y="1485900"/>
            <a:ext cx="24526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a:latin typeface="小塚ゴシック Pr6N R" panose="020B0400000000000000" pitchFamily="34" charset="-128"/>
                <a:ea typeface="小塚ゴシック Pr6N R" panose="020B0400000000000000" pitchFamily="34" charset="-128"/>
              </a:rPr>
              <a:t>ラテックスアレルギー対策、検査、検診、ケア、薬品の取り扱い時など</a:t>
            </a:r>
          </a:p>
        </p:txBody>
      </p:sp>
      <p:sp>
        <p:nvSpPr>
          <p:cNvPr id="26" name="テキスト ボックス 29">
            <a:extLst>
              <a:ext uri="{FF2B5EF4-FFF2-40B4-BE49-F238E27FC236}">
                <a16:creationId xmlns:a16="http://schemas.microsoft.com/office/drawing/2014/main" id="{6A034B8B-2CFB-4580-9BC4-7BAE121A2058}"/>
              </a:ext>
            </a:extLst>
          </p:cNvPr>
          <p:cNvSpPr txBox="1">
            <a:spLocks noChangeArrowheads="1"/>
          </p:cNvSpPr>
          <p:nvPr/>
        </p:nvSpPr>
        <p:spPr bwMode="auto">
          <a:xfrm>
            <a:off x="7621588" y="1485900"/>
            <a:ext cx="23780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a:latin typeface="小塚ゴシック Pr6N R" panose="020B0400000000000000" pitchFamily="34" charset="-128"/>
                <a:ea typeface="小塚ゴシック Pr6N R" panose="020B0400000000000000" pitchFamily="34" charset="-128"/>
              </a:rPr>
              <a:t>ラテックスアレルギー対策、感染性物質による汚染リスクの少ない、短時間の作業</a:t>
            </a:r>
          </a:p>
        </p:txBody>
      </p:sp>
      <p:sp>
        <p:nvSpPr>
          <p:cNvPr id="27" name="テキスト ボックス 30">
            <a:extLst>
              <a:ext uri="{FF2B5EF4-FFF2-40B4-BE49-F238E27FC236}">
                <a16:creationId xmlns:a16="http://schemas.microsoft.com/office/drawing/2014/main" id="{010BC166-1EFD-4AB8-B498-6D979055697B}"/>
              </a:ext>
            </a:extLst>
          </p:cNvPr>
          <p:cNvSpPr txBox="1">
            <a:spLocks noChangeArrowheads="1"/>
          </p:cNvSpPr>
          <p:nvPr/>
        </p:nvSpPr>
        <p:spPr bwMode="auto">
          <a:xfrm>
            <a:off x="2908300" y="4878388"/>
            <a:ext cx="539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a:latin typeface="小塚ゴシック Pr6N R" panose="020B0400000000000000" pitchFamily="34" charset="-128"/>
                <a:ea typeface="小塚ゴシック Pr6N R" panose="020B0400000000000000" pitchFamily="34" charset="-128"/>
              </a:rPr>
              <a:t>安価</a:t>
            </a:r>
          </a:p>
        </p:txBody>
      </p:sp>
      <p:sp>
        <p:nvSpPr>
          <p:cNvPr id="28" name="テキスト ボックス 31">
            <a:extLst>
              <a:ext uri="{FF2B5EF4-FFF2-40B4-BE49-F238E27FC236}">
                <a16:creationId xmlns:a16="http://schemas.microsoft.com/office/drawing/2014/main" id="{02FA42F7-0E4B-48CB-A829-C75F1FB3ABA0}"/>
              </a:ext>
            </a:extLst>
          </p:cNvPr>
          <p:cNvSpPr txBox="1">
            <a:spLocks noChangeArrowheads="1"/>
          </p:cNvSpPr>
          <p:nvPr/>
        </p:nvSpPr>
        <p:spPr bwMode="auto">
          <a:xfrm>
            <a:off x="5184775" y="4878388"/>
            <a:ext cx="89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a:latin typeface="小塚ゴシック Pr6N R" panose="020B0400000000000000" pitchFamily="34" charset="-128"/>
                <a:ea typeface="小塚ゴシック Pr6N R" panose="020B0400000000000000" pitchFamily="34" charset="-128"/>
              </a:rPr>
              <a:t>やや高価</a:t>
            </a:r>
          </a:p>
        </p:txBody>
      </p:sp>
      <p:sp>
        <p:nvSpPr>
          <p:cNvPr id="29" name="テキスト ボックス 32">
            <a:extLst>
              <a:ext uri="{FF2B5EF4-FFF2-40B4-BE49-F238E27FC236}">
                <a16:creationId xmlns:a16="http://schemas.microsoft.com/office/drawing/2014/main" id="{9B6C7ABC-1084-4EF3-8B34-4E41A5B620CB}"/>
              </a:ext>
            </a:extLst>
          </p:cNvPr>
          <p:cNvSpPr txBox="1">
            <a:spLocks noChangeArrowheads="1"/>
          </p:cNvSpPr>
          <p:nvPr/>
        </p:nvSpPr>
        <p:spPr bwMode="auto">
          <a:xfrm>
            <a:off x="7621588" y="4878388"/>
            <a:ext cx="89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a:latin typeface="小塚ゴシック Pr6N R" panose="020B0400000000000000" pitchFamily="34" charset="-128"/>
                <a:ea typeface="小塚ゴシック Pr6N R" panose="020B0400000000000000" pitchFamily="34" charset="-128"/>
              </a:rPr>
              <a:t>最も安価</a:t>
            </a:r>
          </a:p>
        </p:txBody>
      </p:sp>
      <p:cxnSp>
        <p:nvCxnSpPr>
          <p:cNvPr id="30" name="直線コネクタ 36">
            <a:extLst>
              <a:ext uri="{FF2B5EF4-FFF2-40B4-BE49-F238E27FC236}">
                <a16:creationId xmlns:a16="http://schemas.microsoft.com/office/drawing/2014/main" id="{18292427-23B1-4E5F-AD5B-0BFAFBCEC377}"/>
              </a:ext>
            </a:extLst>
          </p:cNvPr>
          <p:cNvCxnSpPr>
            <a:cxnSpLocks noChangeShapeType="1"/>
          </p:cNvCxnSpPr>
          <p:nvPr/>
        </p:nvCxnSpPr>
        <p:spPr bwMode="auto">
          <a:xfrm>
            <a:off x="1677988" y="5326063"/>
            <a:ext cx="8424862" cy="0"/>
          </a:xfrm>
          <a:prstGeom prst="line">
            <a:avLst/>
          </a:prstGeom>
          <a:noFill/>
          <a:ln w="28575" algn="ctr">
            <a:solidFill>
              <a:srgbClr val="388AC2"/>
            </a:solidFill>
            <a:round/>
            <a:headEnd/>
            <a:tailEnd/>
          </a:ln>
          <a:extLst>
            <a:ext uri="{909E8E84-426E-40DD-AFC4-6F175D3DCCD1}">
              <a14:hiddenFill xmlns:a14="http://schemas.microsoft.com/office/drawing/2010/main">
                <a:noFill/>
              </a14:hiddenFill>
            </a:ext>
          </a:extLst>
        </p:spPr>
      </p:cxnSp>
      <p:sp>
        <p:nvSpPr>
          <p:cNvPr id="31" name="Text Box 30">
            <a:extLst>
              <a:ext uri="{FF2B5EF4-FFF2-40B4-BE49-F238E27FC236}">
                <a16:creationId xmlns:a16="http://schemas.microsoft.com/office/drawing/2014/main" id="{8E57B983-83FF-4B3D-A595-E41794D95DA4}"/>
              </a:ext>
            </a:extLst>
          </p:cNvPr>
          <p:cNvSpPr txBox="1">
            <a:spLocks noChangeArrowheads="1"/>
          </p:cNvSpPr>
          <p:nvPr/>
        </p:nvSpPr>
        <p:spPr bwMode="auto">
          <a:xfrm>
            <a:off x="1632744" y="5413723"/>
            <a:ext cx="85169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5113" indent="-265113"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dirty="0">
                <a:latin typeface="小塚ゴシック Pr6N R" panose="020B0400000000000000" pitchFamily="34" charset="-128"/>
                <a:ea typeface="小塚ゴシック Pr6N R" panose="020B0400000000000000" pitchFamily="34" charset="-128"/>
              </a:rPr>
              <a:t>注）抗がん剤の取り扱いに関しては、日本病院薬剤師会より発表されている注射剤・抗がん薬無菌調製</a:t>
            </a:r>
          </a:p>
          <a:p>
            <a:pPr eaLnBrk="1" hangingPunct="1"/>
            <a:r>
              <a:rPr lang="ja-JP" altLang="en-US" sz="1400" dirty="0">
                <a:latin typeface="小塚ゴシック Pr6N R" panose="020B0400000000000000" pitchFamily="34" charset="-128"/>
                <a:ea typeface="小塚ゴシック Pr6N R" panose="020B0400000000000000" pitchFamily="34" charset="-128"/>
              </a:rPr>
              <a:t>     ガイドラインを参照すること。</a:t>
            </a:r>
          </a:p>
        </p:txBody>
      </p:sp>
      <p:sp>
        <p:nvSpPr>
          <p:cNvPr id="32" name="Rectangle 31">
            <a:extLst>
              <a:ext uri="{FF2B5EF4-FFF2-40B4-BE49-F238E27FC236}">
                <a16:creationId xmlns:a16="http://schemas.microsoft.com/office/drawing/2014/main" id="{0C88D8B4-2E09-4F18-A910-A7A127CA6131}"/>
              </a:ext>
            </a:extLst>
          </p:cNvPr>
          <p:cNvSpPr>
            <a:spLocks noChangeArrowheads="1"/>
          </p:cNvSpPr>
          <p:nvPr/>
        </p:nvSpPr>
        <p:spPr bwMode="auto">
          <a:xfrm>
            <a:off x="1597819" y="5847110"/>
            <a:ext cx="71739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dirty="0">
                <a:latin typeface="小塚ゴシック Pr6N R" panose="020B0400000000000000" pitchFamily="34" charset="-128"/>
                <a:ea typeface="小塚ゴシック Pr6N R" panose="020B0400000000000000" pitchFamily="34" charset="-128"/>
              </a:rPr>
              <a:t>横田誠ら</a:t>
            </a:r>
            <a:r>
              <a:rPr lang="en-US" altLang="ja-JP" sz="1400" dirty="0">
                <a:latin typeface="小塚ゴシック Pr6N R" panose="020B0400000000000000" pitchFamily="34" charset="-128"/>
                <a:ea typeface="小塚ゴシック Pr6N R" panose="020B0400000000000000" pitchFamily="34" charset="-128"/>
              </a:rPr>
              <a:t>. </a:t>
            </a:r>
            <a:r>
              <a:rPr lang="ja-JP" altLang="en-US" sz="1400" dirty="0">
                <a:latin typeface="小塚ゴシック Pr6N R" panose="020B0400000000000000" pitchFamily="34" charset="-128"/>
                <a:ea typeface="小塚ゴシック Pr6N R" panose="020B0400000000000000" pitchFamily="34" charset="-128"/>
              </a:rPr>
              <a:t>ラテックスアレルギーと正しい手袋の選択 予防こそ最大の治療</a:t>
            </a:r>
            <a:r>
              <a:rPr lang="en-US" altLang="ja-JP" sz="1400" dirty="0">
                <a:latin typeface="小塚ゴシック Pr6N R" panose="020B0400000000000000" pitchFamily="34" charset="-128"/>
                <a:ea typeface="小塚ゴシック Pr6N R" panose="020B0400000000000000" pitchFamily="34" charset="-128"/>
              </a:rPr>
              <a:t>. </a:t>
            </a:r>
            <a:r>
              <a:rPr lang="ja-JP" altLang="en-US" sz="1400" dirty="0">
                <a:latin typeface="小塚ゴシック Pr6N R" panose="020B0400000000000000" pitchFamily="34" charset="-128"/>
                <a:ea typeface="小塚ゴシック Pr6N R" panose="020B0400000000000000" pitchFamily="34" charset="-128"/>
              </a:rPr>
              <a:t>アンセル・ヘルスケアジャパン</a:t>
            </a:r>
            <a:r>
              <a:rPr lang="en-US" altLang="ja-JP" sz="1400" dirty="0">
                <a:latin typeface="小塚ゴシック Pr6N R" panose="020B0400000000000000" pitchFamily="34" charset="-128"/>
                <a:ea typeface="小塚ゴシック Pr6N R" panose="020B0400000000000000" pitchFamily="34" charset="-128"/>
              </a:rPr>
              <a:t>. </a:t>
            </a:r>
            <a:r>
              <a:rPr lang="ja-JP" altLang="en-US" sz="1400" dirty="0">
                <a:latin typeface="小塚ゴシック Pr6N R" panose="020B0400000000000000" pitchFamily="34" charset="-128"/>
                <a:ea typeface="小塚ゴシック Pr6N R" panose="020B0400000000000000" pitchFamily="34" charset="-128"/>
              </a:rPr>
              <a:t>参照改変</a:t>
            </a:r>
          </a:p>
        </p:txBody>
      </p:sp>
    </p:spTree>
    <p:extLst>
      <p:ext uri="{BB962C8B-B14F-4D97-AF65-F5344CB8AC3E}">
        <p14:creationId xmlns:p14="http://schemas.microsoft.com/office/powerpoint/2010/main" val="2502887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2">
            <a:extLst>
              <a:ext uri="{FF2B5EF4-FFF2-40B4-BE49-F238E27FC236}">
                <a16:creationId xmlns:a16="http://schemas.microsoft.com/office/drawing/2014/main" id="{72C2C741-AD3D-4B08-B395-C7EA22B173F9}"/>
              </a:ext>
            </a:extLst>
          </p:cNvPr>
          <p:cNvGraphicFramePr>
            <a:graphicFrameLocks noGrp="1"/>
          </p:cNvGraphicFramePr>
          <p:nvPr>
            <p:extLst>
              <p:ext uri="{D42A27DB-BD31-4B8C-83A1-F6EECF244321}">
                <p14:modId xmlns:p14="http://schemas.microsoft.com/office/powerpoint/2010/main" val="1369009748"/>
              </p:ext>
            </p:extLst>
          </p:nvPr>
        </p:nvGraphicFramePr>
        <p:xfrm>
          <a:off x="1024467" y="1243902"/>
          <a:ext cx="10143066" cy="4250965"/>
        </p:xfrm>
        <a:graphic>
          <a:graphicData uri="http://schemas.openxmlformats.org/drawingml/2006/table">
            <a:tbl>
              <a:tblPr firstRow="1" bandRow="1">
                <a:tableStyleId>{2D5ABB26-0587-4C30-8999-92F81FD0307C}</a:tableStyleId>
              </a:tblPr>
              <a:tblGrid>
                <a:gridCol w="1474337">
                  <a:extLst>
                    <a:ext uri="{9D8B030D-6E8A-4147-A177-3AD203B41FA5}">
                      <a16:colId xmlns:a16="http://schemas.microsoft.com/office/drawing/2014/main" val="20000"/>
                    </a:ext>
                  </a:extLst>
                </a:gridCol>
                <a:gridCol w="8668729">
                  <a:extLst>
                    <a:ext uri="{9D8B030D-6E8A-4147-A177-3AD203B41FA5}">
                      <a16:colId xmlns:a16="http://schemas.microsoft.com/office/drawing/2014/main" val="20001"/>
                    </a:ext>
                  </a:extLst>
                </a:gridCol>
              </a:tblGrid>
              <a:tr h="636207">
                <a:tc>
                  <a:txBody>
                    <a:bodyPr/>
                    <a:lstStyle/>
                    <a:p>
                      <a:pPr algn="ctr">
                        <a:lnSpc>
                          <a:spcPct val="100000"/>
                        </a:lnSpc>
                      </a:pP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感染リスク</a:t>
                      </a:r>
                      <a:endParaRPr sz="16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4">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algn="ctr">
                        <a:lnSpc>
                          <a:spcPct val="100000"/>
                        </a:lnSpc>
                      </a:pP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該当する医療従事者</a:t>
                      </a:r>
                      <a:endParaRPr sz="16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4">
                      <a:solidFill>
                        <a:srgbClr val="231F20"/>
                      </a:solidFill>
                      <a:prstDash val="solid"/>
                    </a:lnR>
                    <a:lnT w="4445">
                      <a:solidFill>
                        <a:srgbClr val="231F20"/>
                      </a:solidFill>
                      <a:prstDash val="solid"/>
                    </a:lnT>
                    <a:lnB w="4445">
                      <a:solidFill>
                        <a:srgbClr val="231F20"/>
                      </a:solidFill>
                      <a:prstDash val="solid"/>
                    </a:lnB>
                  </a:tcPr>
                </a:tc>
                <a:extLst>
                  <a:ext uri="{0D108BD9-81ED-4DB2-BD59-A6C34878D82A}">
                    <a16:rowId xmlns:a16="http://schemas.microsoft.com/office/drawing/2014/main" val="10000"/>
                  </a:ext>
                </a:extLst>
              </a:tr>
              <a:tr h="1244788">
                <a:tc>
                  <a:txBody>
                    <a:bodyPr/>
                    <a:lstStyle/>
                    <a:p>
                      <a:pPr algn="ctr">
                        <a:lnSpc>
                          <a:spcPct val="10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高</a:t>
                      </a:r>
                      <a:endParaRPr sz="180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4">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FCDFEB"/>
                    </a:solidFill>
                  </a:tcPr>
                </a:tc>
                <a:tc>
                  <a:txBody>
                    <a:bodyPr/>
                    <a:lstStyle/>
                    <a:p>
                      <a:pPr marL="46990">
                        <a:lnSpc>
                          <a:spcPct val="100000"/>
                        </a:lnSpc>
                      </a:pPr>
                      <a:endParaRPr lang="en-US" altLang="ja-JP"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endParaRPr>
                    </a:p>
                    <a:p>
                      <a:pPr marL="46990">
                        <a:lnSpc>
                          <a:spcPct val="10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8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高リスク処置（気管内挿管、気管切開、吸引、酸素マスクによる人工換気法等</a:t>
                      </a: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endParaRPr lang="en-US" altLang="ja-JP"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endParaRPr>
                    </a:p>
                    <a:p>
                      <a:pPr marL="46990">
                        <a:lnSpc>
                          <a:spcPct val="100000"/>
                        </a:lnSpc>
                      </a:pPr>
                      <a:r>
                        <a:rPr lang="ja-JP" altLang="en-US"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18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を行う医師・看護師</a:t>
                      </a:r>
                      <a:endParaRPr sz="1800" dirty="0">
                        <a:latin typeface="小塚ゴシック Pr6N R" panose="020B0400000000000000" pitchFamily="34" charset="-128"/>
                        <a:ea typeface="小塚ゴシック Pr6N R" panose="020B0400000000000000" pitchFamily="34" charset="-128"/>
                        <a:cs typeface="小塚ゴシック Pro EL"/>
                      </a:endParaRPr>
                    </a:p>
                    <a:p>
                      <a:pPr marL="46990">
                        <a:lnSpc>
                          <a:spcPct val="100000"/>
                        </a:lnSpc>
                        <a:spcBef>
                          <a:spcPts val="259"/>
                        </a:spcBef>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・高リスク処置（感染患者のレントゲン撮影等）を行う診療放射線技師</a:t>
                      </a:r>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4">
                      <a:solidFill>
                        <a:srgbClr val="231F20"/>
                      </a:solidFill>
                      <a:prstDash val="solid"/>
                    </a:lnR>
                    <a:lnT w="4445">
                      <a:solidFill>
                        <a:srgbClr val="231F20"/>
                      </a:solidFill>
                      <a:prstDash val="solid"/>
                    </a:lnT>
                    <a:lnB w="4445">
                      <a:solidFill>
                        <a:srgbClr val="231F20"/>
                      </a:solidFill>
                      <a:prstDash val="solid"/>
                    </a:lnB>
                    <a:solidFill>
                      <a:srgbClr val="FDEDF4"/>
                    </a:solidFill>
                  </a:tcPr>
                </a:tc>
                <a:extLst>
                  <a:ext uri="{0D108BD9-81ED-4DB2-BD59-A6C34878D82A}">
                    <a16:rowId xmlns:a16="http://schemas.microsoft.com/office/drawing/2014/main" val="10001"/>
                  </a:ext>
                </a:extLst>
              </a:tr>
              <a:tr h="1293587">
                <a:tc>
                  <a:txBody>
                    <a:bodyPr/>
                    <a:lstStyle/>
                    <a:p>
                      <a:pPr algn="ctr">
                        <a:lnSpc>
                          <a:spcPct val="10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中</a:t>
                      </a:r>
                      <a:endParaRPr sz="180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4">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FFFCD5"/>
                    </a:solidFill>
                  </a:tcPr>
                </a:tc>
                <a:tc>
                  <a:txBody>
                    <a:bodyPr/>
                    <a:lstStyle/>
                    <a:p>
                      <a:pPr marL="46990">
                        <a:lnSpc>
                          <a:spcPct val="100000"/>
                        </a:lnSpc>
                      </a:pPr>
                      <a:endParaRPr lang="en-US" altLang="ja-JP"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endParaRPr>
                    </a:p>
                    <a:p>
                      <a:pPr marL="46990">
                        <a:lnSpc>
                          <a:spcPct val="10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・中リスク処置（入院患者の経過観察等）を行う医師・看護師</a:t>
                      </a:r>
                      <a:endParaRPr sz="1800" dirty="0">
                        <a:latin typeface="小塚ゴシック Pr6N R" panose="020B0400000000000000" pitchFamily="34" charset="-128"/>
                        <a:ea typeface="小塚ゴシック Pr6N R" panose="020B0400000000000000" pitchFamily="34" charset="-128"/>
                        <a:cs typeface="小塚ゴシック Pro EL"/>
                      </a:endParaRPr>
                    </a:p>
                    <a:p>
                      <a:pPr marL="46990">
                        <a:lnSpc>
                          <a:spcPct val="100000"/>
                        </a:lnSpc>
                        <a:spcBef>
                          <a:spcPts val="259"/>
                        </a:spcBef>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・受付職員（近距離での患者接触頻度が高いため）</a:t>
                      </a:r>
                      <a:endParaRPr sz="1800" dirty="0">
                        <a:latin typeface="小塚ゴシック Pr6N R" panose="020B0400000000000000" pitchFamily="34" charset="-128"/>
                        <a:ea typeface="小塚ゴシック Pr6N R" panose="020B0400000000000000" pitchFamily="34" charset="-128"/>
                        <a:cs typeface="小塚ゴシック Pro EL"/>
                      </a:endParaRPr>
                    </a:p>
                    <a:p>
                      <a:pPr marL="46990">
                        <a:lnSpc>
                          <a:spcPct val="100000"/>
                        </a:lnSpc>
                        <a:spcBef>
                          <a:spcPts val="215"/>
                        </a:spcBef>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・発熱外来や</a:t>
                      </a:r>
                      <a:r>
                        <a:rPr sz="18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1800" dirty="0">
                          <a:solidFill>
                            <a:srgbClr val="231F20"/>
                          </a:solidFill>
                          <a:latin typeface="小塚ゴシック Pr6N R" panose="020B0400000000000000" pitchFamily="34" charset="-128"/>
                          <a:ea typeface="小塚ゴシック Pr6N R" panose="020B0400000000000000" pitchFamily="34" charset="-128"/>
                          <a:cs typeface="Arial"/>
                        </a:rPr>
                        <a:t>ICU</a:t>
                      </a:r>
                      <a:r>
                        <a:rPr sz="1800" spc="-125" dirty="0">
                          <a:solidFill>
                            <a:srgbClr val="231F20"/>
                          </a:solidFill>
                          <a:latin typeface="小塚ゴシック Pr6N R" panose="020B0400000000000000" pitchFamily="34" charset="-128"/>
                          <a:ea typeface="小塚ゴシック Pr6N R" panose="020B0400000000000000" pitchFamily="34" charset="-128"/>
                          <a:cs typeface="Arial"/>
                        </a:rPr>
                        <a:t> </a:t>
                      </a: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等の高リスク患者を収容する施設を清掃する清掃員</a:t>
                      </a:r>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4">
                      <a:solidFill>
                        <a:srgbClr val="231F20"/>
                      </a:solidFill>
                      <a:prstDash val="solid"/>
                    </a:lnR>
                    <a:lnT w="4445">
                      <a:solidFill>
                        <a:srgbClr val="231F20"/>
                      </a:solidFill>
                      <a:prstDash val="solid"/>
                    </a:lnT>
                    <a:lnB w="4445">
                      <a:solidFill>
                        <a:srgbClr val="231F20"/>
                      </a:solidFill>
                      <a:prstDash val="solid"/>
                    </a:lnB>
                    <a:solidFill>
                      <a:srgbClr val="FFFDE8"/>
                    </a:solidFill>
                  </a:tcPr>
                </a:tc>
                <a:extLst>
                  <a:ext uri="{0D108BD9-81ED-4DB2-BD59-A6C34878D82A}">
                    <a16:rowId xmlns:a16="http://schemas.microsoft.com/office/drawing/2014/main" val="10002"/>
                  </a:ext>
                </a:extLst>
              </a:tr>
              <a:tr h="1076383">
                <a:tc>
                  <a:txBody>
                    <a:bodyPr/>
                    <a:lstStyle/>
                    <a:p>
                      <a:pPr algn="ctr">
                        <a:lnSpc>
                          <a:spcPct val="10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低</a:t>
                      </a:r>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4">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D7EDDD"/>
                    </a:solidFill>
                  </a:tcPr>
                </a:tc>
                <a:tc>
                  <a:txBody>
                    <a:bodyPr/>
                    <a:lstStyle/>
                    <a:p>
                      <a:pPr marL="46990">
                        <a:lnSpc>
                          <a:spcPct val="100000"/>
                        </a:lnSpc>
                      </a:pPr>
                      <a:endParaRPr lang="en-US" altLang="ja-JP"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endParaRPr>
                    </a:p>
                    <a:p>
                      <a:pPr marL="46990">
                        <a:lnSpc>
                          <a:spcPct val="10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・感染患者の治療に直接関与しない医師・看護師</a:t>
                      </a:r>
                      <a:endParaRPr sz="1800" dirty="0">
                        <a:latin typeface="小塚ゴシック Pr6N R" panose="020B0400000000000000" pitchFamily="34" charset="-128"/>
                        <a:ea typeface="小塚ゴシック Pr6N R" panose="020B0400000000000000" pitchFamily="34" charset="-128"/>
                        <a:cs typeface="小塚ゴシック Pro EL"/>
                      </a:endParaRPr>
                    </a:p>
                    <a:p>
                      <a:pPr marL="46990">
                        <a:lnSpc>
                          <a:spcPct val="100000"/>
                        </a:lnSpc>
                        <a:spcBef>
                          <a:spcPts val="259"/>
                        </a:spcBef>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・経過観察患者を収容する施設を清掃する清掃員</a:t>
                      </a:r>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4">
                      <a:solidFill>
                        <a:srgbClr val="231F20"/>
                      </a:solidFill>
                      <a:prstDash val="solid"/>
                    </a:lnR>
                    <a:lnT w="4445">
                      <a:solidFill>
                        <a:srgbClr val="231F20"/>
                      </a:solidFill>
                      <a:prstDash val="solid"/>
                    </a:lnT>
                    <a:lnB w="4445">
                      <a:solidFill>
                        <a:srgbClr val="231F20"/>
                      </a:solidFill>
                      <a:prstDash val="solid"/>
                    </a:lnB>
                    <a:solidFill>
                      <a:srgbClr val="EDF7EF"/>
                    </a:solidFill>
                  </a:tcPr>
                </a:tc>
                <a:extLst>
                  <a:ext uri="{0D108BD9-81ED-4DB2-BD59-A6C34878D82A}">
                    <a16:rowId xmlns:a16="http://schemas.microsoft.com/office/drawing/2014/main" val="10003"/>
                  </a:ext>
                </a:extLst>
              </a:tr>
            </a:tbl>
          </a:graphicData>
        </a:graphic>
      </p:graphicFrame>
      <p:sp>
        <p:nvSpPr>
          <p:cNvPr id="3" name="テキスト ボックス 3">
            <a:extLst>
              <a:ext uri="{FF2B5EF4-FFF2-40B4-BE49-F238E27FC236}">
                <a16:creationId xmlns:a16="http://schemas.microsoft.com/office/drawing/2014/main" id="{B8E15F83-6CFA-4C44-B012-5754F13375FB}"/>
              </a:ext>
            </a:extLst>
          </p:cNvPr>
          <p:cNvSpPr txBox="1">
            <a:spLocks noChangeArrowheads="1"/>
          </p:cNvSpPr>
          <p:nvPr/>
        </p:nvSpPr>
        <p:spPr bwMode="auto">
          <a:xfrm>
            <a:off x="4185709" y="646824"/>
            <a:ext cx="31341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2800" b="1" dirty="0">
                <a:latin typeface="小塚ゴシック Pr6N R" panose="020B0400000000000000" pitchFamily="34" charset="-128"/>
                <a:ea typeface="小塚ゴシック Pr6N R" panose="020B0400000000000000" pitchFamily="34" charset="-128"/>
                <a:cs typeface="Times New Roman" panose="02020603050405020304" pitchFamily="18" charset="0"/>
              </a:rPr>
              <a:t>感染リスク分類表</a:t>
            </a:r>
          </a:p>
        </p:txBody>
      </p:sp>
    </p:spTree>
    <p:extLst>
      <p:ext uri="{BB962C8B-B14F-4D97-AF65-F5344CB8AC3E}">
        <p14:creationId xmlns:p14="http://schemas.microsoft.com/office/powerpoint/2010/main" val="1395857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3">
            <a:extLst>
              <a:ext uri="{FF2B5EF4-FFF2-40B4-BE49-F238E27FC236}">
                <a16:creationId xmlns:a16="http://schemas.microsoft.com/office/drawing/2014/main" id="{A8E93493-B1DD-46FB-9611-30196447B1BC}"/>
              </a:ext>
            </a:extLst>
          </p:cNvPr>
          <p:cNvGraphicFramePr>
            <a:graphicFrameLocks noGrp="1"/>
          </p:cNvGraphicFramePr>
          <p:nvPr>
            <p:extLst>
              <p:ext uri="{D42A27DB-BD31-4B8C-83A1-F6EECF244321}">
                <p14:modId xmlns:p14="http://schemas.microsoft.com/office/powerpoint/2010/main" val="2918500771"/>
              </p:ext>
            </p:extLst>
          </p:nvPr>
        </p:nvGraphicFramePr>
        <p:xfrm>
          <a:off x="2001520" y="995680"/>
          <a:ext cx="8199120" cy="5059675"/>
        </p:xfrm>
        <a:graphic>
          <a:graphicData uri="http://schemas.openxmlformats.org/drawingml/2006/table">
            <a:tbl>
              <a:tblPr firstRow="1" bandRow="1">
                <a:tableStyleId>{2D5ABB26-0587-4C30-8999-92F81FD0307C}</a:tableStyleId>
              </a:tblPr>
              <a:tblGrid>
                <a:gridCol w="1385035">
                  <a:extLst>
                    <a:ext uri="{9D8B030D-6E8A-4147-A177-3AD203B41FA5}">
                      <a16:colId xmlns:a16="http://schemas.microsoft.com/office/drawing/2014/main" val="20000"/>
                    </a:ext>
                  </a:extLst>
                </a:gridCol>
                <a:gridCol w="6814085">
                  <a:extLst>
                    <a:ext uri="{9D8B030D-6E8A-4147-A177-3AD203B41FA5}">
                      <a16:colId xmlns:a16="http://schemas.microsoft.com/office/drawing/2014/main" val="20001"/>
                    </a:ext>
                  </a:extLst>
                </a:gridCol>
              </a:tblGrid>
              <a:tr h="459971">
                <a:tc>
                  <a:txBody>
                    <a:bodyPr/>
                    <a:lstStyle/>
                    <a:p>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8EFF9"/>
                    </a:solidFill>
                  </a:tcPr>
                </a:tc>
                <a:tc>
                  <a:txBody>
                    <a:bodyPr/>
                    <a:lstStyle/>
                    <a:p>
                      <a:pPr algn="ctr">
                        <a:lnSpc>
                          <a:spcPct val="10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アクション</a:t>
                      </a:r>
                      <a:endParaRPr sz="180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8EFF9"/>
                    </a:solidFill>
                  </a:tcPr>
                </a:tc>
                <a:extLst>
                  <a:ext uri="{0D108BD9-81ED-4DB2-BD59-A6C34878D82A}">
                    <a16:rowId xmlns:a16="http://schemas.microsoft.com/office/drawing/2014/main" val="10000"/>
                  </a:ext>
                </a:extLst>
              </a:tr>
              <a:tr h="459971">
                <a:tc>
                  <a:txBody>
                    <a:bodyPr/>
                    <a:lstStyle/>
                    <a:p>
                      <a:pPr algn="ctr">
                        <a:lnSpc>
                          <a:spcPct val="100000"/>
                        </a:lnSpc>
                      </a:pPr>
                      <a:r>
                        <a:rPr sz="1800" dirty="0">
                          <a:solidFill>
                            <a:srgbClr val="231F20"/>
                          </a:solidFill>
                          <a:latin typeface="小塚ゴシック Pr6N R" panose="020B0400000000000000" pitchFamily="34" charset="-128"/>
                          <a:ea typeface="小塚ゴシック Pr6N R" panose="020B0400000000000000" pitchFamily="34" charset="-128"/>
                          <a:cs typeface="Arial"/>
                        </a:rPr>
                        <a:t>1</a:t>
                      </a:r>
                      <a:endParaRPr sz="1800" dirty="0">
                        <a:latin typeface="小塚ゴシック Pr6N R" panose="020B0400000000000000" pitchFamily="34" charset="-128"/>
                        <a:ea typeface="小塚ゴシック Pr6N R" panose="020B0400000000000000" pitchFamily="34" charset="-128"/>
                        <a:cs typeface="Aria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0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医療機関としての方針と担当組織を設置する</a:t>
                      </a:r>
                      <a:endParaRPr sz="180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extLst>
                  <a:ext uri="{0D108BD9-81ED-4DB2-BD59-A6C34878D82A}">
                    <a16:rowId xmlns:a16="http://schemas.microsoft.com/office/drawing/2014/main" val="10001"/>
                  </a:ext>
                </a:extLst>
              </a:tr>
              <a:tr h="459970">
                <a:tc>
                  <a:txBody>
                    <a:bodyPr/>
                    <a:lstStyle/>
                    <a:p>
                      <a:pPr algn="ctr">
                        <a:lnSpc>
                          <a:spcPct val="100000"/>
                        </a:lnSpc>
                      </a:pPr>
                      <a:r>
                        <a:rPr sz="1800" dirty="0">
                          <a:solidFill>
                            <a:srgbClr val="231F20"/>
                          </a:solidFill>
                          <a:latin typeface="小塚ゴシック Pr6N R" panose="020B0400000000000000" pitchFamily="34" charset="-128"/>
                          <a:ea typeface="小塚ゴシック Pr6N R" panose="020B0400000000000000" pitchFamily="34" charset="-128"/>
                          <a:cs typeface="Arial"/>
                        </a:rPr>
                        <a:t>2</a:t>
                      </a:r>
                      <a:endParaRPr sz="1800" dirty="0">
                        <a:latin typeface="小塚ゴシック Pr6N R" panose="020B0400000000000000" pitchFamily="34" charset="-128"/>
                        <a:ea typeface="小塚ゴシック Pr6N R" panose="020B0400000000000000" pitchFamily="34" charset="-128"/>
                        <a:cs typeface="Aria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0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迅速かつ的確な情報を確保する</a:t>
                      </a:r>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extLst>
                  <a:ext uri="{0D108BD9-81ED-4DB2-BD59-A6C34878D82A}">
                    <a16:rowId xmlns:a16="http://schemas.microsoft.com/office/drawing/2014/main" val="10002"/>
                  </a:ext>
                </a:extLst>
              </a:tr>
              <a:tr h="459971">
                <a:tc>
                  <a:txBody>
                    <a:bodyPr/>
                    <a:lstStyle/>
                    <a:p>
                      <a:pPr algn="ctr">
                        <a:lnSpc>
                          <a:spcPct val="100000"/>
                        </a:lnSpc>
                      </a:pPr>
                      <a:r>
                        <a:rPr sz="1800" dirty="0">
                          <a:solidFill>
                            <a:srgbClr val="231F20"/>
                          </a:solidFill>
                          <a:latin typeface="小塚ゴシック Pr6N R" panose="020B0400000000000000" pitchFamily="34" charset="-128"/>
                          <a:ea typeface="小塚ゴシック Pr6N R" panose="020B0400000000000000" pitchFamily="34" charset="-128"/>
                          <a:cs typeface="Arial"/>
                        </a:rPr>
                        <a:t>3</a:t>
                      </a:r>
                      <a:endParaRPr sz="1800">
                        <a:latin typeface="小塚ゴシック Pr6N R" panose="020B0400000000000000" pitchFamily="34" charset="-128"/>
                        <a:ea typeface="小塚ゴシック Pr6N R" panose="020B0400000000000000" pitchFamily="34" charset="-128"/>
                        <a:cs typeface="Aria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0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受け入れ病床の確認と患者の動線の確保をする</a:t>
                      </a:r>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extLst>
                  <a:ext uri="{0D108BD9-81ED-4DB2-BD59-A6C34878D82A}">
                    <a16:rowId xmlns:a16="http://schemas.microsoft.com/office/drawing/2014/main" val="10003"/>
                  </a:ext>
                </a:extLst>
              </a:tr>
              <a:tr h="459971">
                <a:tc>
                  <a:txBody>
                    <a:bodyPr/>
                    <a:lstStyle/>
                    <a:p>
                      <a:pPr algn="ctr">
                        <a:lnSpc>
                          <a:spcPct val="100000"/>
                        </a:lnSpc>
                      </a:pPr>
                      <a:r>
                        <a:rPr sz="1800" dirty="0">
                          <a:solidFill>
                            <a:srgbClr val="231F20"/>
                          </a:solidFill>
                          <a:latin typeface="小塚ゴシック Pr6N R" panose="020B0400000000000000" pitchFamily="34" charset="-128"/>
                          <a:ea typeface="小塚ゴシック Pr6N R" panose="020B0400000000000000" pitchFamily="34" charset="-128"/>
                          <a:cs typeface="Arial"/>
                        </a:rPr>
                        <a:t>4</a:t>
                      </a:r>
                      <a:endParaRPr sz="1800">
                        <a:latin typeface="小塚ゴシック Pr6N R" panose="020B0400000000000000" pitchFamily="34" charset="-128"/>
                        <a:ea typeface="小塚ゴシック Pr6N R" panose="020B0400000000000000" pitchFamily="34" charset="-128"/>
                        <a:cs typeface="Aria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0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受け入れ能力を調整する</a:t>
                      </a:r>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extLst>
                  <a:ext uri="{0D108BD9-81ED-4DB2-BD59-A6C34878D82A}">
                    <a16:rowId xmlns:a16="http://schemas.microsoft.com/office/drawing/2014/main" val="10004"/>
                  </a:ext>
                </a:extLst>
              </a:tr>
              <a:tr h="459971">
                <a:tc>
                  <a:txBody>
                    <a:bodyPr/>
                    <a:lstStyle/>
                    <a:p>
                      <a:pPr algn="ctr">
                        <a:lnSpc>
                          <a:spcPct val="100000"/>
                        </a:lnSpc>
                      </a:pPr>
                      <a:r>
                        <a:rPr sz="1800" dirty="0">
                          <a:solidFill>
                            <a:srgbClr val="231F20"/>
                          </a:solidFill>
                          <a:latin typeface="小塚ゴシック Pr6N R" panose="020B0400000000000000" pitchFamily="34" charset="-128"/>
                          <a:ea typeface="小塚ゴシック Pr6N R" panose="020B0400000000000000" pitchFamily="34" charset="-128"/>
                          <a:cs typeface="Arial"/>
                        </a:rPr>
                        <a:t>5</a:t>
                      </a:r>
                      <a:endParaRPr sz="1800">
                        <a:latin typeface="小塚ゴシック Pr6N R" panose="020B0400000000000000" pitchFamily="34" charset="-128"/>
                        <a:ea typeface="小塚ゴシック Pr6N R" panose="020B0400000000000000" pitchFamily="34" charset="-128"/>
                        <a:cs typeface="Aria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0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職員の健康を管理する</a:t>
                      </a:r>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extLst>
                  <a:ext uri="{0D108BD9-81ED-4DB2-BD59-A6C34878D82A}">
                    <a16:rowId xmlns:a16="http://schemas.microsoft.com/office/drawing/2014/main" val="10005"/>
                  </a:ext>
                </a:extLst>
              </a:tr>
              <a:tr h="459967">
                <a:tc>
                  <a:txBody>
                    <a:bodyPr/>
                    <a:lstStyle/>
                    <a:p>
                      <a:pPr algn="ctr">
                        <a:lnSpc>
                          <a:spcPct val="100000"/>
                        </a:lnSpc>
                      </a:pPr>
                      <a:r>
                        <a:rPr sz="1800" dirty="0">
                          <a:solidFill>
                            <a:srgbClr val="231F20"/>
                          </a:solidFill>
                          <a:latin typeface="小塚ゴシック Pr6N R" panose="020B0400000000000000" pitchFamily="34" charset="-128"/>
                          <a:ea typeface="小塚ゴシック Pr6N R" panose="020B0400000000000000" pitchFamily="34" charset="-128"/>
                          <a:cs typeface="Arial"/>
                        </a:rPr>
                        <a:t>6</a:t>
                      </a:r>
                      <a:endParaRPr sz="1800">
                        <a:latin typeface="小塚ゴシック Pr6N R" panose="020B0400000000000000" pitchFamily="34" charset="-128"/>
                        <a:ea typeface="小塚ゴシック Pr6N R" panose="020B0400000000000000" pitchFamily="34" charset="-128"/>
                        <a:cs typeface="Aria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4">
                      <a:solidFill>
                        <a:srgbClr val="231F20"/>
                      </a:solidFill>
                      <a:prstDash val="solid"/>
                    </a:lnB>
                  </a:tcPr>
                </a:tc>
                <a:tc>
                  <a:txBody>
                    <a:bodyPr/>
                    <a:lstStyle/>
                    <a:p>
                      <a:pPr marL="69215">
                        <a:lnSpc>
                          <a:spcPct val="10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職員、関連機関、地域住民との緊急連絡体制を整備する</a:t>
                      </a:r>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4">
                      <a:solidFill>
                        <a:srgbClr val="231F20"/>
                      </a:solidFill>
                      <a:prstDash val="solid"/>
                    </a:lnB>
                  </a:tcPr>
                </a:tc>
                <a:extLst>
                  <a:ext uri="{0D108BD9-81ED-4DB2-BD59-A6C34878D82A}">
                    <a16:rowId xmlns:a16="http://schemas.microsoft.com/office/drawing/2014/main" val="10006"/>
                  </a:ext>
                </a:extLst>
              </a:tr>
              <a:tr h="459971">
                <a:tc>
                  <a:txBody>
                    <a:bodyPr/>
                    <a:lstStyle/>
                    <a:p>
                      <a:pPr algn="ctr">
                        <a:lnSpc>
                          <a:spcPct val="100000"/>
                        </a:lnSpc>
                      </a:pPr>
                      <a:r>
                        <a:rPr sz="1800" dirty="0">
                          <a:solidFill>
                            <a:srgbClr val="231F20"/>
                          </a:solidFill>
                          <a:latin typeface="小塚ゴシック Pr6N R" panose="020B0400000000000000" pitchFamily="34" charset="-128"/>
                          <a:ea typeface="小塚ゴシック Pr6N R" panose="020B0400000000000000" pitchFamily="34" charset="-128"/>
                          <a:cs typeface="Arial"/>
                        </a:rPr>
                        <a:t>7</a:t>
                      </a:r>
                      <a:endParaRPr sz="1800">
                        <a:latin typeface="小塚ゴシック Pr6N R" panose="020B0400000000000000" pitchFamily="34" charset="-128"/>
                        <a:ea typeface="小塚ゴシック Pr6N R" panose="020B0400000000000000" pitchFamily="34" charset="-128"/>
                        <a:cs typeface="Arial"/>
                      </a:endParaRPr>
                    </a:p>
                  </a:txBody>
                  <a:tcPr marL="0" marR="0" marT="0" marB="0" anchor="ctr">
                    <a:lnL w="4445">
                      <a:solidFill>
                        <a:srgbClr val="231F20"/>
                      </a:solidFill>
                      <a:prstDash val="solid"/>
                    </a:lnL>
                    <a:lnR w="4445">
                      <a:solidFill>
                        <a:srgbClr val="231F20"/>
                      </a:solidFill>
                      <a:prstDash val="solid"/>
                    </a:lnR>
                    <a:lnT w="4444">
                      <a:solidFill>
                        <a:srgbClr val="231F20"/>
                      </a:solidFill>
                      <a:prstDash val="solid"/>
                    </a:lnT>
                    <a:lnB w="4444">
                      <a:solidFill>
                        <a:srgbClr val="231F20"/>
                      </a:solidFill>
                      <a:prstDash val="solid"/>
                    </a:lnB>
                  </a:tcPr>
                </a:tc>
                <a:tc>
                  <a:txBody>
                    <a:bodyPr/>
                    <a:lstStyle/>
                    <a:p>
                      <a:pPr marL="69215">
                        <a:lnSpc>
                          <a:spcPct val="10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地域の医療機関と行政機関との連携を始める</a:t>
                      </a:r>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4">
                      <a:solidFill>
                        <a:srgbClr val="231F20"/>
                      </a:solidFill>
                      <a:prstDash val="solid"/>
                    </a:lnT>
                    <a:lnB w="4444">
                      <a:solidFill>
                        <a:srgbClr val="231F20"/>
                      </a:solidFill>
                      <a:prstDash val="solid"/>
                    </a:lnB>
                  </a:tcPr>
                </a:tc>
                <a:extLst>
                  <a:ext uri="{0D108BD9-81ED-4DB2-BD59-A6C34878D82A}">
                    <a16:rowId xmlns:a16="http://schemas.microsoft.com/office/drawing/2014/main" val="10007"/>
                  </a:ext>
                </a:extLst>
              </a:tr>
              <a:tr h="459971">
                <a:tc>
                  <a:txBody>
                    <a:bodyPr/>
                    <a:lstStyle/>
                    <a:p>
                      <a:pPr algn="ctr">
                        <a:lnSpc>
                          <a:spcPct val="100000"/>
                        </a:lnSpc>
                      </a:pPr>
                      <a:r>
                        <a:rPr sz="1800" dirty="0">
                          <a:solidFill>
                            <a:srgbClr val="231F20"/>
                          </a:solidFill>
                          <a:latin typeface="小塚ゴシック Pr6N R" panose="020B0400000000000000" pitchFamily="34" charset="-128"/>
                          <a:ea typeface="小塚ゴシック Pr6N R" panose="020B0400000000000000" pitchFamily="34" charset="-128"/>
                          <a:cs typeface="Arial"/>
                        </a:rPr>
                        <a:t>8</a:t>
                      </a:r>
                      <a:endParaRPr sz="1800">
                        <a:latin typeface="小塚ゴシック Pr6N R" panose="020B0400000000000000" pitchFamily="34" charset="-128"/>
                        <a:ea typeface="小塚ゴシック Pr6N R" panose="020B0400000000000000" pitchFamily="34" charset="-128"/>
                        <a:cs typeface="Arial"/>
                      </a:endParaRPr>
                    </a:p>
                  </a:txBody>
                  <a:tcPr marL="0" marR="0" marT="0" marB="0" anchor="ctr">
                    <a:lnL w="4445">
                      <a:solidFill>
                        <a:srgbClr val="231F20"/>
                      </a:solidFill>
                      <a:prstDash val="solid"/>
                    </a:lnL>
                    <a:lnR w="4445">
                      <a:solidFill>
                        <a:srgbClr val="231F20"/>
                      </a:solidFill>
                      <a:prstDash val="solid"/>
                    </a:lnR>
                    <a:lnT w="4444">
                      <a:solidFill>
                        <a:srgbClr val="231F20"/>
                      </a:solidFill>
                      <a:prstDash val="solid"/>
                    </a:lnT>
                    <a:lnB w="4444">
                      <a:solidFill>
                        <a:srgbClr val="231F20"/>
                      </a:solidFill>
                      <a:prstDash val="solid"/>
                    </a:lnB>
                  </a:tcPr>
                </a:tc>
                <a:tc>
                  <a:txBody>
                    <a:bodyPr/>
                    <a:lstStyle/>
                    <a:p>
                      <a:pPr marL="69215">
                        <a:lnSpc>
                          <a:spcPct val="10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医薬品や必要物品を確保できるか確認する</a:t>
                      </a:r>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4">
                      <a:solidFill>
                        <a:srgbClr val="231F20"/>
                      </a:solidFill>
                      <a:prstDash val="solid"/>
                    </a:lnT>
                    <a:lnB w="4444">
                      <a:solidFill>
                        <a:srgbClr val="231F20"/>
                      </a:solidFill>
                      <a:prstDash val="solid"/>
                    </a:lnB>
                  </a:tcPr>
                </a:tc>
                <a:extLst>
                  <a:ext uri="{0D108BD9-81ED-4DB2-BD59-A6C34878D82A}">
                    <a16:rowId xmlns:a16="http://schemas.microsoft.com/office/drawing/2014/main" val="10008"/>
                  </a:ext>
                </a:extLst>
              </a:tr>
              <a:tr h="459971">
                <a:tc>
                  <a:txBody>
                    <a:bodyPr/>
                    <a:lstStyle/>
                    <a:p>
                      <a:pPr algn="ctr">
                        <a:lnSpc>
                          <a:spcPct val="100000"/>
                        </a:lnSpc>
                      </a:pPr>
                      <a:r>
                        <a:rPr sz="1800" dirty="0">
                          <a:solidFill>
                            <a:srgbClr val="231F20"/>
                          </a:solidFill>
                          <a:latin typeface="小塚ゴシック Pr6N R" panose="020B0400000000000000" pitchFamily="34" charset="-128"/>
                          <a:ea typeface="小塚ゴシック Pr6N R" panose="020B0400000000000000" pitchFamily="34" charset="-128"/>
                          <a:cs typeface="Arial"/>
                        </a:rPr>
                        <a:t>9</a:t>
                      </a:r>
                      <a:endParaRPr sz="1800">
                        <a:latin typeface="小塚ゴシック Pr6N R" panose="020B0400000000000000" pitchFamily="34" charset="-128"/>
                        <a:ea typeface="小塚ゴシック Pr6N R" panose="020B0400000000000000" pitchFamily="34" charset="-128"/>
                        <a:cs typeface="Arial"/>
                      </a:endParaRPr>
                    </a:p>
                  </a:txBody>
                  <a:tcPr marL="0" marR="0" marT="0" marB="0" anchor="ctr">
                    <a:lnL w="4445">
                      <a:solidFill>
                        <a:srgbClr val="231F20"/>
                      </a:solidFill>
                      <a:prstDash val="solid"/>
                    </a:lnL>
                    <a:lnR w="4445">
                      <a:solidFill>
                        <a:srgbClr val="231F20"/>
                      </a:solidFill>
                      <a:prstDash val="solid"/>
                    </a:lnR>
                    <a:lnT w="4444">
                      <a:solidFill>
                        <a:srgbClr val="231F20"/>
                      </a:solidFill>
                      <a:prstDash val="solid"/>
                    </a:lnT>
                    <a:lnB w="4444">
                      <a:solidFill>
                        <a:srgbClr val="231F20"/>
                      </a:solidFill>
                      <a:prstDash val="solid"/>
                    </a:lnB>
                  </a:tcPr>
                </a:tc>
                <a:tc>
                  <a:txBody>
                    <a:bodyPr/>
                    <a:lstStyle/>
                    <a:p>
                      <a:pPr marL="69215">
                        <a:lnSpc>
                          <a:spcPct val="10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職員の行動を明確にする</a:t>
                      </a:r>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4">
                      <a:solidFill>
                        <a:srgbClr val="231F20"/>
                      </a:solidFill>
                      <a:prstDash val="solid"/>
                    </a:lnT>
                    <a:lnB w="4444">
                      <a:solidFill>
                        <a:srgbClr val="231F20"/>
                      </a:solidFill>
                      <a:prstDash val="solid"/>
                    </a:lnB>
                  </a:tcPr>
                </a:tc>
                <a:extLst>
                  <a:ext uri="{0D108BD9-81ED-4DB2-BD59-A6C34878D82A}">
                    <a16:rowId xmlns:a16="http://schemas.microsoft.com/office/drawing/2014/main" val="10009"/>
                  </a:ext>
                </a:extLst>
              </a:tr>
              <a:tr h="459970">
                <a:tc>
                  <a:txBody>
                    <a:bodyPr/>
                    <a:lstStyle/>
                    <a:p>
                      <a:pPr algn="ctr">
                        <a:lnSpc>
                          <a:spcPct val="100000"/>
                        </a:lnSpc>
                      </a:pPr>
                      <a:r>
                        <a:rPr sz="1800" dirty="0">
                          <a:solidFill>
                            <a:srgbClr val="231F20"/>
                          </a:solidFill>
                          <a:latin typeface="小塚ゴシック Pr6N R" panose="020B0400000000000000" pitchFamily="34" charset="-128"/>
                          <a:ea typeface="小塚ゴシック Pr6N R" panose="020B0400000000000000" pitchFamily="34" charset="-128"/>
                          <a:cs typeface="Arial"/>
                        </a:rPr>
                        <a:t>10</a:t>
                      </a:r>
                      <a:endParaRPr sz="1800">
                        <a:latin typeface="小塚ゴシック Pr6N R" panose="020B0400000000000000" pitchFamily="34" charset="-128"/>
                        <a:ea typeface="小塚ゴシック Pr6N R" panose="020B0400000000000000" pitchFamily="34" charset="-128"/>
                        <a:cs typeface="Arial"/>
                      </a:endParaRPr>
                    </a:p>
                  </a:txBody>
                  <a:tcPr marL="0" marR="0" marT="0" marB="0" anchor="ctr">
                    <a:lnL w="4445">
                      <a:solidFill>
                        <a:srgbClr val="231F20"/>
                      </a:solidFill>
                      <a:prstDash val="solid"/>
                    </a:lnL>
                    <a:lnR w="4445">
                      <a:solidFill>
                        <a:srgbClr val="231F20"/>
                      </a:solidFill>
                      <a:prstDash val="solid"/>
                    </a:lnR>
                    <a:lnT w="4444">
                      <a:solidFill>
                        <a:srgbClr val="231F20"/>
                      </a:solidFill>
                      <a:prstDash val="solid"/>
                    </a:lnT>
                    <a:lnB w="4444">
                      <a:solidFill>
                        <a:srgbClr val="231F20"/>
                      </a:solidFill>
                      <a:prstDash val="solid"/>
                    </a:lnB>
                  </a:tcPr>
                </a:tc>
                <a:tc>
                  <a:txBody>
                    <a:bodyPr/>
                    <a:lstStyle/>
                    <a:p>
                      <a:pPr marL="69215">
                        <a:lnSpc>
                          <a:spcPct val="10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訓練を実施する</a:t>
                      </a:r>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4">
                      <a:solidFill>
                        <a:srgbClr val="231F20"/>
                      </a:solidFill>
                      <a:prstDash val="solid"/>
                    </a:lnT>
                    <a:lnB w="4444">
                      <a:solidFill>
                        <a:srgbClr val="231F20"/>
                      </a:solidFill>
                      <a:prstDash val="solid"/>
                    </a:lnB>
                  </a:tcPr>
                </a:tc>
                <a:extLst>
                  <a:ext uri="{0D108BD9-81ED-4DB2-BD59-A6C34878D82A}">
                    <a16:rowId xmlns:a16="http://schemas.microsoft.com/office/drawing/2014/main" val="10010"/>
                  </a:ext>
                </a:extLst>
              </a:tr>
            </a:tbl>
          </a:graphicData>
        </a:graphic>
      </p:graphicFrame>
      <p:sp>
        <p:nvSpPr>
          <p:cNvPr id="3" name="テキスト ボックス 3">
            <a:extLst>
              <a:ext uri="{FF2B5EF4-FFF2-40B4-BE49-F238E27FC236}">
                <a16:creationId xmlns:a16="http://schemas.microsoft.com/office/drawing/2014/main" id="{76B9A3B6-7AAD-45EC-9BDD-D109F97FEC57}"/>
              </a:ext>
            </a:extLst>
          </p:cNvPr>
          <p:cNvSpPr txBox="1">
            <a:spLocks noChangeArrowheads="1"/>
          </p:cNvSpPr>
          <p:nvPr/>
        </p:nvSpPr>
        <p:spPr bwMode="auto">
          <a:xfrm>
            <a:off x="2109153" y="283532"/>
            <a:ext cx="75584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2800" b="1" dirty="0">
                <a:latin typeface="小塚ゴシック Pr6N R" panose="020B0400000000000000" pitchFamily="34" charset="-128"/>
                <a:ea typeface="小塚ゴシック Pr6N R" panose="020B0400000000000000" pitchFamily="34" charset="-128"/>
                <a:cs typeface="Times New Roman" panose="02020603050405020304" pitchFamily="18" charset="0"/>
              </a:rPr>
              <a:t>診療継続計画作成のための１０のアクション</a:t>
            </a:r>
          </a:p>
        </p:txBody>
      </p:sp>
    </p:spTree>
    <p:extLst>
      <p:ext uri="{BB962C8B-B14F-4D97-AF65-F5344CB8AC3E}">
        <p14:creationId xmlns:p14="http://schemas.microsoft.com/office/powerpoint/2010/main" val="1668119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3">
            <a:extLst>
              <a:ext uri="{FF2B5EF4-FFF2-40B4-BE49-F238E27FC236}">
                <a16:creationId xmlns:a16="http://schemas.microsoft.com/office/drawing/2014/main" id="{3A47930E-6BBB-4B1B-97A6-D34797DCB2A4}"/>
              </a:ext>
            </a:extLst>
          </p:cNvPr>
          <p:cNvSpPr txBox="1">
            <a:spLocks noChangeArrowheads="1"/>
          </p:cNvSpPr>
          <p:nvPr/>
        </p:nvSpPr>
        <p:spPr bwMode="auto">
          <a:xfrm>
            <a:off x="1697990" y="494030"/>
            <a:ext cx="829586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2800" b="1" dirty="0">
                <a:latin typeface="小塚ゴシック Pr6N R" panose="020B0400000000000000" pitchFamily="34" charset="-128"/>
                <a:ea typeface="小塚ゴシック Pr6N R" panose="020B0400000000000000" pitchFamily="34" charset="-128"/>
                <a:cs typeface="Times New Roman" panose="02020603050405020304" pitchFamily="18" charset="0"/>
              </a:rPr>
              <a:t>新型インフルエンザパンデミックを想定した</a:t>
            </a:r>
          </a:p>
          <a:p>
            <a:pPr eaLnBrk="1" hangingPunct="1"/>
            <a:r>
              <a:rPr lang="ja-JP" altLang="en-US" sz="2800" b="1" dirty="0">
                <a:latin typeface="小塚ゴシック Pr6N R" panose="020B0400000000000000" pitchFamily="34" charset="-128"/>
                <a:ea typeface="小塚ゴシック Pr6N R" panose="020B0400000000000000" pitchFamily="34" charset="-128"/>
                <a:cs typeface="Times New Roman" panose="02020603050405020304" pitchFamily="18" charset="0"/>
              </a:rPr>
              <a:t>個人用防護具の備蓄シミュレーションの画面の例</a:t>
            </a:r>
          </a:p>
        </p:txBody>
      </p:sp>
      <p:sp>
        <p:nvSpPr>
          <p:cNvPr id="3" name="object 14">
            <a:extLst>
              <a:ext uri="{FF2B5EF4-FFF2-40B4-BE49-F238E27FC236}">
                <a16:creationId xmlns:a16="http://schemas.microsoft.com/office/drawing/2014/main" id="{2E4A3FAE-A171-4051-BC65-6FD98E0A122A}"/>
              </a:ext>
            </a:extLst>
          </p:cNvPr>
          <p:cNvSpPr/>
          <p:nvPr/>
        </p:nvSpPr>
        <p:spPr>
          <a:xfrm>
            <a:off x="1697991" y="1564640"/>
            <a:ext cx="7283450" cy="479933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92237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8ADA361D-34FC-4466-86E0-E782BD3C73EB}"/>
              </a:ext>
            </a:extLst>
          </p:cNvPr>
          <p:cNvSpPr>
            <a:spLocks noGrp="1"/>
          </p:cNvSpPr>
          <p:nvPr>
            <p:ph type="title"/>
          </p:nvPr>
        </p:nvSpPr>
        <p:spPr>
          <a:xfrm>
            <a:off x="2196548" y="274638"/>
            <a:ext cx="8229600" cy="850900"/>
          </a:xfrm>
        </p:spPr>
        <p:txBody>
          <a:bodyPr/>
          <a:lstStyle/>
          <a:p>
            <a:pPr eaLnBrk="1" hangingPunct="1"/>
            <a:r>
              <a:rPr lang="ja-JP" altLang="en-US" sz="3600" dirty="0">
                <a:latin typeface="小塚ゴシック Pr6N R" panose="020B0400000000000000" pitchFamily="34" charset="-128"/>
                <a:ea typeface="小塚ゴシック Pr6N R" panose="020B0400000000000000" pitchFamily="34" charset="-128"/>
              </a:rPr>
              <a:t>教育用スライドのコンテンツ</a:t>
            </a:r>
          </a:p>
        </p:txBody>
      </p:sp>
      <p:sp>
        <p:nvSpPr>
          <p:cNvPr id="6" name="テキスト プレースホルダー 5">
            <a:extLst>
              <a:ext uri="{FF2B5EF4-FFF2-40B4-BE49-F238E27FC236}">
                <a16:creationId xmlns:a16="http://schemas.microsoft.com/office/drawing/2014/main" id="{715885CF-A9DF-4BCA-8A67-448EACBD32C1}"/>
              </a:ext>
            </a:extLst>
          </p:cNvPr>
          <p:cNvSpPr txBox="1">
            <a:spLocks/>
          </p:cNvSpPr>
          <p:nvPr/>
        </p:nvSpPr>
        <p:spPr>
          <a:xfrm>
            <a:off x="1651116" y="1341438"/>
            <a:ext cx="4292483" cy="1223962"/>
          </a:xfrm>
          <a:prstGeom prst="rect">
            <a:avLst/>
          </a:prstGeom>
          <a:solidFill>
            <a:schemeClr val="accent5">
              <a:lumMod val="40000"/>
              <a:lumOff val="60000"/>
            </a:schemeClr>
          </a:solidFill>
          <a:ln>
            <a:solidFill>
              <a:schemeClr val="bg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lang="ja-JP" altLang="en-US" sz="2000" dirty="0">
                <a:latin typeface="小塚ゴシック Pr6N R" panose="020B0400000000000000" pitchFamily="34" charset="-128"/>
                <a:ea typeface="小塚ゴシック Pr6N R" panose="020B0400000000000000" pitchFamily="34" charset="-128"/>
              </a:rPr>
              <a:t>　</a:t>
            </a:r>
            <a:r>
              <a:rPr lang="en-US" altLang="ja-JP" sz="2000" dirty="0">
                <a:latin typeface="小塚ゴシック Pr6N R" panose="020B0400000000000000" pitchFamily="34" charset="-128"/>
                <a:ea typeface="小塚ゴシック Pr6N R" panose="020B0400000000000000" pitchFamily="34" charset="-128"/>
              </a:rPr>
              <a:t>1.</a:t>
            </a:r>
            <a:r>
              <a:rPr lang="ja-JP" altLang="en-US" sz="2000" dirty="0">
                <a:latin typeface="小塚ゴシック Pr6N R" panose="020B0400000000000000" pitchFamily="34" charset="-128"/>
                <a:ea typeface="小塚ゴシック Pr6N R" panose="020B0400000000000000" pitchFamily="34" charset="-128"/>
              </a:rPr>
              <a:t>ＰＰＥの使い方</a:t>
            </a:r>
            <a:endParaRPr lang="en-US" altLang="ja-JP" sz="2000" dirty="0">
              <a:latin typeface="小塚ゴシック Pr6N R" panose="020B0400000000000000" pitchFamily="34" charset="-128"/>
              <a:ea typeface="小塚ゴシック Pr6N R" panose="020B0400000000000000" pitchFamily="34" charset="-128"/>
            </a:endParaRPr>
          </a:p>
          <a:p>
            <a:pPr marL="0" indent="0">
              <a:buNone/>
              <a:defRPr/>
            </a:pPr>
            <a:r>
              <a:rPr lang="ja-JP" altLang="en-US" sz="2000" dirty="0">
                <a:latin typeface="小塚ゴシック Pr6N R" panose="020B0400000000000000" pitchFamily="34" charset="-128"/>
                <a:ea typeface="小塚ゴシック Pr6N R" panose="020B0400000000000000" pitchFamily="34" charset="-128"/>
              </a:rPr>
              <a:t>　基礎知識編</a:t>
            </a:r>
            <a:endParaRPr lang="en-US" altLang="ja-JP" sz="2000" dirty="0">
              <a:latin typeface="小塚ゴシック Pr6N R" panose="020B0400000000000000" pitchFamily="34" charset="-128"/>
              <a:ea typeface="小塚ゴシック Pr6N R" panose="020B0400000000000000" pitchFamily="34" charset="-128"/>
            </a:endParaRPr>
          </a:p>
          <a:p>
            <a:pPr marL="0" indent="0">
              <a:buNone/>
              <a:defRPr/>
            </a:pPr>
            <a:r>
              <a:rPr lang="ja-JP" altLang="en-US" sz="2000" dirty="0">
                <a:latin typeface="小塚ゴシック Pr6N R" panose="020B0400000000000000" pitchFamily="34" charset="-128"/>
                <a:ea typeface="小塚ゴシック Pr6N R" panose="020B0400000000000000" pitchFamily="34" charset="-128"/>
              </a:rPr>
              <a:t>　スライド３～</a:t>
            </a:r>
            <a:endParaRPr lang="en-US" altLang="ja-JP" sz="2000" dirty="0">
              <a:latin typeface="小塚ゴシック Pr6N R" panose="020B0400000000000000" pitchFamily="34" charset="-128"/>
              <a:ea typeface="小塚ゴシック Pr6N R" panose="020B0400000000000000" pitchFamily="34" charset="-128"/>
            </a:endParaRPr>
          </a:p>
        </p:txBody>
      </p:sp>
      <p:sp>
        <p:nvSpPr>
          <p:cNvPr id="7" name="コンテンツ プレースホルダー 2">
            <a:extLst>
              <a:ext uri="{FF2B5EF4-FFF2-40B4-BE49-F238E27FC236}">
                <a16:creationId xmlns:a16="http://schemas.microsoft.com/office/drawing/2014/main" id="{9C73F27B-4BFA-4062-9025-48A3EB55FAF9}"/>
              </a:ext>
            </a:extLst>
          </p:cNvPr>
          <p:cNvSpPr txBox="1">
            <a:spLocks/>
          </p:cNvSpPr>
          <p:nvPr/>
        </p:nvSpPr>
        <p:spPr>
          <a:xfrm>
            <a:off x="1651116" y="2781300"/>
            <a:ext cx="4386295" cy="32055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a:latin typeface="小塚ゴシック Pr6N R" panose="020B0400000000000000" pitchFamily="34" charset="-128"/>
                <a:ea typeface="小塚ゴシック Pr6N R" panose="020B0400000000000000" pitchFamily="34" charset="-128"/>
              </a:rPr>
              <a:t>職業感染防止のための医療スタッフの防護（</a:t>
            </a:r>
            <a:r>
              <a:rPr lang="en-US" altLang="ja-JP" sz="1800" dirty="0">
                <a:latin typeface="小塚ゴシック Pr6N R" panose="020B0400000000000000" pitchFamily="34" charset="-128"/>
                <a:ea typeface="小塚ゴシック Pr6N R" panose="020B0400000000000000" pitchFamily="34" charset="-128"/>
              </a:rPr>
              <a:t>PPE</a:t>
            </a:r>
            <a:r>
              <a:rPr lang="ja-JP" altLang="en-US" sz="1800" dirty="0">
                <a:latin typeface="小塚ゴシック Pr6N R" panose="020B0400000000000000" pitchFamily="34" charset="-128"/>
                <a:ea typeface="小塚ゴシック Pr6N R" panose="020B0400000000000000" pitchFamily="34" charset="-128"/>
              </a:rPr>
              <a:t>の使用）①</a:t>
            </a:r>
            <a:endParaRPr lang="en-US" altLang="ja-JP" sz="1800" dirty="0">
              <a:latin typeface="小塚ゴシック Pr6N R" panose="020B0400000000000000" pitchFamily="34" charset="-128"/>
              <a:ea typeface="小塚ゴシック Pr6N R" panose="020B0400000000000000" pitchFamily="34" charset="-128"/>
            </a:endParaRPr>
          </a:p>
          <a:p>
            <a:r>
              <a:rPr lang="ja-JP" altLang="en-US" sz="1800" dirty="0">
                <a:latin typeface="小塚ゴシック Pr6N R" panose="020B0400000000000000" pitchFamily="34" charset="-128"/>
                <a:ea typeface="小塚ゴシック Pr6N R" panose="020B0400000000000000" pitchFamily="34" charset="-128"/>
              </a:rPr>
              <a:t>感染経路別予防策と個人用防護具</a:t>
            </a:r>
            <a:endParaRPr lang="en-US" altLang="ja-JP" sz="1800" dirty="0">
              <a:latin typeface="小塚ゴシック Pr6N R" panose="020B0400000000000000" pitchFamily="34" charset="-128"/>
              <a:ea typeface="小塚ゴシック Pr6N R" panose="020B0400000000000000" pitchFamily="34" charset="-128"/>
            </a:endParaRPr>
          </a:p>
          <a:p>
            <a:r>
              <a:rPr lang="ja-JP" altLang="en-US" sz="1800" dirty="0">
                <a:latin typeface="小塚ゴシック Pr6N R" panose="020B0400000000000000" pitchFamily="34" charset="-128"/>
                <a:ea typeface="小塚ゴシック Pr6N R" panose="020B0400000000000000" pitchFamily="34" charset="-128"/>
              </a:rPr>
              <a:t>病棟でのサージカルマスク適応場面例</a:t>
            </a:r>
            <a:endParaRPr lang="en-US" altLang="ja-JP" sz="1800" dirty="0">
              <a:latin typeface="小塚ゴシック Pr6N R" panose="020B0400000000000000" pitchFamily="34" charset="-128"/>
              <a:ea typeface="小塚ゴシック Pr6N R" panose="020B0400000000000000" pitchFamily="34" charset="-128"/>
            </a:endParaRPr>
          </a:p>
          <a:p>
            <a:r>
              <a:rPr lang="ja-JP" altLang="en-US" sz="1800" dirty="0">
                <a:latin typeface="小塚ゴシック Pr6N R" panose="020B0400000000000000" pitchFamily="34" charset="-128"/>
                <a:ea typeface="小塚ゴシック Pr6N R" panose="020B0400000000000000" pitchFamily="34" charset="-128"/>
              </a:rPr>
              <a:t>呼吸のしやすさの指標</a:t>
            </a:r>
            <a:endParaRPr lang="en-US" altLang="ja-JP" sz="1800" dirty="0">
              <a:latin typeface="小塚ゴシック Pr6N R" panose="020B0400000000000000" pitchFamily="34" charset="-128"/>
              <a:ea typeface="小塚ゴシック Pr6N R" panose="020B0400000000000000" pitchFamily="34" charset="-128"/>
            </a:endParaRPr>
          </a:p>
          <a:p>
            <a:r>
              <a:rPr lang="ja-JP" altLang="en-US" sz="1800" dirty="0">
                <a:latin typeface="小塚ゴシック Pr6N R" panose="020B0400000000000000" pitchFamily="34" charset="-128"/>
                <a:ea typeface="小塚ゴシック Pr6N R" panose="020B0400000000000000" pitchFamily="34" charset="-128"/>
              </a:rPr>
              <a:t>眼の防護具の種類と特徴</a:t>
            </a:r>
            <a:endParaRPr lang="en-US" altLang="ja-JP" sz="1800" dirty="0">
              <a:latin typeface="小塚ゴシック Pr6N R" panose="020B0400000000000000" pitchFamily="34" charset="-128"/>
              <a:ea typeface="小塚ゴシック Pr6N R" panose="020B0400000000000000" pitchFamily="34" charset="-128"/>
            </a:endParaRPr>
          </a:p>
          <a:p>
            <a:r>
              <a:rPr lang="ja-JP" altLang="en-US" sz="1800" dirty="0">
                <a:latin typeface="小塚ゴシック Pr6N R" panose="020B0400000000000000" pitchFamily="34" charset="-128"/>
                <a:ea typeface="小塚ゴシック Pr6N R" panose="020B0400000000000000" pitchFamily="34" charset="-128"/>
              </a:rPr>
              <a:t>ガウンの規格基準液体防御性能基準（</a:t>
            </a:r>
            <a:r>
              <a:rPr lang="en-US" altLang="ja-JP" sz="1800" dirty="0">
                <a:latin typeface="小塚ゴシック Pr6N R" panose="020B0400000000000000" pitchFamily="34" charset="-128"/>
                <a:ea typeface="小塚ゴシック Pr6N R" panose="020B0400000000000000" pitchFamily="34" charset="-128"/>
              </a:rPr>
              <a:t>AAMI</a:t>
            </a:r>
            <a:r>
              <a:rPr lang="ja-JP" altLang="en-US" sz="1800" dirty="0">
                <a:latin typeface="小塚ゴシック Pr6N R" panose="020B0400000000000000" pitchFamily="34" charset="-128"/>
                <a:ea typeface="小塚ゴシック Pr6N R" panose="020B0400000000000000" pitchFamily="34" charset="-128"/>
              </a:rPr>
              <a:t>）</a:t>
            </a:r>
            <a:endParaRPr lang="en-US" altLang="ja-JP" sz="1800" dirty="0">
              <a:latin typeface="小塚ゴシック Pr6N R" panose="020B0400000000000000" pitchFamily="34" charset="-128"/>
              <a:ea typeface="小塚ゴシック Pr6N R" panose="020B0400000000000000" pitchFamily="34" charset="-128"/>
            </a:endParaRPr>
          </a:p>
          <a:p>
            <a:r>
              <a:rPr lang="ja-JP" altLang="en-US" sz="1800" dirty="0">
                <a:latin typeface="小塚ゴシック Pr6N R" panose="020B0400000000000000" pitchFamily="34" charset="-128"/>
                <a:ea typeface="小塚ゴシック Pr6N R" panose="020B0400000000000000" pitchFamily="34" charset="-128"/>
              </a:rPr>
              <a:t>など</a:t>
            </a:r>
            <a:br>
              <a:rPr lang="ja-JP" altLang="en-US" sz="1600" dirty="0">
                <a:latin typeface="小塚ゴシック Pr6N R" panose="020B0400000000000000" pitchFamily="34" charset="-128"/>
                <a:ea typeface="小塚ゴシック Pr6N R" panose="020B0400000000000000" pitchFamily="34" charset="-128"/>
              </a:rPr>
            </a:br>
            <a:endParaRPr lang="ja-JP" altLang="en-US" sz="1600" dirty="0">
              <a:latin typeface="小塚ゴシック Pr6N R" panose="020B0400000000000000" pitchFamily="34" charset="-128"/>
              <a:ea typeface="小塚ゴシック Pr6N R" panose="020B0400000000000000" pitchFamily="34" charset="-128"/>
            </a:endParaRPr>
          </a:p>
          <a:p>
            <a:endParaRPr lang="ja-JP" altLang="en-US" sz="1600" dirty="0">
              <a:latin typeface="小塚ゴシック Pr6N R" panose="020B0400000000000000" pitchFamily="34" charset="-128"/>
              <a:ea typeface="小塚ゴシック Pr6N R" panose="020B0400000000000000" pitchFamily="34" charset="-128"/>
            </a:endParaRPr>
          </a:p>
          <a:p>
            <a:endParaRPr lang="ja-JP" altLang="en-US" sz="1600" dirty="0">
              <a:latin typeface="小塚ゴシック Pr6N R" panose="020B0400000000000000" pitchFamily="34" charset="-128"/>
              <a:ea typeface="小塚ゴシック Pr6N R" panose="020B0400000000000000" pitchFamily="34" charset="-128"/>
            </a:endParaRPr>
          </a:p>
          <a:p>
            <a:endParaRPr lang="ja-JP" altLang="en-US" sz="1600" dirty="0">
              <a:latin typeface="小塚ゴシック Pr6N R" panose="020B0400000000000000" pitchFamily="34" charset="-128"/>
              <a:ea typeface="小塚ゴシック Pr6N R" panose="020B0400000000000000" pitchFamily="34" charset="-128"/>
            </a:endParaRPr>
          </a:p>
        </p:txBody>
      </p:sp>
      <p:sp>
        <p:nvSpPr>
          <p:cNvPr id="8" name="テキスト プレースホルダー 6">
            <a:extLst>
              <a:ext uri="{FF2B5EF4-FFF2-40B4-BE49-F238E27FC236}">
                <a16:creationId xmlns:a16="http://schemas.microsoft.com/office/drawing/2014/main" id="{F942D42B-2907-41A1-B4B0-3D517D7AF66C}"/>
              </a:ext>
            </a:extLst>
          </p:cNvPr>
          <p:cNvSpPr txBox="1">
            <a:spLocks/>
          </p:cNvSpPr>
          <p:nvPr/>
        </p:nvSpPr>
        <p:spPr>
          <a:xfrm>
            <a:off x="6384373" y="1341438"/>
            <a:ext cx="4294169" cy="1223962"/>
          </a:xfrm>
          <a:prstGeom prst="rect">
            <a:avLst/>
          </a:prstGeom>
          <a:solidFill>
            <a:schemeClr val="accent2">
              <a:lumMod val="20000"/>
              <a:lumOff val="8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lang="ja-JP" altLang="en-US" sz="2000" dirty="0">
                <a:latin typeface="小塚ゴシック Pr6N R" panose="020B0400000000000000" pitchFamily="34" charset="-128"/>
                <a:ea typeface="小塚ゴシック Pr6N R" panose="020B0400000000000000" pitchFamily="34" charset="-128"/>
              </a:rPr>
              <a:t>　</a:t>
            </a:r>
            <a:r>
              <a:rPr lang="en-US" altLang="ja-JP" sz="2000" dirty="0">
                <a:latin typeface="小塚ゴシック Pr6N R" panose="020B0400000000000000" pitchFamily="34" charset="-128"/>
                <a:ea typeface="小塚ゴシック Pr6N R" panose="020B0400000000000000" pitchFamily="34" charset="-128"/>
              </a:rPr>
              <a:t>2.</a:t>
            </a:r>
            <a:r>
              <a:rPr lang="ja-JP" altLang="en-US" sz="2000" dirty="0">
                <a:latin typeface="小塚ゴシック Pr6N R" panose="020B0400000000000000" pitchFamily="34" charset="-128"/>
                <a:ea typeface="小塚ゴシック Pr6N R" panose="020B0400000000000000" pitchFamily="34" charset="-128"/>
              </a:rPr>
              <a:t>ＰＰＥの使い方</a:t>
            </a:r>
            <a:endParaRPr lang="en-US" altLang="ja-JP" sz="2000" dirty="0">
              <a:latin typeface="小塚ゴシック Pr6N R" panose="020B0400000000000000" pitchFamily="34" charset="-128"/>
              <a:ea typeface="小塚ゴシック Pr6N R" panose="020B0400000000000000" pitchFamily="34" charset="-128"/>
            </a:endParaRPr>
          </a:p>
          <a:p>
            <a:pPr marL="0" indent="0">
              <a:buNone/>
              <a:defRPr/>
            </a:pPr>
            <a:r>
              <a:rPr lang="ja-JP" altLang="en-US" sz="2000" dirty="0">
                <a:latin typeface="小塚ゴシック Pr6N R" panose="020B0400000000000000" pitchFamily="34" charset="-128"/>
                <a:ea typeface="小塚ゴシック Pr6N R" panose="020B0400000000000000" pitchFamily="34" charset="-128"/>
              </a:rPr>
              <a:t>　つけ方・外し方、イラスト編</a:t>
            </a:r>
            <a:endParaRPr lang="en-US" altLang="ja-JP" sz="2000" dirty="0">
              <a:latin typeface="小塚ゴシック Pr6N R" panose="020B0400000000000000" pitchFamily="34" charset="-128"/>
              <a:ea typeface="小塚ゴシック Pr6N R" panose="020B0400000000000000" pitchFamily="34" charset="-128"/>
            </a:endParaRPr>
          </a:p>
          <a:p>
            <a:pPr marL="0" indent="0">
              <a:buNone/>
              <a:defRPr/>
            </a:pPr>
            <a:r>
              <a:rPr lang="ja-JP" altLang="en-US" sz="2000" dirty="0">
                <a:latin typeface="小塚ゴシック Pr6N R" panose="020B0400000000000000" pitchFamily="34" charset="-128"/>
                <a:ea typeface="小塚ゴシック Pr6N R" panose="020B0400000000000000" pitchFamily="34" charset="-128"/>
              </a:rPr>
              <a:t>　スライド２７～</a:t>
            </a:r>
          </a:p>
        </p:txBody>
      </p:sp>
      <p:sp>
        <p:nvSpPr>
          <p:cNvPr id="9" name="コンテンツ プレースホルダー 4">
            <a:extLst>
              <a:ext uri="{FF2B5EF4-FFF2-40B4-BE49-F238E27FC236}">
                <a16:creationId xmlns:a16="http://schemas.microsoft.com/office/drawing/2014/main" id="{FB48AEF5-DE41-4883-BEC3-6EAA5F402B46}"/>
              </a:ext>
            </a:extLst>
          </p:cNvPr>
          <p:cNvSpPr txBox="1">
            <a:spLocks/>
          </p:cNvSpPr>
          <p:nvPr/>
        </p:nvSpPr>
        <p:spPr>
          <a:xfrm>
            <a:off x="6384373" y="2708275"/>
            <a:ext cx="4041775" cy="18732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1800" dirty="0">
                <a:latin typeface="小塚ゴシック Pr6N R" panose="020B0400000000000000" pitchFamily="34" charset="-128"/>
                <a:ea typeface="小塚ゴシック Pr6N R" panose="020B0400000000000000" pitchFamily="34" charset="-128"/>
              </a:rPr>
              <a:t>ガウン</a:t>
            </a:r>
            <a:endParaRPr lang="en-US" altLang="ja-JP" sz="1800" dirty="0">
              <a:latin typeface="小塚ゴシック Pr6N R" panose="020B0400000000000000" pitchFamily="34" charset="-128"/>
              <a:ea typeface="小塚ゴシック Pr6N R" panose="020B0400000000000000" pitchFamily="34" charset="-128"/>
            </a:endParaRPr>
          </a:p>
          <a:p>
            <a:r>
              <a:rPr lang="ja-JP" altLang="en-US" sz="1800" dirty="0">
                <a:latin typeface="小塚ゴシック Pr6N R" panose="020B0400000000000000" pitchFamily="34" charset="-128"/>
                <a:ea typeface="小塚ゴシック Pr6N R" panose="020B0400000000000000" pitchFamily="34" charset="-128"/>
              </a:rPr>
              <a:t>マスク</a:t>
            </a:r>
            <a:endParaRPr lang="en-US" altLang="ja-JP" sz="1800" dirty="0">
              <a:latin typeface="小塚ゴシック Pr6N R" panose="020B0400000000000000" pitchFamily="34" charset="-128"/>
              <a:ea typeface="小塚ゴシック Pr6N R" panose="020B0400000000000000" pitchFamily="34" charset="-128"/>
            </a:endParaRPr>
          </a:p>
          <a:p>
            <a:r>
              <a:rPr lang="ja-JP" altLang="en-US" sz="1800" dirty="0">
                <a:latin typeface="小塚ゴシック Pr6N R" panose="020B0400000000000000" pitchFamily="34" charset="-128"/>
                <a:ea typeface="小塚ゴシック Pr6N R" panose="020B0400000000000000" pitchFamily="34" charset="-128"/>
              </a:rPr>
              <a:t>手袋</a:t>
            </a:r>
            <a:endParaRPr lang="en-US" altLang="ja-JP" sz="1800" dirty="0">
              <a:latin typeface="小塚ゴシック Pr6N R" panose="020B0400000000000000" pitchFamily="34" charset="-128"/>
              <a:ea typeface="小塚ゴシック Pr6N R" panose="020B0400000000000000" pitchFamily="34" charset="-128"/>
            </a:endParaRPr>
          </a:p>
          <a:p>
            <a:r>
              <a:rPr lang="ja-JP" altLang="en-US" sz="1800" dirty="0">
                <a:latin typeface="小塚ゴシック Pr6N R" panose="020B0400000000000000" pitchFamily="34" charset="-128"/>
                <a:ea typeface="小塚ゴシック Pr6N R" panose="020B0400000000000000" pitchFamily="34" charset="-128"/>
              </a:rPr>
              <a:t>エプロン　など</a:t>
            </a:r>
          </a:p>
        </p:txBody>
      </p:sp>
      <p:sp>
        <p:nvSpPr>
          <p:cNvPr id="11" name="タイトル 1">
            <a:extLst>
              <a:ext uri="{FF2B5EF4-FFF2-40B4-BE49-F238E27FC236}">
                <a16:creationId xmlns:a16="http://schemas.microsoft.com/office/drawing/2014/main" id="{5E44C24C-66D9-4E66-ABDB-FA700FEBE34D}"/>
              </a:ext>
            </a:extLst>
          </p:cNvPr>
          <p:cNvSpPr txBox="1">
            <a:spLocks/>
          </p:cNvSpPr>
          <p:nvPr/>
        </p:nvSpPr>
        <p:spPr bwMode="auto">
          <a:xfrm>
            <a:off x="6384373" y="4724400"/>
            <a:ext cx="4078288" cy="1223962"/>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dirty="0">
                <a:latin typeface="小塚ゴシック Pr6N R" panose="020B0400000000000000" pitchFamily="34" charset="-128"/>
                <a:ea typeface="小塚ゴシック Pr6N R" panose="020B0400000000000000" pitchFamily="34" charset="-128"/>
              </a:rPr>
              <a:t>　３．血液・体液曝露事例の全国 サーベイランス結果 編</a:t>
            </a:r>
            <a:endParaRPr lang="en-US" altLang="ja-JP" dirty="0">
              <a:latin typeface="小塚ゴシック Pr6N R" panose="020B0400000000000000" pitchFamily="34" charset="-128"/>
              <a:ea typeface="小塚ゴシック Pr6N R" panose="020B0400000000000000" pitchFamily="34" charset="-128"/>
            </a:endParaRPr>
          </a:p>
          <a:p>
            <a:pPr eaLnBrk="1" hangingPunct="1"/>
            <a:r>
              <a:rPr lang="ja-JP" altLang="en-US" dirty="0">
                <a:latin typeface="小塚ゴシック Pr6N R" panose="020B0400000000000000" pitchFamily="34" charset="-128"/>
                <a:ea typeface="小塚ゴシック Pr6N R" panose="020B0400000000000000" pitchFamily="34" charset="-128"/>
              </a:rPr>
              <a:t>　スライド５６～</a:t>
            </a:r>
            <a:endParaRPr lang="ja-JP" altLang="en-US" sz="1400" dirty="0">
              <a:latin typeface="小塚ゴシック Pr6N R" panose="020B0400000000000000" pitchFamily="34" charset="-128"/>
              <a:ea typeface="小塚ゴシック Pr6N R" panose="020B0400000000000000" pitchFamily="34" charset="-128"/>
            </a:endParaRPr>
          </a:p>
        </p:txBody>
      </p:sp>
    </p:spTree>
    <p:extLst>
      <p:ext uri="{BB962C8B-B14F-4D97-AF65-F5344CB8AC3E}">
        <p14:creationId xmlns:p14="http://schemas.microsoft.com/office/powerpoint/2010/main" val="2045621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1">
            <a:extLst>
              <a:ext uri="{FF2B5EF4-FFF2-40B4-BE49-F238E27FC236}">
                <a16:creationId xmlns:a16="http://schemas.microsoft.com/office/drawing/2014/main" id="{55CEAFB0-9D51-4CAB-888F-4F093FEC321E}"/>
              </a:ext>
            </a:extLst>
          </p:cNvPr>
          <p:cNvGraphicFramePr>
            <a:graphicFrameLocks noGrp="1"/>
          </p:cNvGraphicFramePr>
          <p:nvPr>
            <p:extLst>
              <p:ext uri="{D42A27DB-BD31-4B8C-83A1-F6EECF244321}">
                <p14:modId xmlns:p14="http://schemas.microsoft.com/office/powerpoint/2010/main" val="2477950462"/>
              </p:ext>
            </p:extLst>
          </p:nvPr>
        </p:nvGraphicFramePr>
        <p:xfrm>
          <a:off x="812800" y="1380882"/>
          <a:ext cx="10220960" cy="3826742"/>
        </p:xfrm>
        <a:graphic>
          <a:graphicData uri="http://schemas.openxmlformats.org/drawingml/2006/table">
            <a:tbl>
              <a:tblPr firstRow="1" bandRow="1">
                <a:tableStyleId>{2D5ABB26-0587-4C30-8999-92F81FD0307C}</a:tableStyleId>
              </a:tblPr>
              <a:tblGrid>
                <a:gridCol w="1601612">
                  <a:extLst>
                    <a:ext uri="{9D8B030D-6E8A-4147-A177-3AD203B41FA5}">
                      <a16:colId xmlns:a16="http://schemas.microsoft.com/office/drawing/2014/main" val="20000"/>
                    </a:ext>
                  </a:extLst>
                </a:gridCol>
                <a:gridCol w="1598788">
                  <a:extLst>
                    <a:ext uri="{9D8B030D-6E8A-4147-A177-3AD203B41FA5}">
                      <a16:colId xmlns:a16="http://schemas.microsoft.com/office/drawing/2014/main" val="20001"/>
                    </a:ext>
                  </a:extLst>
                </a:gridCol>
                <a:gridCol w="3511692">
                  <a:extLst>
                    <a:ext uri="{9D8B030D-6E8A-4147-A177-3AD203B41FA5}">
                      <a16:colId xmlns:a16="http://schemas.microsoft.com/office/drawing/2014/main" val="20002"/>
                    </a:ext>
                  </a:extLst>
                </a:gridCol>
                <a:gridCol w="3508868">
                  <a:extLst>
                    <a:ext uri="{9D8B030D-6E8A-4147-A177-3AD203B41FA5}">
                      <a16:colId xmlns:a16="http://schemas.microsoft.com/office/drawing/2014/main" val="20003"/>
                    </a:ext>
                  </a:extLst>
                </a:gridCol>
              </a:tblGrid>
              <a:tr h="521774">
                <a:tc>
                  <a:txBody>
                    <a:bodyPr/>
                    <a:lstStyle/>
                    <a:p>
                      <a:pPr algn="ctr">
                        <a:lnSpc>
                          <a:spcPct val="100000"/>
                        </a:lnSpc>
                      </a:pP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構造</a:t>
                      </a:r>
                      <a:endParaRPr sz="16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BEBEC"/>
                    </a:solidFill>
                  </a:tcPr>
                </a:tc>
                <a:tc>
                  <a:txBody>
                    <a:bodyPr/>
                    <a:lstStyle/>
                    <a:p>
                      <a:pPr marL="193675">
                        <a:lnSpc>
                          <a:spcPct val="100000"/>
                        </a:lnSpc>
                      </a:pP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面体等の種類</a:t>
                      </a:r>
                      <a:endParaRPr sz="16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DEE8F6"/>
                    </a:solidFill>
                  </a:tcPr>
                </a:tc>
                <a:tc>
                  <a:txBody>
                    <a:bodyPr/>
                    <a:lstStyle/>
                    <a:p>
                      <a:pPr algn="ctr">
                        <a:lnSpc>
                          <a:spcPct val="100000"/>
                        </a:lnSpc>
                      </a:pP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利   </a:t>
                      </a:r>
                      <a:r>
                        <a:rPr sz="16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点</a:t>
                      </a:r>
                      <a:endParaRPr sz="16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DCEFE1"/>
                    </a:solidFill>
                  </a:tcPr>
                </a:tc>
                <a:tc>
                  <a:txBody>
                    <a:bodyPr/>
                    <a:lstStyle/>
                    <a:p>
                      <a:pPr algn="ctr">
                        <a:lnSpc>
                          <a:spcPct val="100000"/>
                        </a:lnSpc>
                      </a:pP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欠   </a:t>
                      </a:r>
                      <a:r>
                        <a:rPr sz="16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点</a:t>
                      </a:r>
                      <a:endParaRPr sz="16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FADED1"/>
                    </a:solidFill>
                  </a:tcPr>
                </a:tc>
                <a:extLst>
                  <a:ext uri="{0D108BD9-81ED-4DB2-BD59-A6C34878D82A}">
                    <a16:rowId xmlns:a16="http://schemas.microsoft.com/office/drawing/2014/main" val="10000"/>
                  </a:ext>
                </a:extLst>
              </a:tr>
              <a:tr h="1756915">
                <a:tc>
                  <a:txBody>
                    <a:bodyPr/>
                    <a:lstStyle/>
                    <a:p>
                      <a:pPr marL="69215">
                        <a:lnSpc>
                          <a:spcPct val="100000"/>
                        </a:lnSpc>
                      </a:pPr>
                      <a:r>
                        <a:rPr sz="1600" b="1" spc="-120" dirty="0">
                          <a:solidFill>
                            <a:srgbClr val="231F20"/>
                          </a:solidFill>
                          <a:latin typeface="小塚ゴシック Pr6N R" panose="020B0400000000000000" pitchFamily="34" charset="-128"/>
                          <a:ea typeface="小塚ゴシック Pr6N R" panose="020B0400000000000000" pitchFamily="34" charset="-128"/>
                          <a:cs typeface="小塚ゴシック Pr6N B"/>
                        </a:rPr>
                        <a:t>タ</a:t>
                      </a:r>
                      <a:r>
                        <a:rPr sz="1600" b="1" spc="-195" dirty="0">
                          <a:solidFill>
                            <a:srgbClr val="231F20"/>
                          </a:solidFill>
                          <a:latin typeface="小塚ゴシック Pr6N R" panose="020B0400000000000000" pitchFamily="34" charset="-128"/>
                          <a:ea typeface="小塚ゴシック Pr6N R" panose="020B0400000000000000" pitchFamily="34" charset="-128"/>
                          <a:cs typeface="小塚ゴシック Pr6N B"/>
                        </a:rPr>
                        <a:t>イ</a:t>
                      </a:r>
                      <a:r>
                        <a:rPr sz="1600" b="1" spc="-180" dirty="0">
                          <a:solidFill>
                            <a:srgbClr val="231F20"/>
                          </a:solidFill>
                          <a:latin typeface="小塚ゴシック Pr6N R" panose="020B0400000000000000" pitchFamily="34" charset="-128"/>
                          <a:ea typeface="小塚ゴシック Pr6N R" panose="020B0400000000000000" pitchFamily="34" charset="-128"/>
                          <a:cs typeface="小塚ゴシック Pr6N B"/>
                        </a:rPr>
                        <a:t>ト</a:t>
                      </a:r>
                      <a:r>
                        <a:rPr sz="1600" b="1" spc="-170" dirty="0">
                          <a:solidFill>
                            <a:srgbClr val="231F20"/>
                          </a:solidFill>
                          <a:latin typeface="小塚ゴシック Pr6N R" panose="020B0400000000000000" pitchFamily="34" charset="-128"/>
                          <a:ea typeface="小塚ゴシック Pr6N R" panose="020B0400000000000000" pitchFamily="34" charset="-128"/>
                          <a:cs typeface="小塚ゴシック Pr6N B"/>
                        </a:rPr>
                        <a:t>フ</a:t>
                      </a:r>
                      <a:r>
                        <a:rPr sz="1600" b="1" spc="-165" dirty="0">
                          <a:solidFill>
                            <a:srgbClr val="231F20"/>
                          </a:solidFill>
                          <a:latin typeface="小塚ゴシック Pr6N R" panose="020B0400000000000000" pitchFamily="34" charset="-128"/>
                          <a:ea typeface="小塚ゴシック Pr6N R" panose="020B0400000000000000" pitchFamily="34" charset="-128"/>
                          <a:cs typeface="小塚ゴシック Pr6N B"/>
                        </a:rPr>
                        <a:t>ィ</a:t>
                      </a:r>
                      <a:r>
                        <a:rPr sz="1600" b="1" spc="-200" dirty="0">
                          <a:solidFill>
                            <a:srgbClr val="231F20"/>
                          </a:solidFill>
                          <a:latin typeface="小塚ゴシック Pr6N R" panose="020B0400000000000000" pitchFamily="34" charset="-128"/>
                          <a:ea typeface="小塚ゴシック Pr6N R" panose="020B0400000000000000" pitchFamily="34" charset="-128"/>
                          <a:cs typeface="小塚ゴシック Pr6N B"/>
                        </a:rPr>
                        <a:t>ット</a:t>
                      </a:r>
                      <a:endParaRPr sz="1600" dirty="0">
                        <a:latin typeface="小塚ゴシック Pr6N R" panose="020B0400000000000000" pitchFamily="34" charset="-128"/>
                        <a:ea typeface="小塚ゴシック Pr6N R" panose="020B0400000000000000" pitchFamily="34" charset="-128"/>
                        <a:cs typeface="小塚ゴシック Pr6N B"/>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00000"/>
                        </a:lnSpc>
                      </a:pP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半面形面体</a:t>
                      </a:r>
                      <a:endParaRPr sz="16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2FA"/>
                    </a:solidFill>
                  </a:tcPr>
                </a:tc>
                <a:tc>
                  <a:txBody>
                    <a:bodyPr/>
                    <a:lstStyle/>
                    <a:p>
                      <a:pPr marL="43815">
                        <a:lnSpc>
                          <a:spcPct val="100000"/>
                        </a:lnSpc>
                      </a:pPr>
                      <a:endParaRPr lang="en-US" altLang="ja-JP" sz="800" b="0" dirty="0">
                        <a:solidFill>
                          <a:srgbClr val="231F20"/>
                        </a:solidFill>
                        <a:latin typeface="小塚ゴシック Pr6N R" panose="020B0400000000000000" pitchFamily="34" charset="-128"/>
                        <a:ea typeface="小塚ゴシック Pr6N R" panose="020B0400000000000000" pitchFamily="34" charset="-128"/>
                        <a:cs typeface="小塚ゴシック Pro EL"/>
                      </a:endParaRPr>
                    </a:p>
                    <a:p>
                      <a:pPr marL="43815">
                        <a:lnSpc>
                          <a:spcPct val="100000"/>
                        </a:lnSpc>
                      </a:pP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・装着が比較的容易</a:t>
                      </a:r>
                      <a:endParaRPr sz="1600" dirty="0">
                        <a:latin typeface="小塚ゴシック Pr6N R" panose="020B0400000000000000" pitchFamily="34" charset="-128"/>
                        <a:ea typeface="小塚ゴシック Pr6N R" panose="020B0400000000000000" pitchFamily="34" charset="-128"/>
                        <a:cs typeface="小塚ゴシック Pro EL"/>
                      </a:endParaRPr>
                    </a:p>
                    <a:p>
                      <a:pPr marL="145415" marR="61594" indent="-101600">
                        <a:lnSpc>
                          <a:spcPct val="135400"/>
                        </a:lnSpc>
                      </a:pPr>
                      <a:r>
                        <a:rPr sz="16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・送風が停止しても装着者の呼吸により病</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原 体をろ過し浄化した空気を吸入できる</a:t>
                      </a:r>
                      <a:endParaRPr sz="1600" dirty="0">
                        <a:latin typeface="小塚ゴシック Pr6N R" panose="020B0400000000000000" pitchFamily="34" charset="-128"/>
                        <a:ea typeface="小塚ゴシック Pr6N R" panose="020B0400000000000000" pitchFamily="34" charset="-128"/>
                        <a:cs typeface="小塚ゴシック Pro EL"/>
                      </a:endParaRPr>
                    </a:p>
                    <a:p>
                      <a:pPr marL="43815">
                        <a:lnSpc>
                          <a:spcPct val="100000"/>
                        </a:lnSpc>
                        <a:spcBef>
                          <a:spcPts val="340"/>
                        </a:spcBef>
                      </a:pP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・市販のメガネが使用可能</a:t>
                      </a:r>
                      <a:endParaRPr sz="16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7EF"/>
                    </a:solidFill>
                  </a:tcPr>
                </a:tc>
                <a:tc>
                  <a:txBody>
                    <a:bodyPr/>
                    <a:lstStyle/>
                    <a:p>
                      <a:pPr marL="43815">
                        <a:lnSpc>
                          <a:spcPct val="100000"/>
                        </a:lnSpc>
                      </a:pPr>
                      <a:endParaRPr lang="en-US" altLang="ja-JP" sz="800" b="0" dirty="0">
                        <a:solidFill>
                          <a:srgbClr val="231F20"/>
                        </a:solidFill>
                        <a:latin typeface="小塚ゴシック Pr6N R" panose="020B0400000000000000" pitchFamily="34" charset="-128"/>
                        <a:ea typeface="小塚ゴシック Pr6N R" panose="020B0400000000000000" pitchFamily="34" charset="-128"/>
                        <a:cs typeface="小塚ゴシック Pro EL"/>
                      </a:endParaRPr>
                    </a:p>
                    <a:p>
                      <a:pPr marL="43815">
                        <a:lnSpc>
                          <a:spcPct val="100000"/>
                        </a:lnSpc>
                      </a:pP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・稼働は電池のため連続使用時間が限られる</a:t>
                      </a:r>
                      <a:endParaRPr sz="16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FDEFE8"/>
                    </a:solidFill>
                  </a:tcPr>
                </a:tc>
                <a:extLst>
                  <a:ext uri="{0D108BD9-81ED-4DB2-BD59-A6C34878D82A}">
                    <a16:rowId xmlns:a16="http://schemas.microsoft.com/office/drawing/2014/main" val="10001"/>
                  </a:ext>
                </a:extLst>
              </a:tr>
              <a:tr h="1548053">
                <a:tc>
                  <a:txBody>
                    <a:bodyPr/>
                    <a:lstStyle/>
                    <a:p>
                      <a:pPr marL="69215">
                        <a:lnSpc>
                          <a:spcPct val="100000"/>
                        </a:lnSpc>
                      </a:pPr>
                      <a:r>
                        <a:rPr sz="1600" b="1" spc="-30" dirty="0">
                          <a:solidFill>
                            <a:srgbClr val="231F20"/>
                          </a:solidFill>
                          <a:latin typeface="小塚ゴシック Pr6N R" panose="020B0400000000000000" pitchFamily="34" charset="-128"/>
                          <a:ea typeface="小塚ゴシック Pr6N R" panose="020B0400000000000000" pitchFamily="34" charset="-128"/>
                          <a:cs typeface="小塚ゴシック Pr6N B"/>
                        </a:rPr>
                        <a:t>ル</a:t>
                      </a:r>
                      <a:r>
                        <a:rPr sz="1600" b="1" spc="-135" dirty="0">
                          <a:solidFill>
                            <a:srgbClr val="231F20"/>
                          </a:solidFill>
                          <a:latin typeface="小塚ゴシック Pr6N R" panose="020B0400000000000000" pitchFamily="34" charset="-128"/>
                          <a:ea typeface="小塚ゴシック Pr6N R" panose="020B0400000000000000" pitchFamily="34" charset="-128"/>
                          <a:cs typeface="小塚ゴシック Pr6N B"/>
                        </a:rPr>
                        <a:t>ー</a:t>
                      </a:r>
                      <a:r>
                        <a:rPr sz="1600" b="1" spc="-55" dirty="0">
                          <a:solidFill>
                            <a:srgbClr val="231F20"/>
                          </a:solidFill>
                          <a:latin typeface="小塚ゴシック Pr6N R" panose="020B0400000000000000" pitchFamily="34" charset="-128"/>
                          <a:ea typeface="小塚ゴシック Pr6N R" panose="020B0400000000000000" pitchFamily="34" charset="-128"/>
                          <a:cs typeface="小塚ゴシック Pr6N B"/>
                        </a:rPr>
                        <a:t>ズ</a:t>
                      </a:r>
                      <a:r>
                        <a:rPr sz="1600" b="1" spc="-170" dirty="0">
                          <a:solidFill>
                            <a:srgbClr val="231F20"/>
                          </a:solidFill>
                          <a:latin typeface="小塚ゴシック Pr6N R" panose="020B0400000000000000" pitchFamily="34" charset="-128"/>
                          <a:ea typeface="小塚ゴシック Pr6N R" panose="020B0400000000000000" pitchFamily="34" charset="-128"/>
                          <a:cs typeface="小塚ゴシック Pr6N B"/>
                        </a:rPr>
                        <a:t>フ</a:t>
                      </a:r>
                      <a:r>
                        <a:rPr sz="1600" b="1" spc="-165" dirty="0">
                          <a:solidFill>
                            <a:srgbClr val="231F20"/>
                          </a:solidFill>
                          <a:latin typeface="小塚ゴシック Pr6N R" panose="020B0400000000000000" pitchFamily="34" charset="-128"/>
                          <a:ea typeface="小塚ゴシック Pr6N R" panose="020B0400000000000000" pitchFamily="34" charset="-128"/>
                          <a:cs typeface="小塚ゴシック Pr6N B"/>
                        </a:rPr>
                        <a:t>ィ</a:t>
                      </a:r>
                      <a:r>
                        <a:rPr sz="1600" b="1" spc="-200" dirty="0">
                          <a:solidFill>
                            <a:srgbClr val="231F20"/>
                          </a:solidFill>
                          <a:latin typeface="小塚ゴシック Pr6N R" panose="020B0400000000000000" pitchFamily="34" charset="-128"/>
                          <a:ea typeface="小塚ゴシック Pr6N R" panose="020B0400000000000000" pitchFamily="34" charset="-128"/>
                          <a:cs typeface="小塚ゴシック Pr6N B"/>
                        </a:rPr>
                        <a:t>ット</a:t>
                      </a:r>
                      <a:endParaRPr sz="1600" dirty="0">
                        <a:latin typeface="小塚ゴシック Pr6N R" panose="020B0400000000000000" pitchFamily="34" charset="-128"/>
                        <a:ea typeface="小塚ゴシック Pr6N R" panose="020B0400000000000000" pitchFamily="34" charset="-128"/>
                        <a:cs typeface="小塚ゴシック Pr6N B"/>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00000"/>
                        </a:lnSpc>
                      </a:pP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フード</a:t>
                      </a:r>
                      <a:endParaRPr sz="16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2FA"/>
                    </a:solidFill>
                  </a:tcPr>
                </a:tc>
                <a:tc>
                  <a:txBody>
                    <a:bodyPr/>
                    <a:lstStyle/>
                    <a:p>
                      <a:pPr marL="43815">
                        <a:lnSpc>
                          <a:spcPct val="100000"/>
                        </a:lnSpc>
                      </a:pPr>
                      <a:endParaRPr lang="en-US" altLang="ja-JP" sz="800" b="0" dirty="0">
                        <a:solidFill>
                          <a:srgbClr val="231F20"/>
                        </a:solidFill>
                        <a:latin typeface="小塚ゴシック Pr6N R" panose="020B0400000000000000" pitchFamily="34" charset="-128"/>
                        <a:ea typeface="小塚ゴシック Pr6N R" panose="020B0400000000000000" pitchFamily="34" charset="-128"/>
                        <a:cs typeface="小塚ゴシック Pro EL"/>
                      </a:endParaRPr>
                    </a:p>
                    <a:p>
                      <a:pPr marL="43815">
                        <a:lnSpc>
                          <a:spcPct val="100000"/>
                        </a:lnSpc>
                      </a:pP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・装着が比較的容易</a:t>
                      </a:r>
                      <a:endParaRPr sz="1600" dirty="0">
                        <a:latin typeface="小塚ゴシック Pr6N R" panose="020B0400000000000000" pitchFamily="34" charset="-128"/>
                        <a:ea typeface="小塚ゴシック Pr6N R" panose="020B0400000000000000" pitchFamily="34" charset="-128"/>
                        <a:cs typeface="小塚ゴシック Pro EL"/>
                      </a:endParaRPr>
                    </a:p>
                    <a:p>
                      <a:pPr marL="43815">
                        <a:lnSpc>
                          <a:spcPct val="100000"/>
                        </a:lnSpc>
                        <a:spcBef>
                          <a:spcPts val="340"/>
                        </a:spcBef>
                      </a:pP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・頭部や顔の保護</a:t>
                      </a:r>
                      <a:endParaRPr sz="1600" dirty="0">
                        <a:latin typeface="小塚ゴシック Pr6N R" panose="020B0400000000000000" pitchFamily="34" charset="-128"/>
                        <a:ea typeface="小塚ゴシック Pr6N R" panose="020B0400000000000000" pitchFamily="34" charset="-128"/>
                        <a:cs typeface="小塚ゴシック Pro EL"/>
                      </a:endParaRPr>
                    </a:p>
                    <a:p>
                      <a:pPr marL="43815">
                        <a:lnSpc>
                          <a:spcPct val="100000"/>
                        </a:lnSpc>
                        <a:spcBef>
                          <a:spcPts val="340"/>
                        </a:spcBef>
                      </a:pP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・市販のメガネが使用可能</a:t>
                      </a:r>
                      <a:endParaRPr sz="16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7EF"/>
                    </a:solidFill>
                  </a:tcPr>
                </a:tc>
                <a:tc>
                  <a:txBody>
                    <a:bodyPr/>
                    <a:lstStyle/>
                    <a:p>
                      <a:pPr marL="43815">
                        <a:lnSpc>
                          <a:spcPct val="100000"/>
                        </a:lnSpc>
                      </a:pPr>
                      <a:endParaRPr lang="en-US" altLang="ja-JP" sz="800" b="0" dirty="0">
                        <a:solidFill>
                          <a:srgbClr val="231F20"/>
                        </a:solidFill>
                        <a:latin typeface="小塚ゴシック Pr6N R" panose="020B0400000000000000" pitchFamily="34" charset="-128"/>
                        <a:ea typeface="小塚ゴシック Pr6N R" panose="020B0400000000000000" pitchFamily="34" charset="-128"/>
                        <a:cs typeface="小塚ゴシック Pro EL"/>
                      </a:endParaRPr>
                    </a:p>
                    <a:p>
                      <a:pPr marL="43815">
                        <a:lnSpc>
                          <a:spcPct val="100000"/>
                        </a:lnSpc>
                      </a:pP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・送風が停止すると空気が漏れ込む</a:t>
                      </a:r>
                      <a:endParaRPr sz="1600" dirty="0">
                        <a:latin typeface="小塚ゴシック Pr6N R" panose="020B0400000000000000" pitchFamily="34" charset="-128"/>
                        <a:ea typeface="小塚ゴシック Pr6N R" panose="020B0400000000000000" pitchFamily="34" charset="-128"/>
                        <a:cs typeface="小塚ゴシック Pro EL"/>
                      </a:endParaRPr>
                    </a:p>
                    <a:p>
                      <a:pPr marL="43815">
                        <a:lnSpc>
                          <a:spcPct val="100000"/>
                        </a:lnSpc>
                        <a:spcBef>
                          <a:spcPts val="340"/>
                        </a:spcBef>
                      </a:pP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・稼働は電池のため連続使用時間が限られる</a:t>
                      </a:r>
                      <a:endParaRPr sz="16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FDEFE8"/>
                    </a:solidFill>
                  </a:tcPr>
                </a:tc>
                <a:extLst>
                  <a:ext uri="{0D108BD9-81ED-4DB2-BD59-A6C34878D82A}">
                    <a16:rowId xmlns:a16="http://schemas.microsoft.com/office/drawing/2014/main" val="10002"/>
                  </a:ext>
                </a:extLst>
              </a:tr>
            </a:tbl>
          </a:graphicData>
        </a:graphic>
      </p:graphicFrame>
      <p:sp>
        <p:nvSpPr>
          <p:cNvPr id="3" name="Text Box 9">
            <a:extLst>
              <a:ext uri="{FF2B5EF4-FFF2-40B4-BE49-F238E27FC236}">
                <a16:creationId xmlns:a16="http://schemas.microsoft.com/office/drawing/2014/main" id="{20C2574D-184F-4A73-B43F-9931322811F8}"/>
              </a:ext>
            </a:extLst>
          </p:cNvPr>
          <p:cNvSpPr txBox="1">
            <a:spLocks noChangeArrowheads="1"/>
          </p:cNvSpPr>
          <p:nvPr/>
        </p:nvSpPr>
        <p:spPr bwMode="auto">
          <a:xfrm>
            <a:off x="904240" y="437616"/>
            <a:ext cx="98247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2400" dirty="0">
                <a:latin typeface="小塚ゴシック Pr6N R" panose="020B0400000000000000" pitchFamily="34" charset="-128"/>
                <a:ea typeface="小塚ゴシック Pr6N R" panose="020B0400000000000000" pitchFamily="34" charset="-128"/>
              </a:rPr>
              <a:t>医療現場における電動ファン付呼吸用保護具（ＰＡＰＲ）の主な種類</a:t>
            </a:r>
          </a:p>
        </p:txBody>
      </p:sp>
      <p:sp>
        <p:nvSpPr>
          <p:cNvPr id="4" name="テキスト ボックス 12">
            <a:extLst>
              <a:ext uri="{FF2B5EF4-FFF2-40B4-BE49-F238E27FC236}">
                <a16:creationId xmlns:a16="http://schemas.microsoft.com/office/drawing/2014/main" id="{3EC4D848-A423-45DF-90E0-E04A13A670BA}"/>
              </a:ext>
            </a:extLst>
          </p:cNvPr>
          <p:cNvSpPr txBox="1">
            <a:spLocks noChangeArrowheads="1"/>
          </p:cNvSpPr>
          <p:nvPr/>
        </p:nvSpPr>
        <p:spPr bwMode="auto">
          <a:xfrm>
            <a:off x="8827135" y="899281"/>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1800" dirty="0">
                <a:latin typeface="小塚ゴシック Pr6N R" panose="020B0400000000000000" pitchFamily="34" charset="-128"/>
                <a:ea typeface="小塚ゴシック Pr6N R" panose="020B0400000000000000" pitchFamily="34" charset="-128"/>
              </a:rPr>
              <a:t>JIS-T8157-2009</a:t>
            </a:r>
            <a:r>
              <a:rPr lang="ja-JP" altLang="en-US" sz="1800" dirty="0">
                <a:latin typeface="小塚ゴシック Pr6N R" panose="020B0400000000000000" pitchFamily="34" charset="-128"/>
                <a:ea typeface="小塚ゴシック Pr6N R" panose="020B0400000000000000" pitchFamily="34" charset="-128"/>
              </a:rPr>
              <a:t>より</a:t>
            </a:r>
          </a:p>
        </p:txBody>
      </p:sp>
      <p:sp>
        <p:nvSpPr>
          <p:cNvPr id="5" name="Text Box 12">
            <a:extLst>
              <a:ext uri="{FF2B5EF4-FFF2-40B4-BE49-F238E27FC236}">
                <a16:creationId xmlns:a16="http://schemas.microsoft.com/office/drawing/2014/main" id="{3E878CEE-0E00-4979-BE54-6F383BAFEC42}"/>
              </a:ext>
            </a:extLst>
          </p:cNvPr>
          <p:cNvSpPr txBox="1">
            <a:spLocks noChangeArrowheads="1"/>
          </p:cNvSpPr>
          <p:nvPr/>
        </p:nvSpPr>
        <p:spPr bwMode="auto">
          <a:xfrm>
            <a:off x="904240" y="5477118"/>
            <a:ext cx="10038080"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lnSpc>
                <a:spcPts val="2000"/>
              </a:lnSpc>
              <a:spcBef>
                <a:spcPct val="50000"/>
              </a:spcBef>
            </a:pPr>
            <a:r>
              <a:rPr lang="en-US" altLang="ja-JP" sz="1800" dirty="0">
                <a:latin typeface="小塚ゴシック Pr6N R" panose="020B0400000000000000" pitchFamily="34" charset="-128"/>
                <a:ea typeface="小塚ゴシック Pr6N R" panose="020B0400000000000000" pitchFamily="34" charset="-128"/>
              </a:rPr>
              <a:t>JIS</a:t>
            </a:r>
            <a:r>
              <a:rPr lang="ja-JP" altLang="en-US" sz="1800" dirty="0">
                <a:latin typeface="小塚ゴシック Pr6N R" panose="020B0400000000000000" pitchFamily="34" charset="-128"/>
                <a:ea typeface="小塚ゴシック Pr6N R" panose="020B0400000000000000" pitchFamily="34" charset="-128"/>
              </a:rPr>
              <a:t>規格では種類等さらに詳細に分類されているが、医療分野で販売されている種類を分類した。</a:t>
            </a:r>
          </a:p>
        </p:txBody>
      </p:sp>
    </p:spTree>
    <p:extLst>
      <p:ext uri="{BB962C8B-B14F-4D97-AF65-F5344CB8AC3E}">
        <p14:creationId xmlns:p14="http://schemas.microsoft.com/office/powerpoint/2010/main" val="676952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1DA24A5-87FA-4F02-BB8B-68FBDB1A73E2}"/>
              </a:ext>
            </a:extLst>
          </p:cNvPr>
          <p:cNvPicPr>
            <a:picLocks noChangeAspect="1"/>
          </p:cNvPicPr>
          <p:nvPr/>
        </p:nvPicPr>
        <p:blipFill>
          <a:blip r:embed="rId2"/>
          <a:stretch>
            <a:fillRect/>
          </a:stretch>
        </p:blipFill>
        <p:spPr>
          <a:xfrm>
            <a:off x="2487673" y="1301086"/>
            <a:ext cx="6721355" cy="4019584"/>
          </a:xfrm>
          <a:prstGeom prst="rect">
            <a:avLst/>
          </a:prstGeom>
        </p:spPr>
      </p:pic>
      <p:sp>
        <p:nvSpPr>
          <p:cNvPr id="4" name="object 55">
            <a:extLst>
              <a:ext uri="{FF2B5EF4-FFF2-40B4-BE49-F238E27FC236}">
                <a16:creationId xmlns:a16="http://schemas.microsoft.com/office/drawing/2014/main" id="{95CC2739-6103-4CEA-B73B-CF2B5AF1A87E}"/>
              </a:ext>
            </a:extLst>
          </p:cNvPr>
          <p:cNvSpPr txBox="1"/>
          <p:nvPr/>
        </p:nvSpPr>
        <p:spPr>
          <a:xfrm>
            <a:off x="2564252" y="5406140"/>
            <a:ext cx="7234895" cy="938783"/>
          </a:xfrm>
          <a:prstGeom prst="rect">
            <a:avLst/>
          </a:prstGeom>
        </p:spPr>
        <p:txBody>
          <a:bodyPr vert="horz" wrap="square" lIns="0" tIns="0" rIns="0" bIns="0" rtlCol="0">
            <a:spAutoFit/>
          </a:bodyPr>
          <a:lstStyle/>
          <a:p>
            <a:pPr marL="12700" marR="38100">
              <a:lnSpc>
                <a:spcPct val="124000"/>
              </a:lnSpc>
              <a:spcBef>
                <a:spcPts val="180"/>
              </a:spcBef>
            </a:pP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※職業病：有害化学物質・薬剤・消毒薬などによる中毒事例等が含まれる。 </a:t>
            </a:r>
            <a:endParaRPr lang="en-US" altLang="ja-JP"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endParaRPr>
          </a:p>
          <a:p>
            <a:pPr marL="12700" marR="38100">
              <a:lnSpc>
                <a:spcPct val="124000"/>
              </a:lnSpc>
              <a:spcBef>
                <a:spcPts val="180"/>
              </a:spcBef>
            </a:pPr>
            <a:r>
              <a:rPr sz="1600" b="0" spc="1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出</a:t>
            </a:r>
            <a:r>
              <a:rPr sz="16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典</a:t>
            </a:r>
            <a:r>
              <a:rPr sz="1600" b="0" spc="1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：公務災害の現</a:t>
            </a:r>
            <a:r>
              <a:rPr sz="1600" b="0" spc="-14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況</a:t>
            </a:r>
            <a:r>
              <a:rPr sz="1600" b="0" spc="1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（平</a:t>
            </a:r>
            <a:r>
              <a:rPr sz="16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成</a:t>
            </a:r>
            <a:r>
              <a:rPr sz="16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1600" dirty="0">
                <a:solidFill>
                  <a:srgbClr val="231F20"/>
                </a:solidFill>
                <a:latin typeface="小塚ゴシック Pr6N R" panose="020B0400000000000000" pitchFamily="34" charset="-128"/>
                <a:ea typeface="小塚ゴシック Pr6N R" panose="020B0400000000000000" pitchFamily="34" charset="-128"/>
                <a:cs typeface="Arial"/>
              </a:rPr>
              <a:t>18</a:t>
            </a:r>
            <a:r>
              <a:rPr sz="1600" spc="-30" dirty="0">
                <a:solidFill>
                  <a:srgbClr val="231F20"/>
                </a:solidFill>
                <a:latin typeface="小塚ゴシック Pr6N R" panose="020B0400000000000000" pitchFamily="34" charset="-128"/>
                <a:ea typeface="小塚ゴシック Pr6N R" panose="020B0400000000000000" pitchFamily="34" charset="-128"/>
                <a:cs typeface="Arial"/>
              </a:rPr>
              <a:t> </a:t>
            </a:r>
            <a:r>
              <a:rPr sz="16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年度認定</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分</a:t>
            </a:r>
            <a:r>
              <a:rPr sz="16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、地方公務員安全衛生推進協</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会、 </a:t>
            </a:r>
            <a:endParaRPr lang="en-US" altLang="ja-JP"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endParaRPr>
          </a:p>
          <a:p>
            <a:pPr marL="12700" marR="38100">
              <a:lnSpc>
                <a:spcPct val="124000"/>
              </a:lnSpc>
              <a:spcBef>
                <a:spcPts val="180"/>
              </a:spcBef>
            </a:pPr>
            <a:r>
              <a:rPr sz="16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平成</a:t>
            </a:r>
            <a:r>
              <a:rPr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1600" dirty="0">
                <a:solidFill>
                  <a:srgbClr val="231F20"/>
                </a:solidFill>
                <a:latin typeface="小塚ゴシック Pr6N R" panose="020B0400000000000000" pitchFamily="34" charset="-128"/>
                <a:ea typeface="小塚ゴシック Pr6N R" panose="020B0400000000000000" pitchFamily="34" charset="-128"/>
                <a:cs typeface="Arial"/>
              </a:rPr>
              <a:t>20</a:t>
            </a:r>
            <a:r>
              <a:rPr sz="1600" spc="-35" dirty="0">
                <a:solidFill>
                  <a:srgbClr val="231F20"/>
                </a:solidFill>
                <a:latin typeface="小塚ゴシック Pr6N R" panose="020B0400000000000000" pitchFamily="34" charset="-128"/>
                <a:ea typeface="小塚ゴシック Pr6N R" panose="020B0400000000000000" pitchFamily="34" charset="-128"/>
                <a:cs typeface="Arial"/>
              </a:rPr>
              <a:t> </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年</a:t>
            </a:r>
            <a:r>
              <a:rPr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1600" dirty="0">
                <a:solidFill>
                  <a:srgbClr val="231F20"/>
                </a:solidFill>
                <a:latin typeface="小塚ゴシック Pr6N R" panose="020B0400000000000000" pitchFamily="34" charset="-128"/>
                <a:ea typeface="小塚ゴシック Pr6N R" panose="020B0400000000000000" pitchFamily="34" charset="-128"/>
                <a:cs typeface="Arial"/>
              </a:rPr>
              <a:t>3</a:t>
            </a:r>
            <a:r>
              <a:rPr sz="1600" spc="-35" dirty="0">
                <a:solidFill>
                  <a:srgbClr val="231F20"/>
                </a:solidFill>
                <a:latin typeface="小塚ゴシック Pr6N R" panose="020B0400000000000000" pitchFamily="34" charset="-128"/>
                <a:ea typeface="小塚ゴシック Pr6N R" panose="020B0400000000000000" pitchFamily="34" charset="-128"/>
                <a:cs typeface="Arial"/>
              </a:rPr>
              <a:t> </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月</a:t>
            </a:r>
            <a:r>
              <a:rPr sz="1600" b="0" spc="-21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の統計データより筆者図表作成</a:t>
            </a:r>
            <a:endParaRPr sz="1600" dirty="0">
              <a:latin typeface="小塚ゴシック Pr6N R" panose="020B0400000000000000" pitchFamily="34" charset="-128"/>
              <a:ea typeface="小塚ゴシック Pr6N R" panose="020B0400000000000000" pitchFamily="34" charset="-128"/>
              <a:cs typeface="小塚ゴシック Pro EL"/>
            </a:endParaRPr>
          </a:p>
        </p:txBody>
      </p:sp>
      <p:sp>
        <p:nvSpPr>
          <p:cNvPr id="5" name="テキスト ボックス 3">
            <a:extLst>
              <a:ext uri="{FF2B5EF4-FFF2-40B4-BE49-F238E27FC236}">
                <a16:creationId xmlns:a16="http://schemas.microsoft.com/office/drawing/2014/main" id="{83B851EF-8E1E-4D53-9178-1162FEAE68A5}"/>
              </a:ext>
            </a:extLst>
          </p:cNvPr>
          <p:cNvSpPr txBox="1">
            <a:spLocks noChangeArrowheads="1"/>
          </p:cNvSpPr>
          <p:nvPr/>
        </p:nvSpPr>
        <p:spPr bwMode="auto">
          <a:xfrm>
            <a:off x="1112043" y="513077"/>
            <a:ext cx="101393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2800" b="1" dirty="0">
                <a:latin typeface="小塚ゴシック Pr6N R" panose="020B0400000000000000" pitchFamily="34" charset="-128"/>
                <a:ea typeface="小塚ゴシック Pr6N R" panose="020B0400000000000000" pitchFamily="34" charset="-128"/>
                <a:cs typeface="Times New Roman" panose="02020603050405020304" pitchFamily="18" charset="0"/>
              </a:rPr>
              <a:t>病院等における地方公務員の疾病分類別の公務災害認定状況</a:t>
            </a:r>
          </a:p>
        </p:txBody>
      </p:sp>
    </p:spTree>
    <p:extLst>
      <p:ext uri="{BB962C8B-B14F-4D97-AF65-F5344CB8AC3E}">
        <p14:creationId xmlns:p14="http://schemas.microsoft.com/office/powerpoint/2010/main" val="238060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62">
            <a:extLst>
              <a:ext uri="{FF2B5EF4-FFF2-40B4-BE49-F238E27FC236}">
                <a16:creationId xmlns:a16="http://schemas.microsoft.com/office/drawing/2014/main" id="{FBF32457-2B74-4C2B-A4D3-20664ACED28F}"/>
              </a:ext>
            </a:extLst>
          </p:cNvPr>
          <p:cNvGraphicFramePr>
            <a:graphicFrameLocks noGrp="1"/>
          </p:cNvGraphicFramePr>
          <p:nvPr>
            <p:extLst>
              <p:ext uri="{D42A27DB-BD31-4B8C-83A1-F6EECF244321}">
                <p14:modId xmlns:p14="http://schemas.microsoft.com/office/powerpoint/2010/main" val="3639768574"/>
              </p:ext>
            </p:extLst>
          </p:nvPr>
        </p:nvGraphicFramePr>
        <p:xfrm>
          <a:off x="1651000" y="1074106"/>
          <a:ext cx="8890000" cy="5077774"/>
        </p:xfrm>
        <a:graphic>
          <a:graphicData uri="http://schemas.openxmlformats.org/drawingml/2006/table">
            <a:tbl>
              <a:tblPr firstRow="1" bandRow="1">
                <a:tableStyleId>{2D5ABB26-0587-4C30-8999-92F81FD0307C}</a:tableStyleId>
              </a:tblPr>
              <a:tblGrid>
                <a:gridCol w="1501743">
                  <a:extLst>
                    <a:ext uri="{9D8B030D-6E8A-4147-A177-3AD203B41FA5}">
                      <a16:colId xmlns:a16="http://schemas.microsoft.com/office/drawing/2014/main" val="20000"/>
                    </a:ext>
                  </a:extLst>
                </a:gridCol>
                <a:gridCol w="7388257">
                  <a:extLst>
                    <a:ext uri="{9D8B030D-6E8A-4147-A177-3AD203B41FA5}">
                      <a16:colId xmlns:a16="http://schemas.microsoft.com/office/drawing/2014/main" val="20001"/>
                    </a:ext>
                  </a:extLst>
                </a:gridCol>
              </a:tblGrid>
              <a:tr h="437050">
                <a:tc>
                  <a:txBody>
                    <a:bodyPr/>
                    <a:lstStyle/>
                    <a:p>
                      <a:pPr marL="90170" algn="ctr">
                        <a:lnSpc>
                          <a:spcPct val="100000"/>
                        </a:lnSpc>
                      </a:pPr>
                      <a:r>
                        <a:rPr sz="16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カ</a:t>
                      </a:r>
                      <a:r>
                        <a:rPr sz="16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テ</a:t>
                      </a:r>
                      <a:r>
                        <a:rPr sz="16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ゴ</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リ</a:t>
                      </a:r>
                      <a:endParaRPr sz="16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6EEF8"/>
                    </a:solidFill>
                  </a:tcPr>
                </a:tc>
                <a:tc>
                  <a:txBody>
                    <a:bodyPr/>
                    <a:lstStyle/>
                    <a:p>
                      <a:pPr marL="575945" algn="ctr">
                        <a:lnSpc>
                          <a:spcPct val="100000"/>
                        </a:lnSpc>
                      </a:pPr>
                      <a:r>
                        <a:rPr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危</a:t>
                      </a:r>
                      <a:r>
                        <a:rPr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険</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有</a:t>
                      </a:r>
                      <a:r>
                        <a:rPr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害</a:t>
                      </a:r>
                      <a:r>
                        <a:rPr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要</a:t>
                      </a:r>
                      <a:r>
                        <a:rPr sz="1600" b="0" spc="-215" dirty="0">
                          <a:solidFill>
                            <a:srgbClr val="231F20"/>
                          </a:solidFill>
                          <a:latin typeface="小塚ゴシック Pr6N R" panose="020B0400000000000000" pitchFamily="34" charset="-128"/>
                          <a:ea typeface="小塚ゴシック Pr6N R" panose="020B0400000000000000" pitchFamily="34" charset="-128"/>
                          <a:cs typeface="小塚ゴシック Pro EL"/>
                        </a:rPr>
                        <a:t>因</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健</a:t>
                      </a:r>
                      <a:r>
                        <a:rPr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康障</a:t>
                      </a:r>
                      <a:r>
                        <a:rPr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害</a:t>
                      </a:r>
                      <a:r>
                        <a:rPr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要因</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例</a:t>
                      </a:r>
                      <a:endParaRPr sz="16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6EEF8"/>
                    </a:solidFill>
                  </a:tcPr>
                </a:tc>
                <a:extLst>
                  <a:ext uri="{0D108BD9-81ED-4DB2-BD59-A6C34878D82A}">
                    <a16:rowId xmlns:a16="http://schemas.microsoft.com/office/drawing/2014/main" val="10000"/>
                  </a:ext>
                </a:extLst>
              </a:tr>
              <a:tr h="1170332">
                <a:tc>
                  <a:txBody>
                    <a:bodyPr/>
                    <a:lstStyle/>
                    <a:p>
                      <a:pPr marL="36195" algn="ctr">
                        <a:lnSpc>
                          <a:spcPct val="100000"/>
                        </a:lnSpc>
                      </a:pPr>
                      <a:r>
                        <a:rPr sz="16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生</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物</a:t>
                      </a:r>
                      <a:r>
                        <a:rPr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的</a:t>
                      </a:r>
                      <a:r>
                        <a:rPr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要</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因</a:t>
                      </a:r>
                      <a:endParaRPr sz="16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marR="57785" algn="just">
                        <a:lnSpc>
                          <a:spcPct val="115199"/>
                        </a:lnSpc>
                      </a:pPr>
                      <a:r>
                        <a:rPr sz="16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血液</a:t>
                      </a:r>
                      <a:r>
                        <a:rPr sz="16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媒介</a:t>
                      </a:r>
                      <a:r>
                        <a:rPr sz="16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感</a:t>
                      </a:r>
                      <a:r>
                        <a:rPr sz="1600" b="0" spc="-210" dirty="0">
                          <a:solidFill>
                            <a:srgbClr val="231F20"/>
                          </a:solidFill>
                          <a:latin typeface="小塚ゴシック Pr6N R" panose="020B0400000000000000" pitchFamily="34" charset="-128"/>
                          <a:ea typeface="小塚ゴシック Pr6N R" panose="020B0400000000000000" pitchFamily="34" charset="-128"/>
                          <a:cs typeface="小塚ゴシック Pro EL"/>
                        </a:rPr>
                        <a:t>染</a:t>
                      </a:r>
                      <a:r>
                        <a:rPr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spc="5" dirty="0">
                          <a:solidFill>
                            <a:srgbClr val="231F20"/>
                          </a:solidFill>
                          <a:latin typeface="小塚ゴシック Pr6N R" panose="020B0400000000000000" pitchFamily="34" charset="-128"/>
                          <a:ea typeface="小塚ゴシック Pr6N R" panose="020B0400000000000000" pitchFamily="34" charset="-128"/>
                          <a:cs typeface="Arial"/>
                        </a:rPr>
                        <a:t>H</a:t>
                      </a:r>
                      <a:r>
                        <a:rPr sz="1600" spc="10" dirty="0">
                          <a:solidFill>
                            <a:srgbClr val="231F20"/>
                          </a:solidFill>
                          <a:latin typeface="小塚ゴシック Pr6N R" panose="020B0400000000000000" pitchFamily="34" charset="-128"/>
                          <a:ea typeface="小塚ゴシック Pr6N R" panose="020B0400000000000000" pitchFamily="34" charset="-128"/>
                          <a:cs typeface="Arial"/>
                        </a:rPr>
                        <a:t>I</a:t>
                      </a:r>
                      <a:r>
                        <a:rPr sz="1600" spc="-45" dirty="0">
                          <a:solidFill>
                            <a:srgbClr val="231F20"/>
                          </a:solidFill>
                          <a:latin typeface="小塚ゴシック Pr6N R" panose="020B0400000000000000" pitchFamily="34" charset="-128"/>
                          <a:ea typeface="小塚ゴシック Pr6N R" panose="020B0400000000000000" pitchFamily="34" charset="-128"/>
                          <a:cs typeface="Arial"/>
                        </a:rPr>
                        <a:t>V</a:t>
                      </a:r>
                      <a:r>
                        <a:rPr sz="1600" spc="5" dirty="0">
                          <a:solidFill>
                            <a:srgbClr val="231F20"/>
                          </a:solidFill>
                          <a:latin typeface="小塚ゴシック Pr6N R" panose="020B0400000000000000" pitchFamily="34" charset="-128"/>
                          <a:ea typeface="小塚ゴシック Pr6N R" panose="020B0400000000000000" pitchFamily="34" charset="-128"/>
                          <a:cs typeface="Arial"/>
                        </a:rPr>
                        <a:t>,H</a:t>
                      </a:r>
                      <a:r>
                        <a:rPr sz="1600" dirty="0">
                          <a:solidFill>
                            <a:srgbClr val="231F20"/>
                          </a:solidFill>
                          <a:latin typeface="小塚ゴシック Pr6N R" panose="020B0400000000000000" pitchFamily="34" charset="-128"/>
                          <a:ea typeface="小塚ゴシック Pr6N R" panose="020B0400000000000000" pitchFamily="34" charset="-128"/>
                          <a:cs typeface="Arial"/>
                        </a:rPr>
                        <a:t>B</a:t>
                      </a:r>
                      <a:r>
                        <a:rPr sz="1600" spc="-45" dirty="0">
                          <a:solidFill>
                            <a:srgbClr val="231F20"/>
                          </a:solidFill>
                          <a:latin typeface="小塚ゴシック Pr6N R" panose="020B0400000000000000" pitchFamily="34" charset="-128"/>
                          <a:ea typeface="小塚ゴシック Pr6N R" panose="020B0400000000000000" pitchFamily="34" charset="-128"/>
                          <a:cs typeface="Arial"/>
                        </a:rPr>
                        <a:t>V</a:t>
                      </a:r>
                      <a:r>
                        <a:rPr sz="1600" spc="5" dirty="0">
                          <a:solidFill>
                            <a:srgbClr val="231F20"/>
                          </a:solidFill>
                          <a:latin typeface="小塚ゴシック Pr6N R" panose="020B0400000000000000" pitchFamily="34" charset="-128"/>
                          <a:ea typeface="小塚ゴシック Pr6N R" panose="020B0400000000000000" pitchFamily="34" charset="-128"/>
                          <a:cs typeface="Arial"/>
                        </a:rPr>
                        <a:t>,</a:t>
                      </a:r>
                      <a:r>
                        <a:rPr sz="1600" spc="10" dirty="0">
                          <a:solidFill>
                            <a:srgbClr val="231F20"/>
                          </a:solidFill>
                          <a:latin typeface="小塚ゴシック Pr6N R" panose="020B0400000000000000" pitchFamily="34" charset="-128"/>
                          <a:ea typeface="小塚ゴシック Pr6N R" panose="020B0400000000000000" pitchFamily="34" charset="-128"/>
                          <a:cs typeface="Arial"/>
                        </a:rPr>
                        <a:t>H</a:t>
                      </a:r>
                      <a:r>
                        <a:rPr sz="1600" dirty="0">
                          <a:solidFill>
                            <a:srgbClr val="231F20"/>
                          </a:solidFill>
                          <a:latin typeface="小塚ゴシック Pr6N R" panose="020B0400000000000000" pitchFamily="34" charset="-128"/>
                          <a:ea typeface="小塚ゴシック Pr6N R" panose="020B0400000000000000" pitchFamily="34" charset="-128"/>
                          <a:cs typeface="Arial"/>
                        </a:rPr>
                        <a:t>CV</a:t>
                      </a:r>
                      <a:r>
                        <a:rPr sz="1600" spc="-140" dirty="0">
                          <a:solidFill>
                            <a:srgbClr val="231F20"/>
                          </a:solidFill>
                          <a:latin typeface="小塚ゴシック Pr6N R" panose="020B0400000000000000" pitchFamily="34" charset="-128"/>
                          <a:ea typeface="小塚ゴシック Pr6N R" panose="020B0400000000000000" pitchFamily="34" charset="-128"/>
                          <a:cs typeface="Arial"/>
                        </a:rPr>
                        <a:t> </a:t>
                      </a:r>
                      <a:r>
                        <a:rPr sz="16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な</a:t>
                      </a:r>
                      <a:r>
                        <a:rPr sz="16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ど</a:t>
                      </a:r>
                      <a:r>
                        <a:rPr sz="1600" b="0" spc="-35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空気</a:t>
                      </a:r>
                      <a:r>
                        <a:rPr sz="16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感</a:t>
                      </a:r>
                      <a:r>
                        <a:rPr sz="1600" b="0" spc="-210" dirty="0">
                          <a:solidFill>
                            <a:srgbClr val="231F20"/>
                          </a:solidFill>
                          <a:latin typeface="小塚ゴシック Pr6N R" panose="020B0400000000000000" pitchFamily="34" charset="-128"/>
                          <a:ea typeface="小塚ゴシック Pr6N R" panose="020B0400000000000000" pitchFamily="34" charset="-128"/>
                          <a:cs typeface="小塚ゴシック Pro EL"/>
                        </a:rPr>
                        <a:t>染</a:t>
                      </a:r>
                      <a:r>
                        <a:rPr sz="16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結</a:t>
                      </a:r>
                      <a:r>
                        <a:rPr sz="16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核</a:t>
                      </a:r>
                      <a:r>
                        <a:rPr sz="16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菌</a:t>
                      </a:r>
                      <a:r>
                        <a:rPr sz="16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、麻 </a:t>
                      </a:r>
                      <a:r>
                        <a:rPr sz="16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疹</a:t>
                      </a:r>
                      <a:r>
                        <a:rPr sz="16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ウ</a:t>
                      </a:r>
                      <a:r>
                        <a:rPr sz="1600" b="0" spc="-114" dirty="0">
                          <a:solidFill>
                            <a:srgbClr val="231F20"/>
                          </a:solidFill>
                          <a:latin typeface="小塚ゴシック Pr6N R" panose="020B0400000000000000" pitchFamily="34" charset="-128"/>
                          <a:ea typeface="小塚ゴシック Pr6N R" panose="020B0400000000000000" pitchFamily="34" charset="-128"/>
                          <a:cs typeface="小塚ゴシック Pro EL"/>
                        </a:rPr>
                        <a:t>イ</a:t>
                      </a:r>
                      <a:r>
                        <a:rPr sz="16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ル</a:t>
                      </a:r>
                      <a:r>
                        <a:rPr sz="16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ス</a:t>
                      </a:r>
                      <a:r>
                        <a:rPr sz="16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な</a:t>
                      </a:r>
                      <a:r>
                        <a:rPr sz="16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ど</a:t>
                      </a:r>
                      <a:r>
                        <a:rPr sz="1600" b="0" spc="-35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飛</a:t>
                      </a:r>
                      <a:r>
                        <a:rPr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沫</a:t>
                      </a:r>
                      <a:r>
                        <a:rPr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感</a:t>
                      </a:r>
                      <a:r>
                        <a:rPr sz="1600" b="0" spc="-210" dirty="0">
                          <a:solidFill>
                            <a:srgbClr val="231F20"/>
                          </a:solidFill>
                          <a:latin typeface="小塚ゴシック Pr6N R" panose="020B0400000000000000" pitchFamily="34" charset="-128"/>
                          <a:ea typeface="小塚ゴシック Pr6N R" panose="020B0400000000000000" pitchFamily="34" charset="-128"/>
                          <a:cs typeface="小塚ゴシック Pro EL"/>
                        </a:rPr>
                        <a:t>染</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9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イ</a:t>
                      </a:r>
                      <a:r>
                        <a:rPr sz="16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ン</a:t>
                      </a:r>
                      <a:r>
                        <a:rPr sz="1600" b="0" spc="-9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フ</a:t>
                      </a:r>
                      <a:r>
                        <a:rPr sz="1600" b="0" spc="-8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ル</a:t>
                      </a:r>
                      <a:r>
                        <a:rPr sz="16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エ</a:t>
                      </a:r>
                      <a:r>
                        <a:rPr sz="16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ン</a:t>
                      </a:r>
                      <a:r>
                        <a:rPr sz="16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ザ</a:t>
                      </a:r>
                      <a:r>
                        <a:rPr sz="16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ウ</a:t>
                      </a:r>
                      <a:r>
                        <a:rPr sz="1600" b="0" spc="-114" dirty="0">
                          <a:solidFill>
                            <a:srgbClr val="231F20"/>
                          </a:solidFill>
                          <a:latin typeface="小塚ゴシック Pr6N R" panose="020B0400000000000000" pitchFamily="34" charset="-128"/>
                          <a:ea typeface="小塚ゴシック Pr6N R" panose="020B0400000000000000" pitchFamily="34" charset="-128"/>
                          <a:cs typeface="小塚ゴシック Pro EL"/>
                        </a:rPr>
                        <a:t>イ</a:t>
                      </a:r>
                      <a:r>
                        <a:rPr sz="16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ル</a:t>
                      </a:r>
                      <a:r>
                        <a:rPr sz="16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ス</a:t>
                      </a:r>
                      <a:r>
                        <a:rPr sz="16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ム</a:t>
                      </a:r>
                      <a:r>
                        <a:rPr sz="1600" b="0" spc="-8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ン</a:t>
                      </a:r>
                      <a:r>
                        <a:rPr sz="16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プ</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ス </a:t>
                      </a:r>
                      <a:r>
                        <a:rPr sz="16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ウ</a:t>
                      </a:r>
                      <a:r>
                        <a:rPr sz="16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イ</a:t>
                      </a:r>
                      <a:r>
                        <a:rPr sz="16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ル</a:t>
                      </a:r>
                      <a:r>
                        <a:rPr sz="16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ス</a:t>
                      </a:r>
                      <a:r>
                        <a:rPr sz="16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風</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疹</a:t>
                      </a:r>
                      <a:r>
                        <a:rPr sz="16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ウ</a:t>
                      </a:r>
                      <a:r>
                        <a:rPr sz="16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イ</a:t>
                      </a:r>
                      <a:r>
                        <a:rPr sz="16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ル</a:t>
                      </a:r>
                      <a:r>
                        <a:rPr sz="16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ス</a:t>
                      </a:r>
                      <a:r>
                        <a:rPr sz="16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な</a:t>
                      </a:r>
                      <a:r>
                        <a:rPr sz="16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ど</a:t>
                      </a:r>
                      <a:r>
                        <a:rPr sz="1600" b="0" spc="-35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接</a:t>
                      </a:r>
                      <a:r>
                        <a:rPr sz="16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触</a:t>
                      </a:r>
                      <a:r>
                        <a:rPr sz="16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感</a:t>
                      </a:r>
                      <a:r>
                        <a:rPr sz="1600" b="0" spc="-210" dirty="0">
                          <a:solidFill>
                            <a:srgbClr val="231F20"/>
                          </a:solidFill>
                          <a:latin typeface="小塚ゴシック Pr6N R" panose="020B0400000000000000" pitchFamily="34" charset="-128"/>
                          <a:ea typeface="小塚ゴシック Pr6N R" panose="020B0400000000000000" pitchFamily="34" charset="-128"/>
                          <a:cs typeface="小塚ゴシック Pro EL"/>
                        </a:rPr>
                        <a:t>染</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spc="5" dirty="0">
                          <a:solidFill>
                            <a:srgbClr val="231F20"/>
                          </a:solidFill>
                          <a:latin typeface="小塚ゴシック Pr6N R" panose="020B0400000000000000" pitchFamily="34" charset="-128"/>
                          <a:ea typeface="小塚ゴシック Pr6N R" panose="020B0400000000000000" pitchFamily="34" charset="-128"/>
                          <a:cs typeface="Arial"/>
                        </a:rPr>
                        <a:t>M</a:t>
                      </a:r>
                      <a:r>
                        <a:rPr sz="1600" spc="10" dirty="0">
                          <a:solidFill>
                            <a:srgbClr val="231F20"/>
                          </a:solidFill>
                          <a:latin typeface="小塚ゴシック Pr6N R" panose="020B0400000000000000" pitchFamily="34" charset="-128"/>
                          <a:ea typeface="小塚ゴシック Pr6N R" panose="020B0400000000000000" pitchFamily="34" charset="-128"/>
                          <a:cs typeface="Arial"/>
                        </a:rPr>
                        <a:t>RS</a:t>
                      </a:r>
                      <a:r>
                        <a:rPr sz="1600" spc="20" dirty="0">
                          <a:solidFill>
                            <a:srgbClr val="231F20"/>
                          </a:solidFill>
                          <a:latin typeface="小塚ゴシック Pr6N R" panose="020B0400000000000000" pitchFamily="34" charset="-128"/>
                          <a:ea typeface="小塚ゴシック Pr6N R" panose="020B0400000000000000" pitchFamily="34" charset="-128"/>
                          <a:cs typeface="Arial"/>
                        </a:rPr>
                        <a:t>A</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spc="15" dirty="0">
                          <a:solidFill>
                            <a:srgbClr val="231F20"/>
                          </a:solidFill>
                          <a:latin typeface="小塚ゴシック Pr6N R" panose="020B0400000000000000" pitchFamily="34" charset="-128"/>
                          <a:ea typeface="小塚ゴシック Pr6N R" panose="020B0400000000000000" pitchFamily="34" charset="-128"/>
                          <a:cs typeface="Arial"/>
                        </a:rPr>
                        <a:t>V</a:t>
                      </a:r>
                      <a:r>
                        <a:rPr sz="1600" spc="10" dirty="0">
                          <a:solidFill>
                            <a:srgbClr val="231F20"/>
                          </a:solidFill>
                          <a:latin typeface="小塚ゴシック Pr6N R" panose="020B0400000000000000" pitchFamily="34" charset="-128"/>
                          <a:ea typeface="小塚ゴシック Pr6N R" panose="020B0400000000000000" pitchFamily="34" charset="-128"/>
                          <a:cs typeface="Arial"/>
                        </a:rPr>
                        <a:t>R</a:t>
                      </a:r>
                      <a:r>
                        <a:rPr sz="1600" dirty="0">
                          <a:solidFill>
                            <a:srgbClr val="231F20"/>
                          </a:solidFill>
                          <a:latin typeface="小塚ゴシック Pr6N R" panose="020B0400000000000000" pitchFamily="34" charset="-128"/>
                          <a:ea typeface="小塚ゴシック Pr6N R" panose="020B0400000000000000" pitchFamily="34" charset="-128"/>
                          <a:cs typeface="Arial"/>
                        </a:rPr>
                        <a:t>E</a:t>
                      </a:r>
                      <a:r>
                        <a:rPr sz="16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、ヒ </a:t>
                      </a:r>
                      <a:r>
                        <a:rPr sz="16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ゼ</a:t>
                      </a:r>
                      <a:r>
                        <a:rPr sz="16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ン</a:t>
                      </a:r>
                      <a:r>
                        <a:rPr sz="16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ダ</a:t>
                      </a:r>
                      <a:r>
                        <a:rPr sz="16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ニ</a:t>
                      </a:r>
                      <a:r>
                        <a:rPr sz="16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な</a:t>
                      </a:r>
                      <a:r>
                        <a:rPr sz="16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ど</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endParaRPr sz="16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extLst>
                  <a:ext uri="{0D108BD9-81ED-4DB2-BD59-A6C34878D82A}">
                    <a16:rowId xmlns:a16="http://schemas.microsoft.com/office/drawing/2014/main" val="10001"/>
                  </a:ext>
                </a:extLst>
              </a:tr>
              <a:tr h="0">
                <a:tc rowSpan="7">
                  <a:txBody>
                    <a:bodyPr/>
                    <a:lstStyle/>
                    <a:p>
                      <a:pPr marL="34290" algn="ctr">
                        <a:lnSpc>
                          <a:spcPct val="100000"/>
                        </a:lnSpc>
                      </a:pPr>
                      <a:r>
                        <a:rPr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化</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学</a:t>
                      </a:r>
                      <a:r>
                        <a:rPr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的</a:t>
                      </a:r>
                      <a:r>
                        <a:rPr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要因</a:t>
                      </a:r>
                      <a:endParaRPr sz="16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4">
                      <a:solidFill>
                        <a:srgbClr val="231F20"/>
                      </a:solidFill>
                      <a:prstDash val="solid"/>
                    </a:lnB>
                  </a:tcPr>
                </a:tc>
                <a:tc>
                  <a:txBody>
                    <a:bodyPr/>
                    <a:lstStyle/>
                    <a:p>
                      <a:pPr marL="69215" marR="0" lvl="0" indent="0" algn="l" defTabSz="914400" rtl="0" eaLnBrk="1" fontAlgn="auto" latinLnBrk="0" hangingPunct="1">
                        <a:lnSpc>
                          <a:spcPct val="100000"/>
                        </a:lnSpc>
                        <a:spcBef>
                          <a:spcPts val="0"/>
                        </a:spcBef>
                        <a:spcAft>
                          <a:spcPts val="0"/>
                        </a:spcAft>
                        <a:buClrTx/>
                        <a:buSzTx/>
                        <a:buFontTx/>
                        <a:buNone/>
                        <a:tabLst/>
                        <a:defRPr/>
                      </a:pPr>
                      <a:endParaRPr lang="en-US" altLang="ja-JP" sz="8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endParaRPr>
                    </a:p>
                    <a:p>
                      <a:pPr marL="69215" marR="0" lvl="0" indent="0" algn="l" defTabSz="914400" rtl="0" eaLnBrk="1" fontAlgn="auto" latinLnBrk="0" hangingPunct="1">
                        <a:lnSpc>
                          <a:spcPct val="100000"/>
                        </a:lnSpc>
                        <a:spcBef>
                          <a:spcPts val="0"/>
                        </a:spcBef>
                        <a:spcAft>
                          <a:spcPts val="0"/>
                        </a:spcAft>
                        <a:buClrTx/>
                        <a:buSzTx/>
                        <a:buFontTx/>
                        <a:buNone/>
                        <a:tabLst/>
                        <a:defRPr/>
                      </a:pPr>
                      <a:r>
                        <a:rPr sz="1600" b="0" spc="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突</a:t>
                      </a:r>
                      <a:r>
                        <a:rPr sz="16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然</a:t>
                      </a:r>
                      <a:r>
                        <a:rPr sz="1600" b="0" spc="-1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変</a:t>
                      </a:r>
                      <a:r>
                        <a:rPr sz="1600" b="0" spc="-1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異</a:t>
                      </a:r>
                      <a:r>
                        <a:rPr sz="1600" b="0" spc="2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誘</a:t>
                      </a:r>
                      <a:r>
                        <a:rPr sz="1600" b="0" spc="-19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発</a:t>
                      </a:r>
                      <a:r>
                        <a:rPr sz="1600" b="0" spc="-18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催</a:t>
                      </a:r>
                      <a:r>
                        <a:rPr sz="16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奇</a:t>
                      </a:r>
                      <a:r>
                        <a:rPr sz="1600" b="0" spc="-1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形</a:t>
                      </a:r>
                      <a:r>
                        <a:rPr sz="1600" b="0" spc="-22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成</a:t>
                      </a:r>
                      <a:r>
                        <a:rPr sz="1600" b="0" spc="-18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発</a:t>
                      </a:r>
                      <a:r>
                        <a:rPr sz="1600" b="0" spc="-9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が</a:t>
                      </a:r>
                      <a:r>
                        <a:rPr sz="1600" b="0" spc="-2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ん</a:t>
                      </a:r>
                      <a:r>
                        <a:rPr sz="16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性物</a:t>
                      </a:r>
                      <a:r>
                        <a:rPr sz="1600" b="0" spc="-16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質</a:t>
                      </a:r>
                      <a:r>
                        <a:rPr sz="1600" b="0" spc="-229"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8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グ</a:t>
                      </a:r>
                      <a:r>
                        <a:rPr sz="1600" b="0" spc="-2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ル</a:t>
                      </a:r>
                      <a:r>
                        <a:rPr sz="1600" b="0" spc="-8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タ</a:t>
                      </a:r>
                      <a:r>
                        <a:rPr sz="1600" b="0" spc="-7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ル</a:t>
                      </a:r>
                      <a:r>
                        <a:rPr sz="1600" b="0" spc="-8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ア</a:t>
                      </a:r>
                      <a:r>
                        <a:rPr sz="1600" b="0" spc="-1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ル</a:t>
                      </a:r>
                      <a:r>
                        <a:rPr sz="1600" b="0" spc="-3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デ</a:t>
                      </a:r>
                      <a:r>
                        <a:rPr sz="1600" b="0" spc="-13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ヒ</a:t>
                      </a:r>
                      <a:r>
                        <a:rPr sz="1600" b="0" spc="-23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ド</a:t>
                      </a:r>
                      <a:r>
                        <a:rPr sz="16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（内</a:t>
                      </a:r>
                      <a:r>
                        <a:rPr lang="ja-JP" altLang="en-US"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視</a:t>
                      </a:r>
                      <a:r>
                        <a:rPr lang="ja-JP" altLang="en-US" sz="16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鏡</a:t>
                      </a: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消</a:t>
                      </a:r>
                      <a:r>
                        <a:rPr lang="ja-JP" altLang="en-US" sz="16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毒</a:t>
                      </a:r>
                      <a:r>
                        <a:rPr lang="ja-JP" altLang="en-US" sz="1600" b="0" spc="-35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6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エ</a:t>
                      </a:r>
                      <a:r>
                        <a:rPr lang="ja-JP" altLang="en-US" sz="16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チ</a:t>
                      </a:r>
                      <a:r>
                        <a:rPr lang="ja-JP" altLang="en-US" sz="1600" b="0" spc="-1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レ</a:t>
                      </a:r>
                      <a:r>
                        <a:rPr lang="ja-JP" altLang="en-US" sz="16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ン</a:t>
                      </a:r>
                      <a:r>
                        <a:rPr lang="ja-JP" altLang="en-US" sz="16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オ</a:t>
                      </a:r>
                      <a:r>
                        <a:rPr lang="ja-JP" altLang="en-US" sz="16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キ</a:t>
                      </a:r>
                      <a:r>
                        <a:rPr lang="ja-JP" altLang="en-US" sz="1600" b="0" spc="-114" dirty="0">
                          <a:solidFill>
                            <a:srgbClr val="231F20"/>
                          </a:solidFill>
                          <a:latin typeface="小塚ゴシック Pr6N R" panose="020B0400000000000000" pitchFamily="34" charset="-128"/>
                          <a:ea typeface="小塚ゴシック Pr6N R" panose="020B0400000000000000" pitchFamily="34" charset="-128"/>
                          <a:cs typeface="小塚ゴシック Pro EL"/>
                        </a:rPr>
                        <a:t>シ</a:t>
                      </a:r>
                      <a:r>
                        <a:rPr lang="ja-JP" altLang="en-US" sz="1600" b="0" spc="-2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ド</a:t>
                      </a: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（滅</a:t>
                      </a:r>
                      <a:r>
                        <a:rPr lang="ja-JP" altLang="en-US"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菌</a:t>
                      </a:r>
                      <a:r>
                        <a:rPr lang="ja-JP" altLang="en-US" sz="1600" b="0" spc="-35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6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ホ</a:t>
                      </a:r>
                      <a:r>
                        <a:rPr lang="ja-JP" altLang="en-US" sz="16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ル</a:t>
                      </a:r>
                      <a:r>
                        <a:rPr lang="ja-JP" altLang="en-US" sz="16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ム</a:t>
                      </a:r>
                      <a:r>
                        <a:rPr lang="ja-JP" altLang="en-US" sz="16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ア</a:t>
                      </a:r>
                      <a:r>
                        <a:rPr lang="ja-JP" altLang="en-US"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ル</a:t>
                      </a:r>
                      <a:r>
                        <a:rPr lang="ja-JP" altLang="en-US" sz="16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デ</a:t>
                      </a:r>
                      <a:r>
                        <a:rPr lang="ja-JP" altLang="en-US" sz="16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ヒ</a:t>
                      </a:r>
                      <a:r>
                        <a:rPr lang="ja-JP" altLang="en-US" sz="1600" b="0" spc="-2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ド</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病</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理解</a:t>
                      </a: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剖</a:t>
                      </a:r>
                      <a:r>
                        <a:rPr lang="ja-JP" altLang="en-US" sz="1600" b="0" spc="-35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解</a:t>
                      </a:r>
                      <a:r>
                        <a:rPr lang="ja-JP" altLang="en-US" sz="16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剖</a:t>
                      </a:r>
                      <a:r>
                        <a:rPr lang="ja-JP" altLang="en-US" sz="1600" b="0" spc="-35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6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キシ</a:t>
                      </a:r>
                      <a:r>
                        <a:rPr lang="ja-JP" altLang="en-US" sz="1600" b="0" spc="-114" dirty="0">
                          <a:solidFill>
                            <a:srgbClr val="231F20"/>
                          </a:solidFill>
                          <a:latin typeface="小塚ゴシック Pr6N R" panose="020B0400000000000000" pitchFamily="34" charset="-128"/>
                          <a:ea typeface="小塚ゴシック Pr6N R" panose="020B0400000000000000" pitchFamily="34" charset="-128"/>
                          <a:cs typeface="小塚ゴシック Pro EL"/>
                        </a:rPr>
                        <a:t>レ</a:t>
                      </a:r>
                      <a:r>
                        <a:rPr lang="ja-JP" altLang="en-US" sz="1600" b="0" spc="-229" dirty="0">
                          <a:solidFill>
                            <a:srgbClr val="231F20"/>
                          </a:solidFill>
                          <a:latin typeface="小塚ゴシック Pr6N R" panose="020B0400000000000000" pitchFamily="34" charset="-128"/>
                          <a:ea typeface="小塚ゴシック Pr6N R" panose="020B0400000000000000" pitchFamily="34" charset="-128"/>
                          <a:cs typeface="小塚ゴシック Pro EL"/>
                        </a:rPr>
                        <a:t>ン</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病理</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検</a:t>
                      </a: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体</a:t>
                      </a:r>
                      <a:r>
                        <a:rPr lang="ja-JP" altLang="en-US" sz="16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処</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理</a:t>
                      </a:r>
                      <a:r>
                        <a:rPr lang="ja-JP" altLang="en-US" sz="1600" b="0" spc="-35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医</a:t>
                      </a:r>
                      <a:r>
                        <a:rPr lang="ja-JP" altLang="en-US" sz="16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療</a:t>
                      </a:r>
                      <a:r>
                        <a:rPr lang="ja-JP" altLang="en-US" sz="16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ガ</a:t>
                      </a:r>
                      <a:r>
                        <a:rPr lang="ja-JP" altLang="en-US" sz="16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ス</a:t>
                      </a:r>
                      <a:r>
                        <a:rPr lang="ja-JP" altLang="en-US" sz="16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と</a:t>
                      </a:r>
                      <a:r>
                        <a:rPr lang="ja-JP" altLang="en-US"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麻</a:t>
                      </a:r>
                      <a:r>
                        <a:rPr lang="ja-JP" altLang="en-US" sz="16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酔</a:t>
                      </a:r>
                      <a:r>
                        <a:rPr lang="ja-JP" altLang="en-US" sz="16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ガ</a:t>
                      </a:r>
                      <a:r>
                        <a:rPr lang="ja-JP" altLang="en-US" sz="1600" b="0" spc="-2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ス</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（手</a:t>
                      </a: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術</a:t>
                      </a: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室</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6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など</a:t>
                      </a:r>
                      <a:endParaRPr sz="16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tcPr>
                </a:tc>
                <a:extLst>
                  <a:ext uri="{0D108BD9-81ED-4DB2-BD59-A6C34878D82A}">
                    <a16:rowId xmlns:a16="http://schemas.microsoft.com/office/drawing/2014/main" val="10002"/>
                  </a:ext>
                </a:extLst>
              </a:tr>
              <a:tr h="122672">
                <a:tc vMerge="1">
                  <a:txBody>
                    <a:bodyPr/>
                    <a:lstStyle/>
                    <a:p>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4">
                      <a:solidFill>
                        <a:srgbClr val="231F20"/>
                      </a:solidFill>
                      <a:prstDash val="solid"/>
                    </a:lnB>
                  </a:tcPr>
                </a:tc>
                <a:tc>
                  <a:txBody>
                    <a:bodyPr/>
                    <a:lstStyle/>
                    <a:p>
                      <a:pPr marL="69215">
                        <a:lnSpc>
                          <a:spcPct val="100000"/>
                        </a:lnSpc>
                      </a:pPr>
                      <a:endParaRPr sz="1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tcPr>
                </a:tc>
                <a:extLst>
                  <a:ext uri="{0D108BD9-81ED-4DB2-BD59-A6C34878D82A}">
                    <a16:rowId xmlns:a16="http://schemas.microsoft.com/office/drawing/2014/main" val="10003"/>
                  </a:ext>
                </a:extLst>
              </a:tr>
              <a:tr h="0">
                <a:tc vMerge="1">
                  <a:txBody>
                    <a:bodyPr/>
                    <a:lstStyle/>
                    <a:p>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4">
                      <a:solidFill>
                        <a:srgbClr val="231F20"/>
                      </a:solidFill>
                      <a:prstDash val="solid"/>
                    </a:lnB>
                  </a:tcPr>
                </a:tc>
                <a:tc>
                  <a:txBody>
                    <a:bodyPr/>
                    <a:lstStyle/>
                    <a:p>
                      <a:pPr marL="69215">
                        <a:lnSpc>
                          <a:spcPct val="100000"/>
                        </a:lnSpc>
                      </a:pPr>
                      <a:endParaRPr sz="1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tcPr>
                </a:tc>
                <a:extLst>
                  <a:ext uri="{0D108BD9-81ED-4DB2-BD59-A6C34878D82A}">
                    <a16:rowId xmlns:a16="http://schemas.microsoft.com/office/drawing/2014/main" val="10004"/>
                  </a:ext>
                </a:extLst>
              </a:tr>
              <a:tr h="514092">
                <a:tc vMerge="1">
                  <a:txBody>
                    <a:bodyPr/>
                    <a:lstStyle/>
                    <a:p>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4">
                      <a:solidFill>
                        <a:srgbClr val="231F20"/>
                      </a:solidFill>
                      <a:prstDash val="solid"/>
                    </a:lnB>
                  </a:tcPr>
                </a:tc>
                <a:tc>
                  <a:txBody>
                    <a:bodyPr/>
                    <a:lstStyle/>
                    <a:p>
                      <a:pPr marL="69215" marR="62230" lvl="0" indent="0" algn="l" defTabSz="914400" rtl="0" eaLnBrk="1" fontAlgn="auto" latinLnBrk="0" hangingPunct="1">
                        <a:lnSpc>
                          <a:spcPct val="119100"/>
                        </a:lnSpc>
                        <a:spcBef>
                          <a:spcPts val="0"/>
                        </a:spcBef>
                        <a:spcAft>
                          <a:spcPts val="0"/>
                        </a:spcAft>
                        <a:buClrTx/>
                        <a:buSzTx/>
                        <a:buFontTx/>
                        <a:buNone/>
                        <a:tabLst/>
                        <a:defRPr/>
                      </a:pPr>
                      <a:r>
                        <a:rPr sz="1600" b="0" spc="3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皮</a:t>
                      </a:r>
                      <a:r>
                        <a:rPr sz="16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膚炎</a:t>
                      </a:r>
                      <a:r>
                        <a:rPr sz="1600" b="0" spc="-8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3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ア</a:t>
                      </a:r>
                      <a:r>
                        <a:rPr sz="1600" b="0" spc="-6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レ</a:t>
                      </a:r>
                      <a:r>
                        <a:rPr sz="1600" b="0" spc="-1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ル</a:t>
                      </a:r>
                      <a:r>
                        <a:rPr sz="1600" b="0" spc="-2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ギ</a:t>
                      </a:r>
                      <a:r>
                        <a:rPr sz="1600" b="0" spc="-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ーの</a:t>
                      </a:r>
                      <a:r>
                        <a:rPr sz="1600" b="0" spc="1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原</a:t>
                      </a:r>
                      <a:r>
                        <a:rPr sz="1600" b="0" spc="2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因物</a:t>
                      </a:r>
                      <a:r>
                        <a:rPr sz="1600" b="0" spc="-4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質</a:t>
                      </a:r>
                      <a:r>
                        <a:rPr sz="1600" b="0" spc="-5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1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ラ</a:t>
                      </a:r>
                      <a:r>
                        <a:rPr sz="1600" b="0" spc="-4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テ</a:t>
                      </a:r>
                      <a:r>
                        <a:rPr sz="1600" b="0" spc="-6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ック</a:t>
                      </a:r>
                      <a:r>
                        <a:rPr sz="1600" b="0" spc="-2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ス</a:t>
                      </a:r>
                      <a:r>
                        <a:rPr sz="1600" b="0" spc="2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6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ア</a:t>
                      </a:r>
                      <a:r>
                        <a:rPr sz="1600" b="0" spc="-6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ク</a:t>
                      </a:r>
                      <a:r>
                        <a:rPr sz="1600" b="0" spc="-7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リ</a:t>
                      </a:r>
                      <a:r>
                        <a:rPr sz="1600" b="0" spc="-3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ル</a:t>
                      </a:r>
                      <a:r>
                        <a:rPr sz="1600" b="0" spc="-3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お</a:t>
                      </a:r>
                      <a:r>
                        <a:rPr sz="1600" b="0" spc="-2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よ</a:t>
                      </a:r>
                      <a:r>
                        <a:rPr sz="16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び</a:t>
                      </a:r>
                      <a:r>
                        <a:rPr lang="ja-JP" altLang="en-US"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エ</a:t>
                      </a:r>
                      <a:r>
                        <a:rPr lang="ja-JP" altLang="en-US" sz="16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ポ</a:t>
                      </a:r>
                      <a:r>
                        <a:rPr lang="ja-JP" altLang="en-US" sz="16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キ</a:t>
                      </a: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シ</a:t>
                      </a:r>
                      <a:r>
                        <a:rPr lang="ja-JP" altLang="en-US" sz="16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化学</a:t>
                      </a:r>
                      <a:r>
                        <a:rPr lang="ja-JP" altLang="en-US" sz="16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物</a:t>
                      </a:r>
                      <a:r>
                        <a:rPr lang="ja-JP" altLang="en-US" sz="16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質</a:t>
                      </a:r>
                      <a:r>
                        <a:rPr lang="ja-JP" altLang="en-US" sz="16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6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有</a:t>
                      </a:r>
                      <a:r>
                        <a:rPr lang="ja-JP" altLang="en-US" sz="16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機</a:t>
                      </a:r>
                      <a:r>
                        <a:rPr lang="ja-JP" altLang="en-US" sz="16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溶</a:t>
                      </a:r>
                      <a:r>
                        <a:rPr lang="ja-JP" altLang="en-US"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剤</a:t>
                      </a:r>
                      <a:r>
                        <a:rPr lang="ja-JP" altLang="en-US" sz="16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な</a:t>
                      </a:r>
                      <a:r>
                        <a:rPr lang="ja-JP" altLang="en-US" sz="16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ど</a:t>
                      </a: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a:t>
                      </a:r>
                      <a:r>
                        <a:rPr lang="ja-JP" altLang="en-US" sz="16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実</a:t>
                      </a:r>
                      <a:r>
                        <a:rPr lang="ja-JP" altLang="en-US" sz="16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験</a:t>
                      </a:r>
                      <a:r>
                        <a:rPr lang="ja-JP" altLang="en-US"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用</a:t>
                      </a:r>
                      <a:r>
                        <a:rPr lang="ja-JP" altLang="en-US" sz="16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化学</a:t>
                      </a:r>
                      <a:r>
                        <a:rPr lang="ja-JP" altLang="en-US" sz="16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物</a:t>
                      </a:r>
                      <a:r>
                        <a:rPr lang="ja-JP" altLang="en-US" sz="16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質</a:t>
                      </a:r>
                      <a:r>
                        <a:rPr lang="ja-JP" altLang="en-US" sz="16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6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動物性</a:t>
                      </a:r>
                      <a:r>
                        <a:rPr lang="ja-JP" altLang="en-US" sz="1600" b="0" spc="-10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タ</a:t>
                      </a:r>
                      <a:r>
                        <a:rPr lang="ja-JP" altLang="en-US" sz="16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ンパ</a:t>
                      </a:r>
                      <a:r>
                        <a:rPr lang="ja-JP" altLang="en-US" sz="16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ク</a:t>
                      </a:r>
                      <a:r>
                        <a:rPr lang="ja-JP" altLang="en-US" sz="16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質</a:t>
                      </a: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や</a:t>
                      </a: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抗</a:t>
                      </a:r>
                      <a:r>
                        <a:rPr lang="ja-JP" altLang="en-US" sz="16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生</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物</a:t>
                      </a:r>
                      <a:r>
                        <a:rPr lang="ja-JP" altLang="en-US" sz="1600" b="0" spc="-220" dirty="0">
                          <a:solidFill>
                            <a:srgbClr val="231F20"/>
                          </a:solidFill>
                          <a:latin typeface="小塚ゴシック Pr6N R" panose="020B0400000000000000" pitchFamily="34" charset="-128"/>
                          <a:ea typeface="小塚ゴシック Pr6N R" panose="020B0400000000000000" pitchFamily="34" charset="-128"/>
                          <a:cs typeface="小塚ゴシック Pro EL"/>
                        </a:rPr>
                        <a:t>質</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6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ペ</a:t>
                      </a:r>
                      <a:r>
                        <a:rPr lang="ja-JP" altLang="en-US" sz="1600" b="0" spc="-9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ニ</a:t>
                      </a:r>
                      <a:r>
                        <a:rPr lang="ja-JP" altLang="en-US" sz="16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シ</a:t>
                      </a:r>
                      <a:r>
                        <a:rPr lang="ja-JP" altLang="en-US" sz="1600" b="0" spc="-10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リ</a:t>
                      </a:r>
                      <a:r>
                        <a:rPr lang="ja-JP" altLang="en-US" sz="16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ン</a:t>
                      </a:r>
                      <a:r>
                        <a:rPr lang="ja-JP" altLang="en-US" sz="16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グ</a:t>
                      </a:r>
                      <a:r>
                        <a:rPr lang="ja-JP" altLang="en-US" sz="16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ル</a:t>
                      </a:r>
                      <a:r>
                        <a:rPr lang="ja-JP" altLang="en-US" sz="1600" b="0" spc="-1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ー</a:t>
                      </a: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プ</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endParaRPr sz="16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tcPr>
                </a:tc>
                <a:extLst>
                  <a:ext uri="{0D108BD9-81ED-4DB2-BD59-A6C34878D82A}">
                    <a16:rowId xmlns:a16="http://schemas.microsoft.com/office/drawing/2014/main" val="10005"/>
                  </a:ext>
                </a:extLst>
              </a:tr>
              <a:tr h="43624">
                <a:tc vMerge="1">
                  <a:txBody>
                    <a:bodyPr/>
                    <a:lstStyle/>
                    <a:p>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4">
                      <a:solidFill>
                        <a:srgbClr val="231F20"/>
                      </a:solidFill>
                      <a:prstDash val="solid"/>
                    </a:lnB>
                  </a:tcPr>
                </a:tc>
                <a:tc>
                  <a:txBody>
                    <a:bodyPr/>
                    <a:lstStyle/>
                    <a:p>
                      <a:pPr marL="69215">
                        <a:lnSpc>
                          <a:spcPct val="100000"/>
                        </a:lnSpc>
                      </a:pPr>
                      <a:endParaRPr sz="1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tcPr>
                </a:tc>
                <a:extLst>
                  <a:ext uri="{0D108BD9-81ED-4DB2-BD59-A6C34878D82A}">
                    <a16:rowId xmlns:a16="http://schemas.microsoft.com/office/drawing/2014/main" val="10006"/>
                  </a:ext>
                </a:extLst>
              </a:tr>
              <a:tr h="30480">
                <a:tc vMerge="1">
                  <a:txBody>
                    <a:bodyPr/>
                    <a:lstStyle/>
                    <a:p>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4">
                      <a:solidFill>
                        <a:srgbClr val="231F20"/>
                      </a:solidFill>
                      <a:prstDash val="solid"/>
                    </a:lnB>
                  </a:tcPr>
                </a:tc>
                <a:tc>
                  <a:txBody>
                    <a:bodyPr/>
                    <a:lstStyle/>
                    <a:p>
                      <a:pPr marL="69215">
                        <a:lnSpc>
                          <a:spcPct val="100000"/>
                        </a:lnSpc>
                      </a:pPr>
                      <a:endParaRPr sz="1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tcPr>
                </a:tc>
                <a:extLst>
                  <a:ext uri="{0D108BD9-81ED-4DB2-BD59-A6C34878D82A}">
                    <a16:rowId xmlns:a16="http://schemas.microsoft.com/office/drawing/2014/main" val="10007"/>
                  </a:ext>
                </a:extLst>
              </a:tr>
              <a:tr h="344853">
                <a:tc vMerge="1">
                  <a:txBody>
                    <a:bodyPr/>
                    <a:lstStyle/>
                    <a:p>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4">
                      <a:solidFill>
                        <a:srgbClr val="231F20"/>
                      </a:solidFill>
                      <a:prstDash val="solid"/>
                    </a:lnB>
                  </a:tcPr>
                </a:tc>
                <a:tc>
                  <a:txBody>
                    <a:bodyPr/>
                    <a:lstStyle/>
                    <a:p>
                      <a:pPr marL="69215">
                        <a:lnSpc>
                          <a:spcPct val="100000"/>
                        </a:lnSpc>
                      </a:pPr>
                      <a:r>
                        <a:rPr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致</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死</a:t>
                      </a:r>
                      <a:r>
                        <a:rPr sz="16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的</a:t>
                      </a:r>
                      <a:r>
                        <a:rPr sz="16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ガ</a:t>
                      </a:r>
                      <a:r>
                        <a:rPr sz="1600" b="0" spc="-8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ス</a:t>
                      </a:r>
                      <a:r>
                        <a:rPr sz="16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化</a:t>
                      </a:r>
                      <a:r>
                        <a:rPr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学</a:t>
                      </a:r>
                      <a:r>
                        <a:rPr sz="16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兵</a:t>
                      </a:r>
                      <a:r>
                        <a:rPr sz="16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器</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物</a:t>
                      </a:r>
                      <a:r>
                        <a:rPr sz="1600" b="0" spc="-220" dirty="0">
                          <a:solidFill>
                            <a:srgbClr val="231F20"/>
                          </a:solidFill>
                          <a:latin typeface="小塚ゴシック Pr6N R" panose="020B0400000000000000" pitchFamily="34" charset="-128"/>
                          <a:ea typeface="小塚ゴシック Pr6N R" panose="020B0400000000000000" pitchFamily="34" charset="-128"/>
                          <a:cs typeface="小塚ゴシック Pro EL"/>
                        </a:rPr>
                        <a:t>質</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サ</a:t>
                      </a:r>
                      <a:r>
                        <a:rPr sz="1600" b="0" spc="-10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リ</a:t>
                      </a:r>
                      <a:r>
                        <a:rPr sz="16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ン</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ホ</a:t>
                      </a:r>
                      <a:r>
                        <a:rPr sz="16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ス</a:t>
                      </a:r>
                      <a:r>
                        <a:rPr sz="16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ゲ</a:t>
                      </a:r>
                      <a:r>
                        <a:rPr sz="16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ン</a:t>
                      </a:r>
                      <a:r>
                        <a:rPr sz="16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な</a:t>
                      </a:r>
                      <a:r>
                        <a:rPr sz="16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ど</a:t>
                      </a:r>
                      <a:r>
                        <a:rPr sz="1600" b="0" spc="-35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硫</a:t>
                      </a:r>
                      <a:r>
                        <a:rPr sz="16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化</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水素</a:t>
                      </a:r>
                      <a:endParaRPr sz="16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B w="4444">
                      <a:solidFill>
                        <a:srgbClr val="231F20"/>
                      </a:solidFill>
                      <a:prstDash val="solid"/>
                    </a:lnB>
                  </a:tcPr>
                </a:tc>
                <a:extLst>
                  <a:ext uri="{0D108BD9-81ED-4DB2-BD59-A6C34878D82A}">
                    <a16:rowId xmlns:a16="http://schemas.microsoft.com/office/drawing/2014/main" val="10008"/>
                  </a:ext>
                </a:extLst>
              </a:tr>
              <a:tr h="579707">
                <a:tc>
                  <a:txBody>
                    <a:bodyPr/>
                    <a:lstStyle/>
                    <a:p>
                      <a:pPr marL="34925" algn="ctr">
                        <a:lnSpc>
                          <a:spcPct val="100000"/>
                        </a:lnSpc>
                      </a:pP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物理</a:t>
                      </a:r>
                      <a:r>
                        <a:rPr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的</a:t>
                      </a:r>
                      <a:r>
                        <a:rPr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要因</a:t>
                      </a:r>
                      <a:endParaRPr sz="160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4">
                      <a:solidFill>
                        <a:srgbClr val="231F20"/>
                      </a:solidFill>
                      <a:prstDash val="solid"/>
                    </a:lnT>
                    <a:lnB w="4444">
                      <a:solidFill>
                        <a:srgbClr val="231F20"/>
                      </a:solidFill>
                      <a:prstDash val="solid"/>
                    </a:lnB>
                  </a:tcPr>
                </a:tc>
                <a:tc>
                  <a:txBody>
                    <a:bodyPr/>
                    <a:lstStyle/>
                    <a:p>
                      <a:pPr marL="69215">
                        <a:lnSpc>
                          <a:spcPct val="100000"/>
                        </a:lnSpc>
                      </a:pP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電</a:t>
                      </a:r>
                      <a:r>
                        <a:rPr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離</a:t>
                      </a:r>
                      <a:r>
                        <a:rPr sz="16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放</a:t>
                      </a:r>
                      <a:r>
                        <a:rPr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射</a:t>
                      </a:r>
                      <a:r>
                        <a:rPr sz="16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線</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騒</a:t>
                      </a:r>
                      <a:r>
                        <a:rPr sz="16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音</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高</a:t>
                      </a:r>
                      <a:r>
                        <a:rPr sz="16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温</a:t>
                      </a:r>
                      <a:r>
                        <a:rPr sz="16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と</a:t>
                      </a:r>
                      <a:r>
                        <a:rPr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低</a:t>
                      </a:r>
                      <a:r>
                        <a:rPr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温</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振</a:t>
                      </a:r>
                      <a:r>
                        <a:rPr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動</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電</a:t>
                      </a:r>
                      <a:r>
                        <a:rPr sz="16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界</a:t>
                      </a:r>
                      <a:r>
                        <a:rPr sz="16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と</a:t>
                      </a:r>
                      <a:r>
                        <a:rPr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磁</a:t>
                      </a:r>
                      <a:r>
                        <a:rPr sz="16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界</a:t>
                      </a:r>
                      <a:r>
                        <a:rPr sz="16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な</a:t>
                      </a:r>
                      <a:r>
                        <a:rPr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ど</a:t>
                      </a:r>
                      <a:endParaRPr sz="16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4">
                      <a:solidFill>
                        <a:srgbClr val="231F20"/>
                      </a:solidFill>
                      <a:prstDash val="solid"/>
                    </a:lnT>
                    <a:lnB w="4444">
                      <a:solidFill>
                        <a:srgbClr val="231F20"/>
                      </a:solidFill>
                      <a:prstDash val="solid"/>
                    </a:lnB>
                  </a:tcPr>
                </a:tc>
                <a:extLst>
                  <a:ext uri="{0D108BD9-81ED-4DB2-BD59-A6C34878D82A}">
                    <a16:rowId xmlns:a16="http://schemas.microsoft.com/office/drawing/2014/main" val="10009"/>
                  </a:ext>
                </a:extLst>
              </a:tr>
              <a:tr h="241432">
                <a:tc>
                  <a:txBody>
                    <a:bodyPr/>
                    <a:lstStyle/>
                    <a:p>
                      <a:pPr marL="142875" marR="0" lvl="0" indent="0" algn="ctr" defTabSz="914400" rtl="0" eaLnBrk="1" fontAlgn="auto" latinLnBrk="0" hangingPunct="1">
                        <a:lnSpc>
                          <a:spcPct val="100000"/>
                        </a:lnSpc>
                        <a:spcBef>
                          <a:spcPts val="0"/>
                        </a:spcBef>
                        <a:spcAft>
                          <a:spcPts val="0"/>
                        </a:spcAft>
                        <a:buClrTx/>
                        <a:buSzTx/>
                        <a:buFontTx/>
                        <a:buNone/>
                        <a:tabLst/>
                        <a:defRPr/>
                      </a:pPr>
                      <a:r>
                        <a:rPr sz="1600" b="0" spc="-2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心</a:t>
                      </a:r>
                      <a:r>
                        <a:rPr sz="1600" b="0" spc="-114"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理</a:t>
                      </a:r>
                      <a:r>
                        <a:rPr sz="1600" b="0" spc="-114"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endParaRPr lang="en-US" altLang="ja-JP" sz="1600" b="0" spc="-114" dirty="0">
                        <a:solidFill>
                          <a:srgbClr val="231F20"/>
                        </a:solidFill>
                        <a:latin typeface="小塚ゴシック Pr6N R" panose="020B0400000000000000" pitchFamily="34" charset="-128"/>
                        <a:ea typeface="小塚ゴシック Pr6N R" panose="020B0400000000000000" pitchFamily="34" charset="-128"/>
                        <a:cs typeface="小塚ゴシック Pro EL"/>
                      </a:endParaRPr>
                    </a:p>
                    <a:p>
                      <a:pPr marL="142875"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社会</a:t>
                      </a: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的</a:t>
                      </a:r>
                      <a:r>
                        <a:rPr lang="ja-JP" altLang="en-US" sz="16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要因</a:t>
                      </a:r>
                      <a:endParaRPr lang="ja-JP" altLang="en-US" sz="1600" dirty="0">
                        <a:latin typeface="小塚ゴシック Pr6N R" panose="020B0400000000000000" pitchFamily="34" charset="-128"/>
                        <a:ea typeface="小塚ゴシック Pr6N R" panose="020B0400000000000000" pitchFamily="34" charset="-128"/>
                        <a:cs typeface="小塚ゴシック Pro EL"/>
                      </a:endParaRPr>
                    </a:p>
                    <a:p>
                      <a:pPr marL="142875" algn="ctr">
                        <a:lnSpc>
                          <a:spcPct val="100000"/>
                        </a:lnSpc>
                      </a:pPr>
                      <a:endParaRPr sz="1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4">
                      <a:solidFill>
                        <a:srgbClr val="231F20"/>
                      </a:solidFill>
                      <a:prstDash val="solid"/>
                    </a:lnT>
                  </a:tcPr>
                </a:tc>
                <a:tc>
                  <a:txBody>
                    <a:bodyPr/>
                    <a:lstStyle/>
                    <a:p>
                      <a:pPr marL="69215" marR="0" lvl="0" indent="0" algn="l" defTabSz="914400" rtl="0" eaLnBrk="1" fontAlgn="auto" latinLnBrk="0" hangingPunct="1">
                        <a:lnSpc>
                          <a:spcPct val="100000"/>
                        </a:lnSpc>
                        <a:spcBef>
                          <a:spcPts val="0"/>
                        </a:spcBef>
                        <a:spcAft>
                          <a:spcPts val="0"/>
                        </a:spcAft>
                        <a:buClrTx/>
                        <a:buSzTx/>
                        <a:buFontTx/>
                        <a:buNone/>
                        <a:tabLst/>
                        <a:defRPr/>
                      </a:pPr>
                      <a:r>
                        <a:rPr sz="1600" b="0" spc="-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長時</a:t>
                      </a:r>
                      <a:r>
                        <a:rPr sz="1600" b="0" spc="-1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間</a:t>
                      </a:r>
                      <a:r>
                        <a:rPr sz="1600" b="0" spc="1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労</a:t>
                      </a:r>
                      <a:r>
                        <a:rPr sz="1600" b="0" spc="-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働</a:t>
                      </a:r>
                      <a:r>
                        <a:rPr sz="16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2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不</a:t>
                      </a:r>
                      <a:r>
                        <a:rPr sz="1600" b="0" spc="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規</a:t>
                      </a:r>
                      <a:r>
                        <a:rPr sz="1600" b="0" spc="-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則</a:t>
                      </a:r>
                      <a:r>
                        <a:rPr sz="16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勤務、</a:t>
                      </a:r>
                      <a:r>
                        <a:rPr sz="1600" b="0" spc="-3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暴</a:t>
                      </a:r>
                      <a:r>
                        <a:rPr sz="1600" b="0" spc="-14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言</a:t>
                      </a:r>
                      <a:r>
                        <a:rPr sz="1600" b="0" spc="-9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5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暴</a:t>
                      </a:r>
                      <a:r>
                        <a:rPr sz="1600" b="0" spc="-2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力</a:t>
                      </a:r>
                      <a:r>
                        <a:rPr sz="16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4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不</a:t>
                      </a:r>
                      <a:r>
                        <a:rPr sz="1600" b="0" spc="-4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良</a:t>
                      </a:r>
                      <a:r>
                        <a:rPr sz="1600" b="0" spc="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作業</a:t>
                      </a:r>
                      <a:r>
                        <a:rPr sz="16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姿</a:t>
                      </a:r>
                      <a:r>
                        <a:rPr sz="1600" b="0" spc="-2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勢</a:t>
                      </a:r>
                      <a:r>
                        <a:rPr sz="16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600" b="0" spc="-13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ス</a:t>
                      </a:r>
                      <a:r>
                        <a:rPr sz="1600" b="0" spc="-8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ト</a:t>
                      </a:r>
                      <a:r>
                        <a:rPr sz="16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レ</a:t>
                      </a:r>
                      <a:r>
                        <a:rPr lang="ja-JP" altLang="en-US" sz="16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ス</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6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ハ</a:t>
                      </a:r>
                      <a:r>
                        <a:rPr lang="ja-JP" altLang="en-US" sz="1600" b="0" spc="-114" dirty="0">
                          <a:solidFill>
                            <a:srgbClr val="231F20"/>
                          </a:solidFill>
                          <a:latin typeface="小塚ゴシック Pr6N R" panose="020B0400000000000000" pitchFamily="34" charset="-128"/>
                          <a:ea typeface="小塚ゴシック Pr6N R" panose="020B0400000000000000" pitchFamily="34" charset="-128"/>
                          <a:cs typeface="小塚ゴシック Pro EL"/>
                        </a:rPr>
                        <a:t>ラ</a:t>
                      </a:r>
                      <a:r>
                        <a:rPr lang="ja-JP" altLang="en-US" sz="16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ス</a:t>
                      </a:r>
                      <a:r>
                        <a:rPr lang="ja-JP" altLang="en-US" sz="1600" b="0" spc="-10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メ</a:t>
                      </a:r>
                      <a:r>
                        <a:rPr lang="ja-JP" altLang="en-US" sz="1600" b="0" spc="-1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ント</a:t>
                      </a:r>
                      <a:endParaRPr lang="ja-JP" altLang="en-US" sz="1600" dirty="0">
                        <a:latin typeface="小塚ゴシック Pr6N R" panose="020B0400000000000000" pitchFamily="34" charset="-128"/>
                        <a:ea typeface="小塚ゴシック Pr6N R" panose="020B0400000000000000" pitchFamily="34" charset="-128"/>
                        <a:cs typeface="小塚ゴシック Pro EL"/>
                      </a:endParaRPr>
                    </a:p>
                    <a:p>
                      <a:pPr marL="69215">
                        <a:lnSpc>
                          <a:spcPct val="100000"/>
                        </a:lnSpc>
                      </a:pPr>
                      <a:endParaRPr sz="1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4">
                      <a:solidFill>
                        <a:srgbClr val="231F20"/>
                      </a:solidFill>
                      <a:prstDash val="solid"/>
                    </a:lnT>
                  </a:tcPr>
                </a:tc>
                <a:extLst>
                  <a:ext uri="{0D108BD9-81ED-4DB2-BD59-A6C34878D82A}">
                    <a16:rowId xmlns:a16="http://schemas.microsoft.com/office/drawing/2014/main" val="10010"/>
                  </a:ext>
                </a:extLst>
              </a:tr>
              <a:tr h="0">
                <a:tc>
                  <a:txBody>
                    <a:bodyPr/>
                    <a:lstStyle/>
                    <a:p>
                      <a:pPr marL="34290" algn="ctr">
                        <a:lnSpc>
                          <a:spcPct val="100000"/>
                        </a:lnSpc>
                      </a:pPr>
                      <a:endParaRPr sz="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B w="4444">
                      <a:solidFill>
                        <a:srgbClr val="231F20"/>
                      </a:solidFill>
                      <a:prstDash val="solid"/>
                    </a:lnB>
                  </a:tcPr>
                </a:tc>
                <a:tc>
                  <a:txBody>
                    <a:bodyPr/>
                    <a:lstStyle/>
                    <a:p>
                      <a:pPr marL="69215">
                        <a:lnSpc>
                          <a:spcPct val="100000"/>
                        </a:lnSpc>
                      </a:pPr>
                      <a:endParaRPr sz="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B w="4444">
                      <a:solidFill>
                        <a:srgbClr val="231F20"/>
                      </a:solidFill>
                      <a:prstDash val="solid"/>
                    </a:lnB>
                  </a:tcPr>
                </a:tc>
                <a:extLst>
                  <a:ext uri="{0D108BD9-81ED-4DB2-BD59-A6C34878D82A}">
                    <a16:rowId xmlns:a16="http://schemas.microsoft.com/office/drawing/2014/main" val="10011"/>
                  </a:ext>
                </a:extLst>
              </a:tr>
            </a:tbl>
          </a:graphicData>
        </a:graphic>
      </p:graphicFrame>
      <p:sp>
        <p:nvSpPr>
          <p:cNvPr id="3" name="テキスト ボックス 3">
            <a:extLst>
              <a:ext uri="{FF2B5EF4-FFF2-40B4-BE49-F238E27FC236}">
                <a16:creationId xmlns:a16="http://schemas.microsoft.com/office/drawing/2014/main" id="{7AE3C54B-A3D6-4183-9239-58C44E26D712}"/>
              </a:ext>
            </a:extLst>
          </p:cNvPr>
          <p:cNvSpPr txBox="1">
            <a:spLocks noChangeArrowheads="1"/>
          </p:cNvSpPr>
          <p:nvPr/>
        </p:nvSpPr>
        <p:spPr bwMode="auto">
          <a:xfrm>
            <a:off x="2789237" y="446564"/>
            <a:ext cx="68210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2800" b="1" dirty="0">
                <a:latin typeface="小塚ゴシック Pr6N R" panose="020B0400000000000000" pitchFamily="34" charset="-128"/>
                <a:ea typeface="小塚ゴシック Pr6N R" panose="020B0400000000000000" pitchFamily="34" charset="-128"/>
                <a:cs typeface="Times New Roman" panose="02020603050405020304" pitchFamily="18" charset="0"/>
              </a:rPr>
              <a:t>医療従事者の健康障害を生じる有害要因</a:t>
            </a:r>
          </a:p>
        </p:txBody>
      </p:sp>
    </p:spTree>
    <p:extLst>
      <p:ext uri="{BB962C8B-B14F-4D97-AF65-F5344CB8AC3E}">
        <p14:creationId xmlns:p14="http://schemas.microsoft.com/office/powerpoint/2010/main" val="142736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3">
            <a:extLst>
              <a:ext uri="{FF2B5EF4-FFF2-40B4-BE49-F238E27FC236}">
                <a16:creationId xmlns:a16="http://schemas.microsoft.com/office/drawing/2014/main" id="{0A0466DB-737E-43AE-B0A8-F4F0A0D383A8}"/>
              </a:ext>
            </a:extLst>
          </p:cNvPr>
          <p:cNvSpPr txBox="1">
            <a:spLocks noChangeArrowheads="1"/>
          </p:cNvSpPr>
          <p:nvPr/>
        </p:nvSpPr>
        <p:spPr bwMode="auto">
          <a:xfrm>
            <a:off x="2162334" y="359150"/>
            <a:ext cx="786733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2800" b="1" dirty="0">
                <a:latin typeface="Times New Roman" panose="02020603050405020304" pitchFamily="18" charset="0"/>
                <a:cs typeface="Times New Roman" panose="02020603050405020304" pitchFamily="18" charset="0"/>
              </a:rPr>
              <a:t>感染性の有害要因から医療従事者を保護する</a:t>
            </a:r>
          </a:p>
          <a:p>
            <a:pPr eaLnBrk="1" hangingPunct="1"/>
            <a:r>
              <a:rPr lang="ja-JP" altLang="en-US" sz="2800" b="1" dirty="0">
                <a:latin typeface="Times New Roman" panose="02020603050405020304" pitchFamily="18" charset="0"/>
                <a:cs typeface="Times New Roman" panose="02020603050405020304" pitchFamily="18" charset="0"/>
              </a:rPr>
              <a:t>労働安全衛生管理の例</a:t>
            </a:r>
          </a:p>
        </p:txBody>
      </p:sp>
      <p:graphicFrame>
        <p:nvGraphicFramePr>
          <p:cNvPr id="4" name="object 9">
            <a:extLst>
              <a:ext uri="{FF2B5EF4-FFF2-40B4-BE49-F238E27FC236}">
                <a16:creationId xmlns:a16="http://schemas.microsoft.com/office/drawing/2014/main" id="{EB7807C0-6FB5-40A6-80BE-83E71CEA8AE4}"/>
              </a:ext>
            </a:extLst>
          </p:cNvPr>
          <p:cNvGraphicFramePr>
            <a:graphicFrameLocks noGrp="1"/>
          </p:cNvGraphicFramePr>
          <p:nvPr>
            <p:extLst>
              <p:ext uri="{D42A27DB-BD31-4B8C-83A1-F6EECF244321}">
                <p14:modId xmlns:p14="http://schemas.microsoft.com/office/powerpoint/2010/main" val="2110489970"/>
              </p:ext>
            </p:extLst>
          </p:nvPr>
        </p:nvGraphicFramePr>
        <p:xfrm>
          <a:off x="1574800" y="1414857"/>
          <a:ext cx="9499600" cy="4424540"/>
        </p:xfrm>
        <a:graphic>
          <a:graphicData uri="http://schemas.openxmlformats.org/drawingml/2006/table">
            <a:tbl>
              <a:tblPr firstRow="1" bandRow="1">
                <a:tableStyleId>{2D5ABB26-0587-4C30-8999-92F81FD0307C}</a:tableStyleId>
              </a:tblPr>
              <a:tblGrid>
                <a:gridCol w="3166532">
                  <a:extLst>
                    <a:ext uri="{9D8B030D-6E8A-4147-A177-3AD203B41FA5}">
                      <a16:colId xmlns:a16="http://schemas.microsoft.com/office/drawing/2014/main" val="20000"/>
                    </a:ext>
                  </a:extLst>
                </a:gridCol>
                <a:gridCol w="3166536">
                  <a:extLst>
                    <a:ext uri="{9D8B030D-6E8A-4147-A177-3AD203B41FA5}">
                      <a16:colId xmlns:a16="http://schemas.microsoft.com/office/drawing/2014/main" val="20001"/>
                    </a:ext>
                  </a:extLst>
                </a:gridCol>
                <a:gridCol w="3166532">
                  <a:extLst>
                    <a:ext uri="{9D8B030D-6E8A-4147-A177-3AD203B41FA5}">
                      <a16:colId xmlns:a16="http://schemas.microsoft.com/office/drawing/2014/main" val="20002"/>
                    </a:ext>
                  </a:extLst>
                </a:gridCol>
              </a:tblGrid>
              <a:tr h="863650">
                <a:tc>
                  <a:txBody>
                    <a:bodyPr/>
                    <a:lstStyle/>
                    <a:p>
                      <a:pPr marL="332740" marR="280670" indent="-44450" algn="ctr">
                        <a:lnSpc>
                          <a:spcPct val="119100"/>
                        </a:lnSpc>
                      </a:pPr>
                      <a:r>
                        <a:rPr sz="1800" dirty="0" err="1">
                          <a:latin typeface="小塚ゴシック Pr6N R" panose="020B0400000000000000" pitchFamily="34" charset="-128"/>
                          <a:ea typeface="小塚ゴシック Pr6N R" panose="020B0400000000000000" pitchFamily="34" charset="-128"/>
                          <a:cs typeface="Adobe Heiti Std R"/>
                        </a:rPr>
                        <a:t>工学的管理</a:t>
                      </a:r>
                      <a:endParaRPr lang="en-US" altLang="ja-JP" sz="1800" dirty="0">
                        <a:latin typeface="小塚ゴシック Pr6N R" panose="020B0400000000000000" pitchFamily="34" charset="-128"/>
                        <a:ea typeface="小塚ゴシック Pr6N R" panose="020B0400000000000000" pitchFamily="34" charset="-128"/>
                        <a:cs typeface="Adobe Heiti Std R"/>
                      </a:endParaRPr>
                    </a:p>
                    <a:p>
                      <a:pPr marL="332740" marR="280670" indent="-44450" algn="ctr">
                        <a:lnSpc>
                          <a:spcPct val="119100"/>
                        </a:lnSpc>
                      </a:pPr>
                      <a:r>
                        <a:rPr sz="1800" dirty="0">
                          <a:latin typeface="小塚ゴシック Pr6N R" panose="020B0400000000000000" pitchFamily="34" charset="-128"/>
                          <a:ea typeface="小塚ゴシック Pr6N R" panose="020B0400000000000000" pitchFamily="34" charset="-128"/>
                          <a:cs typeface="Adobe Heiti Std R"/>
                        </a:rPr>
                        <a:t> 環境管理</a:t>
                      </a:r>
                    </a:p>
                  </a:txBody>
                  <a:tcPr marL="0" marR="0" marT="0" marB="0" anchor="ctr">
                    <a:lnL w="4444">
                      <a:solidFill>
                        <a:srgbClr val="000000"/>
                      </a:solidFill>
                      <a:prstDash val="solid"/>
                    </a:lnL>
                    <a:lnR w="4444">
                      <a:solidFill>
                        <a:srgbClr val="000000"/>
                      </a:solidFill>
                      <a:prstDash val="solid"/>
                    </a:lnR>
                    <a:lnT w="4445">
                      <a:solidFill>
                        <a:srgbClr val="000000"/>
                      </a:solidFill>
                      <a:prstDash val="solid"/>
                    </a:lnT>
                    <a:lnB w="4445">
                      <a:solidFill>
                        <a:srgbClr val="000000"/>
                      </a:solidFill>
                      <a:prstDash val="solid"/>
                    </a:lnB>
                    <a:solidFill>
                      <a:srgbClr val="EDF3FB"/>
                    </a:solidFill>
                  </a:tcPr>
                </a:tc>
                <a:tc>
                  <a:txBody>
                    <a:bodyPr/>
                    <a:lstStyle/>
                    <a:p>
                      <a:pPr marL="243840" marR="236220" algn="ctr">
                        <a:lnSpc>
                          <a:spcPct val="119100"/>
                        </a:lnSpc>
                      </a:pPr>
                      <a:r>
                        <a:rPr sz="1800" dirty="0" err="1">
                          <a:latin typeface="小塚ゴシック Pr6N R" panose="020B0400000000000000" pitchFamily="34" charset="-128"/>
                          <a:ea typeface="小塚ゴシック Pr6N R" panose="020B0400000000000000" pitchFamily="34" charset="-128"/>
                          <a:cs typeface="Adobe Heiti Std R"/>
                        </a:rPr>
                        <a:t>病院の運営面</a:t>
                      </a:r>
                      <a:endParaRPr lang="en-US" altLang="ja-JP" sz="1800" dirty="0">
                        <a:latin typeface="小塚ゴシック Pr6N R" panose="020B0400000000000000" pitchFamily="34" charset="-128"/>
                        <a:ea typeface="小塚ゴシック Pr6N R" panose="020B0400000000000000" pitchFamily="34" charset="-128"/>
                        <a:cs typeface="Adobe Heiti Std R"/>
                      </a:endParaRPr>
                    </a:p>
                    <a:p>
                      <a:pPr marL="243840" marR="236220" algn="ctr">
                        <a:lnSpc>
                          <a:spcPct val="119100"/>
                        </a:lnSpc>
                      </a:pPr>
                      <a:r>
                        <a:rPr sz="1800" dirty="0" err="1">
                          <a:latin typeface="小塚ゴシック Pr6N R" panose="020B0400000000000000" pitchFamily="34" charset="-128"/>
                          <a:ea typeface="小塚ゴシック Pr6N R" panose="020B0400000000000000" pitchFamily="34" charset="-128"/>
                          <a:cs typeface="Adobe Heiti Std R"/>
                        </a:rPr>
                        <a:t>人事労務管理</a:t>
                      </a:r>
                      <a:endParaRPr sz="1800" dirty="0">
                        <a:latin typeface="小塚ゴシック Pr6N R" panose="020B0400000000000000" pitchFamily="34" charset="-128"/>
                        <a:ea typeface="小塚ゴシック Pr6N R" panose="020B0400000000000000" pitchFamily="34" charset="-128"/>
                        <a:cs typeface="Adobe Heiti Std R"/>
                      </a:endParaRPr>
                    </a:p>
                  </a:txBody>
                  <a:tcPr marL="0" marR="0" marT="0" marB="0" anchor="ctr">
                    <a:lnL w="4444">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EDF3FB"/>
                    </a:solidFill>
                  </a:tcPr>
                </a:tc>
                <a:tc>
                  <a:txBody>
                    <a:bodyPr/>
                    <a:lstStyle/>
                    <a:p>
                      <a:pPr marL="199390" marR="184150" indent="-7620" algn="ctr">
                        <a:lnSpc>
                          <a:spcPct val="115900"/>
                        </a:lnSpc>
                      </a:pPr>
                      <a:r>
                        <a:rPr sz="1800" dirty="0" err="1">
                          <a:latin typeface="小塚ゴシック Pr6N R" panose="020B0400000000000000" pitchFamily="34" charset="-128"/>
                          <a:ea typeface="小塚ゴシック Pr6N R" panose="020B0400000000000000" pitchFamily="34" charset="-128"/>
                          <a:cs typeface="Arial"/>
                        </a:rPr>
                        <a:t>PP</a:t>
                      </a:r>
                      <a:r>
                        <a:rPr sz="1800" spc="85" dirty="0" err="1">
                          <a:latin typeface="小塚ゴシック Pr6N R" panose="020B0400000000000000" pitchFamily="34" charset="-128"/>
                          <a:ea typeface="小塚ゴシック Pr6N R" panose="020B0400000000000000" pitchFamily="34" charset="-128"/>
                          <a:cs typeface="Arial"/>
                        </a:rPr>
                        <a:t>E</a:t>
                      </a:r>
                      <a:r>
                        <a:rPr sz="1800" dirty="0" err="1">
                          <a:latin typeface="小塚ゴシック Pr6N R" panose="020B0400000000000000" pitchFamily="34" charset="-128"/>
                          <a:ea typeface="小塚ゴシック Pr6N R" panose="020B0400000000000000" pitchFamily="34" charset="-128"/>
                          <a:cs typeface="Adobe Heiti Std R"/>
                        </a:rPr>
                        <a:t>と作業工程</a:t>
                      </a:r>
                      <a:endParaRPr lang="en-US" altLang="ja-JP" sz="1800" dirty="0">
                        <a:latin typeface="小塚ゴシック Pr6N R" panose="020B0400000000000000" pitchFamily="34" charset="-128"/>
                        <a:ea typeface="小塚ゴシック Pr6N R" panose="020B0400000000000000" pitchFamily="34" charset="-128"/>
                        <a:cs typeface="Adobe Heiti Std R"/>
                      </a:endParaRPr>
                    </a:p>
                    <a:p>
                      <a:pPr marL="199390" marR="184150" indent="-7620" algn="ctr">
                        <a:lnSpc>
                          <a:spcPct val="115900"/>
                        </a:lnSpc>
                      </a:pPr>
                      <a:r>
                        <a:rPr sz="1800" dirty="0" err="1">
                          <a:latin typeface="小塚ゴシック Pr6N R" panose="020B0400000000000000" pitchFamily="34" charset="-128"/>
                          <a:ea typeface="小塚ゴシック Pr6N R" panose="020B0400000000000000" pitchFamily="34" charset="-128"/>
                          <a:cs typeface="Adobe Heiti Std R"/>
                        </a:rPr>
                        <a:t>個人対策の管理</a:t>
                      </a:r>
                      <a:endParaRPr sz="1800" dirty="0">
                        <a:latin typeface="小塚ゴシック Pr6N R" panose="020B0400000000000000" pitchFamily="34" charset="-128"/>
                        <a:ea typeface="小塚ゴシック Pr6N R" panose="020B0400000000000000" pitchFamily="34" charset="-128"/>
                        <a:cs typeface="Adobe Heiti Std R"/>
                      </a:endParaRPr>
                    </a:p>
                  </a:txBody>
                  <a:tcPr marL="0" marR="0" marT="0" marB="0" anchor="ctr">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EDF3FB"/>
                    </a:solidFill>
                  </a:tcPr>
                </a:tc>
                <a:extLst>
                  <a:ext uri="{0D108BD9-81ED-4DB2-BD59-A6C34878D82A}">
                    <a16:rowId xmlns:a16="http://schemas.microsoft.com/office/drawing/2014/main" val="10000"/>
                  </a:ext>
                </a:extLst>
              </a:tr>
              <a:tr h="0">
                <a:tc>
                  <a:txBody>
                    <a:bodyPr/>
                    <a:lstStyle/>
                    <a:p>
                      <a:pPr marL="432000" lvl="0" indent="-285750">
                        <a:lnSpc>
                          <a:spcPct val="150000"/>
                        </a:lnSpc>
                        <a:buFont typeface="Arial" panose="020B0604020202020204" pitchFamily="34" charset="0"/>
                        <a:buChar char="•"/>
                      </a:pPr>
                      <a:r>
                        <a:rPr sz="1800" dirty="0" err="1">
                          <a:latin typeface="小塚ゴシック Pr6N R" panose="020B0400000000000000" pitchFamily="34" charset="-128"/>
                          <a:ea typeface="小塚ゴシック Pr6N R" panose="020B0400000000000000" pitchFamily="34" charset="-128"/>
                          <a:cs typeface="Adobe Heiti Std R"/>
                        </a:rPr>
                        <a:t>局所排気装置</a:t>
                      </a:r>
                      <a:endParaRPr lang="en-US" altLang="ja-JP" sz="1800" dirty="0">
                        <a:latin typeface="小塚ゴシック Pr6N R" panose="020B0400000000000000" pitchFamily="34" charset="-128"/>
                        <a:ea typeface="小塚ゴシック Pr6N R" panose="020B0400000000000000" pitchFamily="34" charset="-128"/>
                        <a:cs typeface="Adobe Heiti Std R"/>
                      </a:endParaRPr>
                    </a:p>
                    <a:p>
                      <a:pPr marL="4320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800" dirty="0">
                          <a:latin typeface="小塚ゴシック Pr6N R" panose="020B0400000000000000" pitchFamily="34" charset="-128"/>
                          <a:ea typeface="小塚ゴシック Pr6N R" panose="020B0400000000000000" pitchFamily="34" charset="-128"/>
                          <a:cs typeface="Adobe Heiti Std R"/>
                        </a:rPr>
                        <a:t>陰圧室</a:t>
                      </a:r>
                      <a:endParaRPr lang="en-US" altLang="ja-JP" sz="1800" dirty="0">
                        <a:latin typeface="小塚ゴシック Pr6N R" panose="020B0400000000000000" pitchFamily="34" charset="-128"/>
                        <a:ea typeface="小塚ゴシック Pr6N R" panose="020B0400000000000000" pitchFamily="34" charset="-128"/>
                        <a:cs typeface="Adobe Heiti Std R"/>
                      </a:endParaRPr>
                    </a:p>
                    <a:p>
                      <a:pPr marL="4320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800" dirty="0">
                          <a:latin typeface="小塚ゴシック Pr6N R" panose="020B0400000000000000" pitchFamily="34" charset="-128"/>
                          <a:ea typeface="小塚ゴシック Pr6N R" panose="020B0400000000000000" pitchFamily="34" charset="-128"/>
                          <a:cs typeface="Adobe Heiti Std R"/>
                        </a:rPr>
                        <a:t>隔離室</a:t>
                      </a:r>
                    </a:p>
                    <a:p>
                      <a:pPr marL="4320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800" dirty="0">
                          <a:latin typeface="小塚ゴシック Pr6N R" panose="020B0400000000000000" pitchFamily="34" charset="-128"/>
                          <a:ea typeface="小塚ゴシック Pr6N R" panose="020B0400000000000000" pitchFamily="34" charset="-128"/>
                          <a:cs typeface="Adobe Heiti Std R"/>
                        </a:rPr>
                        <a:t>控え室・準備室</a:t>
                      </a:r>
                      <a:endParaRPr lang="en-US" altLang="ja-JP" sz="1800" dirty="0">
                        <a:latin typeface="小塚ゴシック Pr6N R" panose="020B0400000000000000" pitchFamily="34" charset="-128"/>
                        <a:ea typeface="小塚ゴシック Pr6N R" panose="020B0400000000000000" pitchFamily="34" charset="-128"/>
                        <a:cs typeface="Adobe Heiti Std R"/>
                      </a:endParaRPr>
                    </a:p>
                    <a:p>
                      <a:pPr marL="4320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800" dirty="0">
                          <a:latin typeface="小塚ゴシック Pr6N R" panose="020B0400000000000000" pitchFamily="34" charset="-128"/>
                          <a:ea typeface="小塚ゴシック Pr6N R" panose="020B0400000000000000" pitchFamily="34" charset="-128"/>
                          <a:cs typeface="Adobe Heiti Std R"/>
                        </a:rPr>
                        <a:t>フィルター</a:t>
                      </a:r>
                    </a:p>
                    <a:p>
                      <a:pPr marL="4320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800" dirty="0">
                          <a:latin typeface="小塚ゴシック Pr6N R" panose="020B0400000000000000" pitchFamily="34" charset="-128"/>
                          <a:ea typeface="小塚ゴシック Pr6N R" panose="020B0400000000000000" pitchFamily="34" charset="-128"/>
                          <a:cs typeface="Adobe Heiti Std R"/>
                        </a:rPr>
                        <a:t>廃棄物管理</a:t>
                      </a:r>
                    </a:p>
                    <a:p>
                      <a:pPr marL="4320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800" dirty="0">
                          <a:latin typeface="小塚ゴシック Pr6N R" panose="020B0400000000000000" pitchFamily="34" charset="-128"/>
                          <a:ea typeface="小塚ゴシック Pr6N R" panose="020B0400000000000000" pitchFamily="34" charset="-128"/>
                          <a:cs typeface="Adobe Heiti Std R"/>
                        </a:rPr>
                        <a:t>清掃</a:t>
                      </a:r>
                    </a:p>
                    <a:p>
                      <a:pPr marL="4320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1800" dirty="0">
                          <a:latin typeface="小塚ゴシック Pr6N R" panose="020B0400000000000000" pitchFamily="34" charset="-128"/>
                          <a:ea typeface="小塚ゴシック Pr6N R" panose="020B0400000000000000" pitchFamily="34" charset="-128"/>
                          <a:cs typeface="Arial"/>
                        </a:rPr>
                        <a:t>PP</a:t>
                      </a:r>
                      <a:r>
                        <a:rPr lang="en-US" altLang="ja-JP" sz="1800" spc="85" dirty="0">
                          <a:latin typeface="小塚ゴシック Pr6N R" panose="020B0400000000000000" pitchFamily="34" charset="-128"/>
                          <a:ea typeface="小塚ゴシック Pr6N R" panose="020B0400000000000000" pitchFamily="34" charset="-128"/>
                          <a:cs typeface="Arial"/>
                        </a:rPr>
                        <a:t>E</a:t>
                      </a:r>
                      <a:r>
                        <a:rPr lang="ja-JP" altLang="en-US" sz="1800" dirty="0">
                          <a:latin typeface="小塚ゴシック Pr6N R" panose="020B0400000000000000" pitchFamily="34" charset="-128"/>
                          <a:ea typeface="小塚ゴシック Pr6N R" panose="020B0400000000000000" pitchFamily="34" charset="-128"/>
                          <a:cs typeface="Adobe Heiti Std R"/>
                        </a:rPr>
                        <a:t>のデザイン</a:t>
                      </a:r>
                      <a:endParaRPr lang="ja-JP" altLang="en-US" sz="100" dirty="0">
                        <a:latin typeface="小塚ゴシック Pr6N R" panose="020B0400000000000000" pitchFamily="34" charset="-128"/>
                        <a:ea typeface="小塚ゴシック Pr6N R" panose="020B0400000000000000" pitchFamily="34" charset="-128"/>
                        <a:cs typeface="Adobe Heiti Std R"/>
                      </a:endParaRPr>
                    </a:p>
                    <a:p>
                      <a:pPr marL="46990" indent="0">
                        <a:lnSpc>
                          <a:spcPct val="150000"/>
                        </a:lnSpc>
                        <a:buFont typeface="Arial" panose="020B0604020202020204" pitchFamily="34" charset="0"/>
                        <a:buNone/>
                      </a:pP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4">
                      <a:solidFill>
                        <a:srgbClr val="000000"/>
                      </a:solidFill>
                      <a:prstDash val="solid"/>
                    </a:lnL>
                    <a:lnR w="4444">
                      <a:solidFill>
                        <a:srgbClr val="000000"/>
                      </a:solidFill>
                      <a:prstDash val="solid"/>
                    </a:lnR>
                    <a:lnT w="4445">
                      <a:solidFill>
                        <a:srgbClr val="000000"/>
                      </a:solidFill>
                      <a:prstDash val="solid"/>
                    </a:lnT>
                  </a:tcPr>
                </a:tc>
                <a:tc>
                  <a:txBody>
                    <a:bodyPr/>
                    <a:lstStyle/>
                    <a:p>
                      <a:pPr marL="432000" indent="-285750">
                        <a:lnSpc>
                          <a:spcPct val="150000"/>
                        </a:lnSpc>
                        <a:buFont typeface="Arial" panose="020B0604020202020204" pitchFamily="34" charset="0"/>
                        <a:buChar char="•"/>
                      </a:pPr>
                      <a:r>
                        <a:rPr sz="1800" dirty="0" err="1">
                          <a:latin typeface="小塚ゴシック Pr6N R" panose="020B0400000000000000" pitchFamily="34" charset="-128"/>
                          <a:ea typeface="小塚ゴシック Pr6N R" panose="020B0400000000000000" pitchFamily="34" charset="-128"/>
                          <a:cs typeface="Adobe Heiti Std R"/>
                        </a:rPr>
                        <a:t>安全文化</a:t>
                      </a:r>
                      <a:endParaRPr lang="en-US" altLang="ja-JP" sz="1800" dirty="0">
                        <a:latin typeface="小塚ゴシック Pr6N R" panose="020B0400000000000000" pitchFamily="34" charset="-128"/>
                        <a:ea typeface="小塚ゴシック Pr6N R" panose="020B0400000000000000" pitchFamily="34" charset="-128"/>
                        <a:cs typeface="Adobe Heiti Std R"/>
                      </a:endParaRPr>
                    </a:p>
                    <a:p>
                      <a:pPr marL="4320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1800" dirty="0">
                          <a:latin typeface="小塚ゴシック Pr6N R" panose="020B0400000000000000" pitchFamily="34" charset="-128"/>
                          <a:ea typeface="小塚ゴシック Pr6N R" panose="020B0400000000000000" pitchFamily="34" charset="-128"/>
                          <a:cs typeface="Arial"/>
                        </a:rPr>
                        <a:t>PP</a:t>
                      </a:r>
                      <a:r>
                        <a:rPr lang="en-US" altLang="ja-JP" sz="1800" spc="85" dirty="0">
                          <a:latin typeface="小塚ゴシック Pr6N R" panose="020B0400000000000000" pitchFamily="34" charset="-128"/>
                          <a:ea typeface="小塚ゴシック Pr6N R" panose="020B0400000000000000" pitchFamily="34" charset="-128"/>
                          <a:cs typeface="Arial"/>
                        </a:rPr>
                        <a:t>E</a:t>
                      </a:r>
                      <a:r>
                        <a:rPr lang="ja-JP" altLang="en-US" sz="1800" dirty="0">
                          <a:latin typeface="小塚ゴシック Pr6N R" panose="020B0400000000000000" pitchFamily="34" charset="-128"/>
                          <a:ea typeface="小塚ゴシック Pr6N R" panose="020B0400000000000000" pitchFamily="34" charset="-128"/>
                          <a:cs typeface="Adobe Heiti Std R"/>
                        </a:rPr>
                        <a:t>の入手しやすさ</a:t>
                      </a:r>
                    </a:p>
                    <a:p>
                      <a:pPr marL="4320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800" dirty="0">
                          <a:latin typeface="小塚ゴシック Pr6N R" panose="020B0400000000000000" pitchFamily="34" charset="-128"/>
                          <a:ea typeface="小塚ゴシック Pr6N R" panose="020B0400000000000000" pitchFamily="34" charset="-128"/>
                          <a:cs typeface="Adobe Heiti Std R"/>
                        </a:rPr>
                        <a:t>患者への面会制限</a:t>
                      </a:r>
                    </a:p>
                    <a:p>
                      <a:pPr marL="4320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800" dirty="0">
                          <a:latin typeface="小塚ゴシック Pr6N R" panose="020B0400000000000000" pitchFamily="34" charset="-128"/>
                          <a:ea typeface="小塚ゴシック Pr6N R" panose="020B0400000000000000" pitchFamily="34" charset="-128"/>
                          <a:cs typeface="Adobe Heiti Std R"/>
                        </a:rPr>
                        <a:t>感染患者の管理</a:t>
                      </a:r>
                    </a:p>
                    <a:p>
                      <a:pPr marL="4320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1800" dirty="0">
                          <a:latin typeface="小塚ゴシック Pr6N R" panose="020B0400000000000000" pitchFamily="34" charset="-128"/>
                          <a:ea typeface="小塚ゴシック Pr6N R" panose="020B0400000000000000" pitchFamily="34" charset="-128"/>
                          <a:cs typeface="Arial"/>
                        </a:rPr>
                        <a:t>PPE</a:t>
                      </a:r>
                      <a:r>
                        <a:rPr lang="ja-JP" altLang="en-US" sz="1800" dirty="0">
                          <a:latin typeface="小塚ゴシック Pr6N R" panose="020B0400000000000000" pitchFamily="34" charset="-128"/>
                          <a:ea typeface="小塚ゴシック Pr6N R" panose="020B0400000000000000" pitchFamily="34" charset="-128"/>
                          <a:cs typeface="Adobe Heiti Std R"/>
                        </a:rPr>
                        <a:t>やワクチン接種</a:t>
                      </a:r>
                      <a:r>
                        <a:rPr lang="ja-JP" altLang="en-US" sz="1800" dirty="0">
                          <a:latin typeface="小塚ゴシック Pr6N R" panose="020B0400000000000000" pitchFamily="34" charset="-128"/>
                          <a:ea typeface="小塚ゴシック Pr6N R" panose="020B0400000000000000" pitchFamily="34" charset="-128"/>
                          <a:cs typeface="小塚明朝 Pr6N R"/>
                        </a:rPr>
                        <a:t>などに関する病院の方針</a:t>
                      </a:r>
                      <a:endParaRPr lang="ja-JP" altLang="en-US" sz="1800" dirty="0">
                        <a:latin typeface="小塚ゴシック Pr6N R" panose="020B0400000000000000" pitchFamily="34" charset="-128"/>
                        <a:ea typeface="小塚ゴシック Pr6N R" panose="020B0400000000000000" pitchFamily="34" charset="-128"/>
                        <a:cs typeface="Adobe Heiti Std R"/>
                      </a:endParaRPr>
                    </a:p>
                    <a:p>
                      <a:pPr marL="4320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800" dirty="0">
                          <a:latin typeface="小塚ゴシック Pr6N R" panose="020B0400000000000000" pitchFamily="34" charset="-128"/>
                          <a:ea typeface="小塚ゴシック Pr6N R" panose="020B0400000000000000" pitchFamily="34" charset="-128"/>
                          <a:cs typeface="Adobe Heiti Std R"/>
                        </a:rPr>
                        <a:t>教育とトレーニング</a:t>
                      </a:r>
                    </a:p>
                    <a:p>
                      <a:pPr marL="4320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800" dirty="0">
                          <a:latin typeface="小塚ゴシック Pr6N R" panose="020B0400000000000000" pitchFamily="34" charset="-128"/>
                          <a:ea typeface="小塚ゴシック Pr6N R" panose="020B0400000000000000" pitchFamily="34" charset="-128"/>
                          <a:cs typeface="Adobe Heiti Std R"/>
                        </a:rPr>
                        <a:t>強制力、罰則</a:t>
                      </a: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4">
                      <a:solidFill>
                        <a:srgbClr val="000000"/>
                      </a:solidFill>
                      <a:prstDash val="solid"/>
                    </a:lnL>
                    <a:lnR w="4445">
                      <a:solidFill>
                        <a:srgbClr val="000000"/>
                      </a:solidFill>
                      <a:prstDash val="solid"/>
                    </a:lnR>
                    <a:lnT w="4445">
                      <a:solidFill>
                        <a:srgbClr val="000000"/>
                      </a:solidFill>
                      <a:prstDash val="solid"/>
                    </a:lnT>
                  </a:tcPr>
                </a:tc>
                <a:tc>
                  <a:txBody>
                    <a:bodyPr/>
                    <a:lstStyle/>
                    <a:p>
                      <a:pPr marL="432000" indent="-285750">
                        <a:lnSpc>
                          <a:spcPct val="150000"/>
                        </a:lnSpc>
                        <a:buFont typeface="Arial" panose="020B0604020202020204" pitchFamily="34" charset="0"/>
                        <a:buChar char="•"/>
                      </a:pPr>
                      <a:r>
                        <a:rPr sz="1800" dirty="0" err="1">
                          <a:latin typeface="小塚ゴシック Pr6N R" panose="020B0400000000000000" pitchFamily="34" charset="-128"/>
                          <a:ea typeface="小塚ゴシック Pr6N R" panose="020B0400000000000000" pitchFamily="34" charset="-128"/>
                          <a:cs typeface="Adobe Heiti Std R"/>
                        </a:rPr>
                        <a:t>手指衛生</a:t>
                      </a:r>
                      <a:endParaRPr lang="en-US" altLang="ja-JP" sz="1800" dirty="0">
                        <a:latin typeface="小塚ゴシック Pr6N R" panose="020B0400000000000000" pitchFamily="34" charset="-128"/>
                        <a:ea typeface="小塚ゴシック Pr6N R" panose="020B0400000000000000" pitchFamily="34" charset="-128"/>
                        <a:cs typeface="Adobe Heiti Std R"/>
                      </a:endParaRPr>
                    </a:p>
                    <a:p>
                      <a:pPr marL="4320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1800" dirty="0">
                          <a:latin typeface="小塚ゴシック Pr6N R" panose="020B0400000000000000" pitchFamily="34" charset="-128"/>
                          <a:ea typeface="小塚ゴシック Pr6N R" panose="020B0400000000000000" pitchFamily="34" charset="-128"/>
                          <a:cs typeface="Arial"/>
                        </a:rPr>
                        <a:t>PP</a:t>
                      </a:r>
                      <a:r>
                        <a:rPr lang="en-US" altLang="ja-JP" sz="1800" spc="85" dirty="0">
                          <a:latin typeface="小塚ゴシック Pr6N R" panose="020B0400000000000000" pitchFamily="34" charset="-128"/>
                          <a:ea typeface="小塚ゴシック Pr6N R" panose="020B0400000000000000" pitchFamily="34" charset="-128"/>
                          <a:cs typeface="Arial"/>
                        </a:rPr>
                        <a:t>E</a:t>
                      </a:r>
                      <a:r>
                        <a:rPr lang="ja-JP" altLang="en-US" sz="1800" dirty="0">
                          <a:latin typeface="小塚ゴシック Pr6N R" panose="020B0400000000000000" pitchFamily="34" charset="-128"/>
                          <a:ea typeface="小塚ゴシック Pr6N R" panose="020B0400000000000000" pitchFamily="34" charset="-128"/>
                          <a:cs typeface="Adobe Heiti Std R"/>
                        </a:rPr>
                        <a:t>の装着</a:t>
                      </a:r>
                    </a:p>
                    <a:p>
                      <a:pPr marL="4320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800" dirty="0">
                          <a:latin typeface="小塚ゴシック Pr6N R" panose="020B0400000000000000" pitchFamily="34" charset="-128"/>
                          <a:ea typeface="小塚ゴシック Pr6N R" panose="020B0400000000000000" pitchFamily="34" charset="-128"/>
                          <a:cs typeface="Adobe Heiti Std R"/>
                        </a:rPr>
                        <a:t>ワクチン接種</a:t>
                      </a:r>
                    </a:p>
                    <a:p>
                      <a:pPr marL="4320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800" dirty="0">
                          <a:latin typeface="小塚ゴシック Pr6N R" panose="020B0400000000000000" pitchFamily="34" charset="-128"/>
                          <a:ea typeface="小塚ゴシック Pr6N R" panose="020B0400000000000000" pitchFamily="34" charset="-128"/>
                          <a:cs typeface="Adobe Heiti Std R"/>
                        </a:rPr>
                        <a:t>抗ウイルス薬</a:t>
                      </a:r>
                    </a:p>
                    <a:p>
                      <a:pPr marL="4320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800" dirty="0">
                          <a:latin typeface="小塚ゴシック Pr6N R" panose="020B0400000000000000" pitchFamily="34" charset="-128"/>
                          <a:ea typeface="小塚ゴシック Pr6N R" panose="020B0400000000000000" pitchFamily="34" charset="-128"/>
                          <a:cs typeface="Adobe Heiti Std R"/>
                        </a:rPr>
                        <a:t>他の安全行動の順守</a:t>
                      </a:r>
                    </a:p>
                    <a:p>
                      <a:pPr marL="43200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ja-JP" altLang="en-US" sz="1800" dirty="0">
                          <a:latin typeface="小塚ゴシック Pr6N R" panose="020B0400000000000000" pitchFamily="34" charset="-128"/>
                          <a:ea typeface="小塚ゴシック Pr6N R" panose="020B0400000000000000" pitchFamily="34" charset="-128"/>
                          <a:cs typeface="Adobe Heiti Std R"/>
                        </a:rPr>
                        <a:t>安全行動をする仲間への共感</a:t>
                      </a:r>
                      <a:r>
                        <a:rPr lang="ja-JP" altLang="en-US" sz="1800" spc="-70" dirty="0">
                          <a:latin typeface="小塚ゴシック Pr6N R" panose="020B0400000000000000" pitchFamily="34" charset="-128"/>
                          <a:ea typeface="小塚ゴシック Pr6N R" panose="020B0400000000000000" pitchFamily="34" charset="-128"/>
                          <a:cs typeface="Adobe Heiti Std R"/>
                        </a:rPr>
                        <a:t> </a:t>
                      </a:r>
                      <a:r>
                        <a:rPr lang="en-US" altLang="ja-JP" sz="1800" dirty="0">
                          <a:latin typeface="小塚ゴシック Pr6N R" panose="020B0400000000000000" pitchFamily="34" charset="-128"/>
                          <a:ea typeface="小塚ゴシック Pr6N R" panose="020B0400000000000000" pitchFamily="34" charset="-128"/>
                          <a:cs typeface="Arial"/>
                        </a:rPr>
                        <a:t>/</a:t>
                      </a:r>
                      <a:r>
                        <a:rPr lang="ja-JP" altLang="en-US" sz="1800" spc="-125" dirty="0">
                          <a:latin typeface="小塚ゴシック Pr6N R" panose="020B0400000000000000" pitchFamily="34" charset="-128"/>
                          <a:ea typeface="小塚ゴシック Pr6N R" panose="020B0400000000000000" pitchFamily="34" charset="-128"/>
                          <a:cs typeface="Arial"/>
                        </a:rPr>
                        <a:t> </a:t>
                      </a:r>
                      <a:r>
                        <a:rPr lang="ja-JP" altLang="en-US" sz="1800" dirty="0">
                          <a:latin typeface="小塚ゴシック Pr6N R" panose="020B0400000000000000" pitchFamily="34" charset="-128"/>
                          <a:ea typeface="小塚ゴシック Pr6N R" panose="020B0400000000000000" pitchFamily="34" charset="-128"/>
                          <a:cs typeface="Adobe Heiti Std R"/>
                        </a:rPr>
                        <a:t>支援</a:t>
                      </a:r>
                      <a:endParaRPr sz="18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tcPr>
                </a:tc>
                <a:extLst>
                  <a:ext uri="{0D108BD9-81ED-4DB2-BD59-A6C34878D82A}">
                    <a16:rowId xmlns:a16="http://schemas.microsoft.com/office/drawing/2014/main" val="10001"/>
                  </a:ext>
                </a:extLst>
              </a:tr>
              <a:tr h="0">
                <a:tc>
                  <a:txBody>
                    <a:bodyPr/>
                    <a:lstStyle/>
                    <a:p>
                      <a:pPr marL="46990" indent="0">
                        <a:lnSpc>
                          <a:spcPct val="100000"/>
                        </a:lnSpc>
                        <a:buFont typeface="Arial" panose="020B0604020202020204" pitchFamily="34" charset="0"/>
                        <a:buNone/>
                      </a:pP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4">
                      <a:solidFill>
                        <a:srgbClr val="000000"/>
                      </a:solidFill>
                      <a:prstDash val="solid"/>
                    </a:lnL>
                    <a:lnR w="4444">
                      <a:solidFill>
                        <a:srgbClr val="000000"/>
                      </a:solidFill>
                      <a:prstDash val="solid"/>
                    </a:lnR>
                  </a:tcPr>
                </a:tc>
                <a:tc>
                  <a:txBody>
                    <a:bodyPr/>
                    <a:lstStyle/>
                    <a:p>
                      <a:pPr marL="46990">
                        <a:lnSpc>
                          <a:spcPct val="100000"/>
                        </a:lnSpc>
                      </a:pP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4">
                      <a:solidFill>
                        <a:srgbClr val="000000"/>
                      </a:solidFill>
                      <a:prstDash val="solid"/>
                    </a:lnL>
                    <a:lnR w="4445">
                      <a:solidFill>
                        <a:srgbClr val="000000"/>
                      </a:solidFill>
                      <a:prstDash val="solid"/>
                    </a:lnR>
                  </a:tcPr>
                </a:tc>
                <a:tc>
                  <a:txBody>
                    <a:bodyPr/>
                    <a:lstStyle/>
                    <a:p>
                      <a:pPr marL="46990">
                        <a:lnSpc>
                          <a:spcPct val="100000"/>
                        </a:lnSpc>
                      </a:pP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5">
                      <a:solidFill>
                        <a:srgbClr val="000000"/>
                      </a:solidFill>
                      <a:prstDash val="solid"/>
                    </a:lnL>
                    <a:lnR w="4445">
                      <a:solidFill>
                        <a:srgbClr val="000000"/>
                      </a:solidFill>
                      <a:prstDash val="solid"/>
                    </a:lnR>
                  </a:tcPr>
                </a:tc>
                <a:extLst>
                  <a:ext uri="{0D108BD9-81ED-4DB2-BD59-A6C34878D82A}">
                    <a16:rowId xmlns:a16="http://schemas.microsoft.com/office/drawing/2014/main" val="10002"/>
                  </a:ext>
                </a:extLst>
              </a:tr>
              <a:tr h="71120">
                <a:tc>
                  <a:txBody>
                    <a:bodyPr/>
                    <a:lstStyle/>
                    <a:p>
                      <a:pPr marL="46990" indent="0">
                        <a:lnSpc>
                          <a:spcPct val="100000"/>
                        </a:lnSpc>
                        <a:buFont typeface="Arial" panose="020B0604020202020204" pitchFamily="34" charset="0"/>
                        <a:buNone/>
                      </a:pP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4">
                      <a:solidFill>
                        <a:srgbClr val="000000"/>
                      </a:solidFill>
                      <a:prstDash val="solid"/>
                    </a:lnL>
                    <a:lnR w="4444">
                      <a:solidFill>
                        <a:srgbClr val="000000"/>
                      </a:solidFill>
                      <a:prstDash val="solid"/>
                    </a:lnR>
                  </a:tcPr>
                </a:tc>
                <a:tc>
                  <a:txBody>
                    <a:bodyPr/>
                    <a:lstStyle/>
                    <a:p>
                      <a:pPr marL="46990">
                        <a:lnSpc>
                          <a:spcPct val="100000"/>
                        </a:lnSpc>
                      </a:pP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4">
                      <a:solidFill>
                        <a:srgbClr val="000000"/>
                      </a:solidFill>
                      <a:prstDash val="solid"/>
                    </a:lnL>
                    <a:lnR w="4445">
                      <a:solidFill>
                        <a:srgbClr val="000000"/>
                      </a:solidFill>
                      <a:prstDash val="solid"/>
                    </a:lnR>
                  </a:tcPr>
                </a:tc>
                <a:tc>
                  <a:txBody>
                    <a:bodyPr/>
                    <a:lstStyle/>
                    <a:p>
                      <a:pPr marL="46990">
                        <a:lnSpc>
                          <a:spcPct val="100000"/>
                        </a:lnSpc>
                      </a:pP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5">
                      <a:solidFill>
                        <a:srgbClr val="000000"/>
                      </a:solidFill>
                      <a:prstDash val="solid"/>
                    </a:lnL>
                    <a:lnR w="4445">
                      <a:solidFill>
                        <a:srgbClr val="000000"/>
                      </a:solidFill>
                      <a:prstDash val="solid"/>
                    </a:lnR>
                  </a:tcPr>
                </a:tc>
                <a:extLst>
                  <a:ext uri="{0D108BD9-81ED-4DB2-BD59-A6C34878D82A}">
                    <a16:rowId xmlns:a16="http://schemas.microsoft.com/office/drawing/2014/main" val="10003"/>
                  </a:ext>
                </a:extLst>
              </a:tr>
              <a:tr h="0">
                <a:tc>
                  <a:txBody>
                    <a:bodyPr/>
                    <a:lstStyle/>
                    <a:p>
                      <a:pPr marL="46990" indent="0">
                        <a:lnSpc>
                          <a:spcPct val="100000"/>
                        </a:lnSpc>
                        <a:buFont typeface="Arial" panose="020B0604020202020204" pitchFamily="34" charset="0"/>
                        <a:buNone/>
                      </a:pP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4">
                      <a:solidFill>
                        <a:srgbClr val="000000"/>
                      </a:solidFill>
                      <a:prstDash val="solid"/>
                    </a:lnL>
                    <a:lnR w="4444">
                      <a:solidFill>
                        <a:srgbClr val="000000"/>
                      </a:solidFill>
                      <a:prstDash val="solid"/>
                    </a:lnR>
                  </a:tcPr>
                </a:tc>
                <a:tc>
                  <a:txBody>
                    <a:bodyPr/>
                    <a:lstStyle/>
                    <a:p>
                      <a:pPr marL="46990">
                        <a:lnSpc>
                          <a:spcPct val="100000"/>
                        </a:lnSpc>
                      </a:pP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4">
                      <a:solidFill>
                        <a:srgbClr val="000000"/>
                      </a:solidFill>
                      <a:prstDash val="solid"/>
                    </a:lnL>
                    <a:lnR w="4445">
                      <a:solidFill>
                        <a:srgbClr val="000000"/>
                      </a:solidFill>
                      <a:prstDash val="solid"/>
                    </a:lnR>
                  </a:tcPr>
                </a:tc>
                <a:tc>
                  <a:txBody>
                    <a:bodyPr/>
                    <a:lstStyle/>
                    <a:p>
                      <a:pPr marL="46990">
                        <a:lnSpc>
                          <a:spcPct val="100000"/>
                        </a:lnSpc>
                      </a:pP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5">
                      <a:solidFill>
                        <a:srgbClr val="000000"/>
                      </a:solidFill>
                      <a:prstDash val="solid"/>
                    </a:lnL>
                    <a:lnR w="4445">
                      <a:solidFill>
                        <a:srgbClr val="000000"/>
                      </a:solidFill>
                      <a:prstDash val="solid"/>
                    </a:lnR>
                  </a:tcPr>
                </a:tc>
                <a:extLst>
                  <a:ext uri="{0D108BD9-81ED-4DB2-BD59-A6C34878D82A}">
                    <a16:rowId xmlns:a16="http://schemas.microsoft.com/office/drawing/2014/main" val="10004"/>
                  </a:ext>
                </a:extLst>
              </a:tr>
              <a:tr h="0">
                <a:tc>
                  <a:txBody>
                    <a:bodyPr/>
                    <a:lstStyle/>
                    <a:p>
                      <a:pPr marL="46990" indent="0">
                        <a:lnSpc>
                          <a:spcPct val="100000"/>
                        </a:lnSpc>
                        <a:buFont typeface="Arial" panose="020B0604020202020204" pitchFamily="34" charset="0"/>
                        <a:buNone/>
                      </a:pP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4">
                      <a:solidFill>
                        <a:srgbClr val="000000"/>
                      </a:solidFill>
                      <a:prstDash val="solid"/>
                    </a:lnL>
                    <a:lnR w="4444">
                      <a:solidFill>
                        <a:srgbClr val="000000"/>
                      </a:solidFill>
                      <a:prstDash val="solid"/>
                    </a:lnR>
                  </a:tcPr>
                </a:tc>
                <a:tc>
                  <a:txBody>
                    <a:bodyPr/>
                    <a:lstStyle/>
                    <a:p>
                      <a:pPr marL="46990" marR="0" lvl="0" indent="0" algn="l" defTabSz="914400" rtl="0" eaLnBrk="1" fontAlgn="auto" latinLnBrk="0" hangingPunct="1">
                        <a:lnSpc>
                          <a:spcPct val="100000"/>
                        </a:lnSpc>
                        <a:spcBef>
                          <a:spcPts val="0"/>
                        </a:spcBef>
                        <a:spcAft>
                          <a:spcPts val="0"/>
                        </a:spcAft>
                        <a:buClrTx/>
                        <a:buSzTx/>
                        <a:buFontTx/>
                        <a:buNone/>
                        <a:tabLst/>
                        <a:defRPr/>
                      </a:pP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4">
                      <a:solidFill>
                        <a:srgbClr val="000000"/>
                      </a:solidFill>
                      <a:prstDash val="solid"/>
                    </a:lnL>
                    <a:lnR w="4445">
                      <a:solidFill>
                        <a:srgbClr val="000000"/>
                      </a:solidFill>
                      <a:prstDash val="solid"/>
                    </a:lnR>
                  </a:tcPr>
                </a:tc>
                <a:tc>
                  <a:txBody>
                    <a:bodyPr/>
                    <a:lstStyle/>
                    <a:p>
                      <a:pPr marL="46990">
                        <a:lnSpc>
                          <a:spcPct val="100000"/>
                        </a:lnSpc>
                      </a:pP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5">
                      <a:solidFill>
                        <a:srgbClr val="000000"/>
                      </a:solidFill>
                      <a:prstDash val="solid"/>
                    </a:lnL>
                    <a:lnR w="4445">
                      <a:solidFill>
                        <a:srgbClr val="000000"/>
                      </a:solidFill>
                      <a:prstDash val="solid"/>
                    </a:lnR>
                  </a:tcPr>
                </a:tc>
                <a:extLst>
                  <a:ext uri="{0D108BD9-81ED-4DB2-BD59-A6C34878D82A}">
                    <a16:rowId xmlns:a16="http://schemas.microsoft.com/office/drawing/2014/main" val="10005"/>
                  </a:ext>
                </a:extLst>
              </a:tr>
              <a:tr h="0">
                <a:tc>
                  <a:txBody>
                    <a:bodyPr/>
                    <a:lstStyle/>
                    <a:p>
                      <a:pPr marL="46990" indent="0">
                        <a:lnSpc>
                          <a:spcPct val="100000"/>
                        </a:lnSpc>
                        <a:buFont typeface="Arial" panose="020B0604020202020204" pitchFamily="34" charset="0"/>
                        <a:buNone/>
                      </a:pP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4">
                      <a:solidFill>
                        <a:srgbClr val="000000"/>
                      </a:solidFill>
                      <a:prstDash val="solid"/>
                    </a:lnL>
                    <a:lnR w="4444">
                      <a:solidFill>
                        <a:srgbClr val="000000"/>
                      </a:solidFill>
                      <a:prstDash val="solid"/>
                    </a:lnR>
                  </a:tcPr>
                </a:tc>
                <a:tc>
                  <a:txBody>
                    <a:bodyPr/>
                    <a:lstStyle/>
                    <a:p>
                      <a:pPr marL="46990">
                        <a:lnSpc>
                          <a:spcPct val="100000"/>
                        </a:lnSpc>
                      </a:pPr>
                      <a:endParaRPr sz="100" dirty="0">
                        <a:latin typeface="小塚ゴシック Pr6N R" panose="020B0400000000000000" pitchFamily="34" charset="-128"/>
                        <a:ea typeface="小塚ゴシック Pr6N R" panose="020B0400000000000000" pitchFamily="34" charset="-128"/>
                        <a:cs typeface="小塚明朝 Pr6N R"/>
                      </a:endParaRPr>
                    </a:p>
                  </a:txBody>
                  <a:tcPr marL="0" marR="0" marT="0" marB="0">
                    <a:lnL w="4444">
                      <a:solidFill>
                        <a:srgbClr val="000000"/>
                      </a:solidFill>
                      <a:prstDash val="solid"/>
                    </a:lnL>
                    <a:lnR w="4445">
                      <a:solidFill>
                        <a:srgbClr val="000000"/>
                      </a:solidFill>
                      <a:prstDash val="solid"/>
                    </a:lnR>
                  </a:tcPr>
                </a:tc>
                <a:tc>
                  <a:txBody>
                    <a:bodyPr/>
                    <a:lstStyle/>
                    <a:p>
                      <a:pPr marL="46990">
                        <a:lnSpc>
                          <a:spcPct val="100000"/>
                        </a:lnSpc>
                      </a:pP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5">
                      <a:solidFill>
                        <a:srgbClr val="000000"/>
                      </a:solidFill>
                      <a:prstDash val="solid"/>
                    </a:lnL>
                    <a:lnR w="4445">
                      <a:solidFill>
                        <a:srgbClr val="000000"/>
                      </a:solidFill>
                      <a:prstDash val="solid"/>
                    </a:lnR>
                  </a:tcPr>
                </a:tc>
                <a:extLst>
                  <a:ext uri="{0D108BD9-81ED-4DB2-BD59-A6C34878D82A}">
                    <a16:rowId xmlns:a16="http://schemas.microsoft.com/office/drawing/2014/main" val="10006"/>
                  </a:ext>
                </a:extLst>
              </a:tr>
              <a:tr h="0">
                <a:tc>
                  <a:txBody>
                    <a:bodyPr/>
                    <a:lstStyle/>
                    <a:p>
                      <a:pPr marL="46990" indent="0">
                        <a:lnSpc>
                          <a:spcPct val="100000"/>
                        </a:lnSpc>
                        <a:buFont typeface="Arial" panose="020B0604020202020204" pitchFamily="34" charset="0"/>
                        <a:buNone/>
                      </a:pP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4">
                      <a:solidFill>
                        <a:srgbClr val="000000"/>
                      </a:solidFill>
                      <a:prstDash val="solid"/>
                    </a:lnL>
                    <a:lnR w="4444">
                      <a:solidFill>
                        <a:srgbClr val="000000"/>
                      </a:solidFill>
                      <a:prstDash val="solid"/>
                    </a:lnR>
                  </a:tcPr>
                </a:tc>
                <a:tc>
                  <a:txBody>
                    <a:bodyPr/>
                    <a:lstStyle/>
                    <a:p>
                      <a:pPr marL="46990">
                        <a:lnSpc>
                          <a:spcPct val="100000"/>
                        </a:lnSpc>
                      </a:pPr>
                      <a:endParaRPr sz="100" dirty="0">
                        <a:latin typeface="小塚ゴシック Pr6N R" panose="020B0400000000000000" pitchFamily="34" charset="-128"/>
                        <a:ea typeface="小塚ゴシック Pr6N R" panose="020B0400000000000000" pitchFamily="34" charset="-128"/>
                        <a:cs typeface="小塚明朝 Pr6N R"/>
                      </a:endParaRPr>
                    </a:p>
                  </a:txBody>
                  <a:tcPr marL="0" marR="0" marT="0" marB="0">
                    <a:lnL w="4444">
                      <a:solidFill>
                        <a:srgbClr val="000000"/>
                      </a:solidFill>
                      <a:prstDash val="solid"/>
                    </a:lnL>
                    <a:lnR w="4445">
                      <a:solidFill>
                        <a:srgbClr val="000000"/>
                      </a:solidFill>
                      <a:prstDash val="solid"/>
                    </a:lnR>
                  </a:tcPr>
                </a:tc>
                <a:tc rowSpan="3">
                  <a:txBody>
                    <a:bodyPr/>
                    <a:lstStyle/>
                    <a:p>
                      <a:pPr marL="136525">
                        <a:lnSpc>
                          <a:spcPct val="100000"/>
                        </a:lnSpc>
                      </a:pP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5">
                      <a:solidFill>
                        <a:srgbClr val="000000"/>
                      </a:solidFill>
                      <a:prstDash val="solid"/>
                    </a:lnL>
                    <a:lnR w="4445">
                      <a:solidFill>
                        <a:srgbClr val="000000"/>
                      </a:solidFill>
                      <a:prstDash val="solid"/>
                    </a:lnR>
                    <a:lnB w="4445">
                      <a:solidFill>
                        <a:srgbClr val="000000"/>
                      </a:solidFill>
                      <a:prstDash val="solid"/>
                    </a:lnB>
                  </a:tcPr>
                </a:tc>
                <a:extLst>
                  <a:ext uri="{0D108BD9-81ED-4DB2-BD59-A6C34878D82A}">
                    <a16:rowId xmlns:a16="http://schemas.microsoft.com/office/drawing/2014/main" val="10007"/>
                  </a:ext>
                </a:extLst>
              </a:tr>
              <a:tr h="0">
                <a:tc rowSpan="2">
                  <a:txBody>
                    <a:bodyPr/>
                    <a:lstStyle/>
                    <a:p>
                      <a:pPr marL="46990" indent="0">
                        <a:lnSpc>
                          <a:spcPct val="100000"/>
                        </a:lnSpc>
                        <a:buFont typeface="Arial" panose="020B0604020202020204" pitchFamily="34" charset="0"/>
                        <a:buNone/>
                      </a:pP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4">
                      <a:solidFill>
                        <a:srgbClr val="000000"/>
                      </a:solidFill>
                      <a:prstDash val="solid"/>
                    </a:lnL>
                    <a:lnR w="4444">
                      <a:solidFill>
                        <a:srgbClr val="000000"/>
                      </a:solidFill>
                      <a:prstDash val="solid"/>
                    </a:lnR>
                    <a:lnB w="4445">
                      <a:solidFill>
                        <a:srgbClr val="000000"/>
                      </a:solidFill>
                      <a:prstDash val="solid"/>
                    </a:lnB>
                  </a:tcPr>
                </a:tc>
                <a:tc>
                  <a:txBody>
                    <a:bodyPr/>
                    <a:lstStyle/>
                    <a:p>
                      <a:pPr marL="33655">
                        <a:lnSpc>
                          <a:spcPct val="100000"/>
                        </a:lnSpc>
                      </a:pP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4">
                      <a:solidFill>
                        <a:srgbClr val="000000"/>
                      </a:solidFill>
                      <a:prstDash val="solid"/>
                    </a:lnL>
                    <a:lnR w="4445">
                      <a:solidFill>
                        <a:srgbClr val="000000"/>
                      </a:solidFill>
                      <a:prstDash val="solid"/>
                    </a:lnR>
                  </a:tcPr>
                </a:tc>
                <a:tc vMerge="1">
                  <a:txBody>
                    <a:bodyPr/>
                    <a:lstStyle/>
                    <a:p>
                      <a:endParaRPr/>
                    </a:p>
                  </a:txBody>
                  <a:tcPr marL="0" marR="0" marT="0" marB="0">
                    <a:lnL w="4445">
                      <a:solidFill>
                        <a:srgbClr val="000000"/>
                      </a:solidFill>
                      <a:prstDash val="solid"/>
                    </a:lnL>
                    <a:lnR w="4445">
                      <a:solidFill>
                        <a:srgbClr val="000000"/>
                      </a:solidFill>
                      <a:prstDash val="solid"/>
                    </a:lnR>
                    <a:lnB w="4445">
                      <a:solidFill>
                        <a:srgbClr val="000000"/>
                      </a:solidFill>
                      <a:prstDash val="solid"/>
                    </a:lnB>
                  </a:tcPr>
                </a:tc>
                <a:extLst>
                  <a:ext uri="{0D108BD9-81ED-4DB2-BD59-A6C34878D82A}">
                    <a16:rowId xmlns:a16="http://schemas.microsoft.com/office/drawing/2014/main" val="10008"/>
                  </a:ext>
                </a:extLst>
              </a:tr>
              <a:tr h="0">
                <a:tc vMerge="1">
                  <a:txBody>
                    <a:bodyPr/>
                    <a:lstStyle/>
                    <a:p>
                      <a:endParaRPr/>
                    </a:p>
                  </a:txBody>
                  <a:tcPr marL="0" marR="0" marT="0" marB="0">
                    <a:lnL w="4444">
                      <a:solidFill>
                        <a:srgbClr val="000000"/>
                      </a:solidFill>
                      <a:prstDash val="solid"/>
                    </a:lnL>
                    <a:lnR w="4444">
                      <a:solidFill>
                        <a:srgbClr val="000000"/>
                      </a:solidFill>
                      <a:prstDash val="solid"/>
                    </a:lnR>
                    <a:lnB w="4445">
                      <a:solidFill>
                        <a:srgbClr val="000000"/>
                      </a:solidFill>
                      <a:prstDash val="solid"/>
                    </a:lnB>
                  </a:tcPr>
                </a:tc>
                <a:tc>
                  <a:txBody>
                    <a:bodyPr/>
                    <a:lstStyle/>
                    <a:p>
                      <a:pPr marL="33655">
                        <a:lnSpc>
                          <a:spcPct val="100000"/>
                        </a:lnSpc>
                      </a:pP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4">
                      <a:solidFill>
                        <a:srgbClr val="000000"/>
                      </a:solidFill>
                      <a:prstDash val="solid"/>
                    </a:lnL>
                    <a:lnR w="4445">
                      <a:solidFill>
                        <a:srgbClr val="000000"/>
                      </a:solidFill>
                      <a:prstDash val="solid"/>
                    </a:lnR>
                    <a:lnB w="4445">
                      <a:solidFill>
                        <a:srgbClr val="000000"/>
                      </a:solidFill>
                      <a:prstDash val="solid"/>
                    </a:lnB>
                  </a:tcPr>
                </a:tc>
                <a:tc vMerge="1">
                  <a:txBody>
                    <a:bodyPr/>
                    <a:lstStyle/>
                    <a:p>
                      <a:endParaRPr/>
                    </a:p>
                  </a:txBody>
                  <a:tcPr marL="0" marR="0" marT="0" marB="0">
                    <a:lnL w="4445">
                      <a:solidFill>
                        <a:srgbClr val="000000"/>
                      </a:solidFill>
                      <a:prstDash val="solid"/>
                    </a:lnL>
                    <a:lnR w="4445">
                      <a:solidFill>
                        <a:srgbClr val="000000"/>
                      </a:solidFill>
                      <a:prstDash val="solid"/>
                    </a:lnR>
                    <a:lnB w="4445">
                      <a:solidFill>
                        <a:srgbClr val="000000"/>
                      </a:solidFill>
                      <a:prstDash val="solid"/>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915245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3">
            <a:extLst>
              <a:ext uri="{FF2B5EF4-FFF2-40B4-BE49-F238E27FC236}">
                <a16:creationId xmlns:a16="http://schemas.microsoft.com/office/drawing/2014/main" id="{366C296D-D82B-4EBE-B8C7-6301F1A5E6C2}"/>
              </a:ext>
            </a:extLst>
          </p:cNvPr>
          <p:cNvSpPr txBox="1">
            <a:spLocks noChangeArrowheads="1"/>
          </p:cNvSpPr>
          <p:nvPr/>
        </p:nvSpPr>
        <p:spPr bwMode="auto">
          <a:xfrm>
            <a:off x="2180273" y="260350"/>
            <a:ext cx="76327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en-US" altLang="ja-JP" sz="2800" b="1" dirty="0">
                <a:latin typeface="小塚ゴシック Pr6N R" panose="020B0400000000000000" pitchFamily="34" charset="-128"/>
                <a:ea typeface="小塚ゴシック Pr6N R" panose="020B0400000000000000" pitchFamily="34" charset="-128"/>
                <a:cs typeface="Times New Roman" panose="02020603050405020304" pitchFamily="18" charset="0"/>
              </a:rPr>
              <a:t>PPE</a:t>
            </a:r>
            <a:r>
              <a:rPr lang="ja-JP" altLang="en-US" sz="2800" b="1" dirty="0">
                <a:latin typeface="小塚ゴシック Pr6N R" panose="020B0400000000000000" pitchFamily="34" charset="-128"/>
                <a:ea typeface="小塚ゴシック Pr6N R" panose="020B0400000000000000" pitchFamily="34" charset="-128"/>
                <a:cs typeface="Times New Roman" panose="02020603050405020304" pitchFamily="18" charset="0"/>
              </a:rPr>
              <a:t>の適切利用にあたって不可欠なステップ</a:t>
            </a:r>
          </a:p>
        </p:txBody>
      </p:sp>
      <p:graphicFrame>
        <p:nvGraphicFramePr>
          <p:cNvPr id="3" name="object 12">
            <a:extLst>
              <a:ext uri="{FF2B5EF4-FFF2-40B4-BE49-F238E27FC236}">
                <a16:creationId xmlns:a16="http://schemas.microsoft.com/office/drawing/2014/main" id="{7F9B58E4-567D-4E3A-AF34-EF17972AB702}"/>
              </a:ext>
            </a:extLst>
          </p:cNvPr>
          <p:cNvGraphicFramePr>
            <a:graphicFrameLocks noGrp="1"/>
          </p:cNvGraphicFramePr>
          <p:nvPr>
            <p:extLst>
              <p:ext uri="{D42A27DB-BD31-4B8C-83A1-F6EECF244321}">
                <p14:modId xmlns:p14="http://schemas.microsoft.com/office/powerpoint/2010/main" val="3688910370"/>
              </p:ext>
            </p:extLst>
          </p:nvPr>
        </p:nvGraphicFramePr>
        <p:xfrm>
          <a:off x="1341120" y="1067006"/>
          <a:ext cx="9141823" cy="5135674"/>
        </p:xfrm>
        <a:graphic>
          <a:graphicData uri="http://schemas.openxmlformats.org/drawingml/2006/table">
            <a:tbl>
              <a:tblPr firstRow="1" bandRow="1">
                <a:tableStyleId>{2D5ABB26-0587-4C30-8999-92F81FD0307C}</a:tableStyleId>
              </a:tblPr>
              <a:tblGrid>
                <a:gridCol w="1525771">
                  <a:extLst>
                    <a:ext uri="{9D8B030D-6E8A-4147-A177-3AD203B41FA5}">
                      <a16:colId xmlns:a16="http://schemas.microsoft.com/office/drawing/2014/main" val="20000"/>
                    </a:ext>
                  </a:extLst>
                </a:gridCol>
                <a:gridCol w="7616052">
                  <a:extLst>
                    <a:ext uri="{9D8B030D-6E8A-4147-A177-3AD203B41FA5}">
                      <a16:colId xmlns:a16="http://schemas.microsoft.com/office/drawing/2014/main" val="20001"/>
                    </a:ext>
                  </a:extLst>
                </a:gridCol>
              </a:tblGrid>
              <a:tr h="375717">
                <a:tc>
                  <a:txBody>
                    <a:bodyPr/>
                    <a:lstStyle/>
                    <a:p>
                      <a:pPr marL="90170" algn="ctr">
                        <a:lnSpc>
                          <a:spcPct val="100000"/>
                        </a:lnSpc>
                      </a:pPr>
                      <a:r>
                        <a:rPr sz="1600" spc="-50" dirty="0">
                          <a:latin typeface="小塚ゴシック Pr6N R" panose="020B0400000000000000" pitchFamily="34" charset="-128"/>
                          <a:ea typeface="小塚ゴシック Pr6N R" panose="020B0400000000000000" pitchFamily="34" charset="-128"/>
                          <a:cs typeface="Adobe Heiti Std R"/>
                        </a:rPr>
                        <a:t>カ</a:t>
                      </a:r>
                      <a:r>
                        <a:rPr sz="1600" spc="-70" dirty="0">
                          <a:latin typeface="小塚ゴシック Pr6N R" panose="020B0400000000000000" pitchFamily="34" charset="-128"/>
                          <a:ea typeface="小塚ゴシック Pr6N R" panose="020B0400000000000000" pitchFamily="34" charset="-128"/>
                          <a:cs typeface="Adobe Heiti Std R"/>
                        </a:rPr>
                        <a:t>テ</a:t>
                      </a:r>
                      <a:r>
                        <a:rPr sz="1600" spc="-60" dirty="0">
                          <a:latin typeface="小塚ゴシック Pr6N R" panose="020B0400000000000000" pitchFamily="34" charset="-128"/>
                          <a:ea typeface="小塚ゴシック Pr6N R" panose="020B0400000000000000" pitchFamily="34" charset="-128"/>
                          <a:cs typeface="Adobe Heiti Std R"/>
                        </a:rPr>
                        <a:t>ゴ</a:t>
                      </a:r>
                      <a:r>
                        <a:rPr sz="1600" dirty="0">
                          <a:latin typeface="小塚ゴシック Pr6N R" panose="020B0400000000000000" pitchFamily="34" charset="-128"/>
                          <a:ea typeface="小塚ゴシック Pr6N R" panose="020B0400000000000000" pitchFamily="34" charset="-128"/>
                          <a:cs typeface="Adobe Heiti Std R"/>
                        </a:rPr>
                        <a:t>リ</a:t>
                      </a:r>
                    </a:p>
                  </a:txBody>
                  <a:tcPr marL="0" marR="0" marT="0" marB="0" anchor="ctr">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solidFill>
                      <a:srgbClr val="EEF4FB"/>
                    </a:solidFill>
                  </a:tcPr>
                </a:tc>
                <a:tc>
                  <a:txBody>
                    <a:bodyPr/>
                    <a:lstStyle/>
                    <a:p>
                      <a:pPr marL="575945" algn="ctr">
                        <a:lnSpc>
                          <a:spcPct val="100000"/>
                        </a:lnSpc>
                      </a:pPr>
                      <a:r>
                        <a:rPr sz="1600" spc="-5" dirty="0">
                          <a:latin typeface="小塚ゴシック Pr6N R" panose="020B0400000000000000" pitchFamily="34" charset="-128"/>
                          <a:ea typeface="小塚ゴシック Pr6N R" panose="020B0400000000000000" pitchFamily="34" charset="-128"/>
                          <a:cs typeface="Adobe Heiti Std R"/>
                        </a:rPr>
                        <a:t>危</a:t>
                      </a:r>
                      <a:r>
                        <a:rPr sz="1600" spc="5" dirty="0">
                          <a:latin typeface="小塚ゴシック Pr6N R" panose="020B0400000000000000" pitchFamily="34" charset="-128"/>
                          <a:ea typeface="小塚ゴシック Pr6N R" panose="020B0400000000000000" pitchFamily="34" charset="-128"/>
                          <a:cs typeface="Adobe Heiti Std R"/>
                        </a:rPr>
                        <a:t>険</a:t>
                      </a:r>
                      <a:r>
                        <a:rPr sz="1600" dirty="0">
                          <a:latin typeface="小塚ゴシック Pr6N R" panose="020B0400000000000000" pitchFamily="34" charset="-128"/>
                          <a:ea typeface="小塚ゴシック Pr6N R" panose="020B0400000000000000" pitchFamily="34" charset="-128"/>
                          <a:cs typeface="Adobe Heiti Std R"/>
                        </a:rPr>
                        <a:t>有</a:t>
                      </a:r>
                      <a:r>
                        <a:rPr sz="1600" spc="5" dirty="0">
                          <a:latin typeface="小塚ゴシック Pr6N R" panose="020B0400000000000000" pitchFamily="34" charset="-128"/>
                          <a:ea typeface="小塚ゴシック Pr6N R" panose="020B0400000000000000" pitchFamily="34" charset="-128"/>
                          <a:cs typeface="Adobe Heiti Std R"/>
                        </a:rPr>
                        <a:t>害</a:t>
                      </a:r>
                      <a:r>
                        <a:rPr sz="1600" spc="-10" dirty="0">
                          <a:latin typeface="小塚ゴシック Pr6N R" panose="020B0400000000000000" pitchFamily="34" charset="-128"/>
                          <a:ea typeface="小塚ゴシック Pr6N R" panose="020B0400000000000000" pitchFamily="34" charset="-128"/>
                          <a:cs typeface="Adobe Heiti Std R"/>
                        </a:rPr>
                        <a:t>要</a:t>
                      </a:r>
                      <a:r>
                        <a:rPr sz="1600" spc="-215" dirty="0">
                          <a:latin typeface="小塚ゴシック Pr6N R" panose="020B0400000000000000" pitchFamily="34" charset="-128"/>
                          <a:ea typeface="小塚ゴシック Pr6N R" panose="020B0400000000000000" pitchFamily="34" charset="-128"/>
                          <a:cs typeface="Adobe Heiti Std R"/>
                        </a:rPr>
                        <a:t>因</a:t>
                      </a:r>
                      <a:r>
                        <a:rPr sz="1600" dirty="0">
                          <a:latin typeface="小塚ゴシック Pr6N R" panose="020B0400000000000000" pitchFamily="34" charset="-128"/>
                          <a:ea typeface="小塚ゴシック Pr6N R" panose="020B0400000000000000" pitchFamily="34" charset="-128"/>
                          <a:cs typeface="Adobe Heiti Std R"/>
                        </a:rPr>
                        <a:t>（</a:t>
                      </a:r>
                      <a:r>
                        <a:rPr sz="1600" spc="15" dirty="0">
                          <a:latin typeface="小塚ゴシック Pr6N R" panose="020B0400000000000000" pitchFamily="34" charset="-128"/>
                          <a:ea typeface="小塚ゴシック Pr6N R" panose="020B0400000000000000" pitchFamily="34" charset="-128"/>
                          <a:cs typeface="Adobe Heiti Std R"/>
                        </a:rPr>
                        <a:t>健</a:t>
                      </a:r>
                      <a:r>
                        <a:rPr sz="1600" spc="-5" dirty="0">
                          <a:latin typeface="小塚ゴシック Pr6N R" panose="020B0400000000000000" pitchFamily="34" charset="-128"/>
                          <a:ea typeface="小塚ゴシック Pr6N R" panose="020B0400000000000000" pitchFamily="34" charset="-128"/>
                          <a:cs typeface="Adobe Heiti Std R"/>
                        </a:rPr>
                        <a:t>康障</a:t>
                      </a:r>
                      <a:r>
                        <a:rPr sz="1600" spc="5" dirty="0">
                          <a:latin typeface="小塚ゴシック Pr6N R" panose="020B0400000000000000" pitchFamily="34" charset="-128"/>
                          <a:ea typeface="小塚ゴシック Pr6N R" panose="020B0400000000000000" pitchFamily="34" charset="-128"/>
                          <a:cs typeface="Adobe Heiti Std R"/>
                        </a:rPr>
                        <a:t>害</a:t>
                      </a:r>
                      <a:r>
                        <a:rPr sz="1600" spc="-10" dirty="0">
                          <a:latin typeface="小塚ゴシック Pr6N R" panose="020B0400000000000000" pitchFamily="34" charset="-128"/>
                          <a:ea typeface="小塚ゴシック Pr6N R" panose="020B0400000000000000" pitchFamily="34" charset="-128"/>
                          <a:cs typeface="Adobe Heiti Std R"/>
                        </a:rPr>
                        <a:t>要因</a:t>
                      </a:r>
                      <a:r>
                        <a:rPr sz="1600" dirty="0">
                          <a:latin typeface="小塚ゴシック Pr6N R" panose="020B0400000000000000" pitchFamily="34" charset="-128"/>
                          <a:ea typeface="小塚ゴシック Pr6N R" panose="020B0400000000000000" pitchFamily="34" charset="-128"/>
                          <a:cs typeface="Adobe Heiti Std R"/>
                        </a:rPr>
                        <a:t>）</a:t>
                      </a:r>
                      <a:r>
                        <a:rPr sz="1600" spc="5" dirty="0">
                          <a:latin typeface="小塚ゴシック Pr6N R" panose="020B0400000000000000" pitchFamily="34" charset="-128"/>
                          <a:ea typeface="小塚ゴシック Pr6N R" panose="020B0400000000000000" pitchFamily="34" charset="-128"/>
                          <a:cs typeface="Adobe Heiti Std R"/>
                        </a:rPr>
                        <a:t>の</a:t>
                      </a:r>
                      <a:r>
                        <a:rPr sz="1600" dirty="0">
                          <a:latin typeface="小塚ゴシック Pr6N R" panose="020B0400000000000000" pitchFamily="34" charset="-128"/>
                          <a:ea typeface="小塚ゴシック Pr6N R" panose="020B0400000000000000" pitchFamily="34" charset="-128"/>
                          <a:cs typeface="Adobe Heiti Std R"/>
                        </a:rPr>
                        <a:t>例</a:t>
                      </a:r>
                    </a:p>
                  </a:txBody>
                  <a:tcPr marL="0" marR="0" marT="0" marB="0" anchor="ctr">
                    <a:lnL w="4445">
                      <a:solidFill>
                        <a:srgbClr val="000000"/>
                      </a:solidFill>
                      <a:prstDash val="solid"/>
                    </a:lnL>
                    <a:lnR w="4445">
                      <a:solidFill>
                        <a:srgbClr val="000000"/>
                      </a:solidFill>
                      <a:prstDash val="solid"/>
                    </a:lnR>
                    <a:lnT w="4445">
                      <a:solidFill>
                        <a:srgbClr val="000000"/>
                      </a:solidFill>
                      <a:prstDash val="solid"/>
                    </a:lnT>
                    <a:lnB w="4445" cap="flat" cmpd="sng" algn="ctr">
                      <a:solidFill>
                        <a:srgbClr val="000000"/>
                      </a:solidFill>
                      <a:prstDash val="solid"/>
                      <a:round/>
                      <a:headEnd type="none" w="med" len="med"/>
                      <a:tailEnd type="none" w="med" len="med"/>
                    </a:lnB>
                    <a:solidFill>
                      <a:srgbClr val="EEF4FB"/>
                    </a:solidFill>
                  </a:tcPr>
                </a:tc>
                <a:extLst>
                  <a:ext uri="{0D108BD9-81ED-4DB2-BD59-A6C34878D82A}">
                    <a16:rowId xmlns:a16="http://schemas.microsoft.com/office/drawing/2014/main" val="10000"/>
                  </a:ext>
                </a:extLst>
              </a:tr>
              <a:tr h="0">
                <a:tc rowSpan="10">
                  <a:txBody>
                    <a:bodyPr/>
                    <a:lstStyle/>
                    <a:p>
                      <a:pPr marL="167640" algn="ctr">
                        <a:lnSpc>
                          <a:spcPct val="100000"/>
                        </a:lnSpc>
                      </a:pPr>
                      <a:r>
                        <a:rPr sz="1600" spc="5" dirty="0">
                          <a:latin typeface="小塚ゴシック Pr6N R" panose="020B0400000000000000" pitchFamily="34" charset="-128"/>
                          <a:ea typeface="小塚ゴシック Pr6N R" panose="020B0400000000000000" pitchFamily="34" charset="-128"/>
                          <a:cs typeface="Adobe Heiti Std R"/>
                        </a:rPr>
                        <a:t>選</a:t>
                      </a:r>
                      <a:r>
                        <a:rPr sz="1600" dirty="0">
                          <a:latin typeface="小塚ゴシック Pr6N R" panose="020B0400000000000000" pitchFamily="34" charset="-128"/>
                          <a:ea typeface="小塚ゴシック Pr6N R" panose="020B0400000000000000" pitchFamily="34" charset="-128"/>
                          <a:cs typeface="Adobe Heiti Std R"/>
                        </a:rPr>
                        <a:t>択</a:t>
                      </a:r>
                    </a:p>
                  </a:txBody>
                  <a:tcPr marL="0" marR="0" marT="0" marB="0" anchor="ctr">
                    <a:lnL w="4445">
                      <a:solidFill>
                        <a:srgbClr val="000000"/>
                      </a:solidFill>
                      <a:prstDash val="solid"/>
                    </a:lnL>
                    <a:lnR w="4445" cap="flat" cmpd="sng" algn="ctr">
                      <a:solidFill>
                        <a:srgbClr val="000000"/>
                      </a:solidFill>
                      <a:prstDash val="solid"/>
                      <a:round/>
                      <a:headEnd type="none" w="med" len="med"/>
                      <a:tailEnd type="none" w="med" len="med"/>
                    </a:lnR>
                    <a:lnT w="4445">
                      <a:solidFill>
                        <a:srgbClr val="000000"/>
                      </a:solidFill>
                      <a:prstDash val="solid"/>
                    </a:lnT>
                    <a:lnB w="4445">
                      <a:solidFill>
                        <a:srgbClr val="000000"/>
                      </a:solidFill>
                      <a:prstDash val="solid"/>
                    </a:lnB>
                  </a:tcPr>
                </a:tc>
                <a:tc>
                  <a:txBody>
                    <a:bodyPr/>
                    <a:lstStyle/>
                    <a:p>
                      <a:pPr marL="412115" marR="0" lvl="0" indent="-342900" algn="l" defTabSz="914400" rtl="0" eaLnBrk="1" fontAlgn="auto" latinLnBrk="0" hangingPunct="1">
                        <a:lnSpc>
                          <a:spcPct val="150000"/>
                        </a:lnSpc>
                        <a:spcBef>
                          <a:spcPts val="0"/>
                        </a:spcBef>
                        <a:spcAft>
                          <a:spcPts val="0"/>
                        </a:spcAft>
                        <a:buClrTx/>
                        <a:buSzTx/>
                        <a:buFont typeface="+mj-ea"/>
                        <a:buAutoNum type="circleNumDbPlain"/>
                        <a:tabLst/>
                        <a:defRPr/>
                      </a:pPr>
                      <a:r>
                        <a:rPr lang="ja-JP" altLang="en-US" sz="1600" spc="-5" dirty="0">
                          <a:latin typeface="小塚ゴシック Pr6N R" panose="020B0400000000000000" pitchFamily="34" charset="-128"/>
                          <a:ea typeface="小塚ゴシック Pr6N R" panose="020B0400000000000000" pitchFamily="34" charset="-128"/>
                          <a:cs typeface="Adobe Heiti Std R"/>
                        </a:rPr>
                        <a:t>危険有害要因のリスク評価：働く場所において、危険要因、発生源対策や作業環境・作業工程管理による曝露の量と機会を減らすことが最も重要であるが、多くの防護具の見た目の単純さは、この評価段階を省こうとする強い誘惑となることがある</a:t>
                      </a:r>
                      <a:endParaRPr lang="en-US" altLang="ja-JP" sz="1600" spc="-5" dirty="0">
                        <a:latin typeface="小塚ゴシック Pr6N R" panose="020B0400000000000000" pitchFamily="34" charset="-128"/>
                        <a:ea typeface="小塚ゴシック Pr6N R" panose="020B0400000000000000" pitchFamily="34" charset="-128"/>
                        <a:cs typeface="Adobe Heiti Std R"/>
                      </a:endParaRPr>
                    </a:p>
                    <a:p>
                      <a:pPr marL="412115" marR="0" lvl="0" indent="-342900" algn="l" defTabSz="914400" rtl="0" eaLnBrk="1" fontAlgn="auto" latinLnBrk="0" hangingPunct="1">
                        <a:lnSpc>
                          <a:spcPct val="150000"/>
                        </a:lnSpc>
                        <a:spcBef>
                          <a:spcPts val="0"/>
                        </a:spcBef>
                        <a:spcAft>
                          <a:spcPts val="0"/>
                        </a:spcAft>
                        <a:buClrTx/>
                        <a:buSzTx/>
                        <a:buFont typeface="+mj-ea"/>
                        <a:buAutoNum type="circleNumDbPlain"/>
                        <a:tabLst/>
                        <a:defRPr/>
                      </a:pPr>
                      <a:r>
                        <a:rPr lang="ja-JP" altLang="en-US" sz="1600" spc="-5" dirty="0">
                          <a:latin typeface="小塚ゴシック Pr6N R" panose="020B0400000000000000" pitchFamily="34" charset="-128"/>
                          <a:ea typeface="小塚ゴシック Pr6N R" panose="020B0400000000000000" pitchFamily="34" charset="-128"/>
                          <a:cs typeface="Adobe Heiti Std R"/>
                        </a:rPr>
                        <a:t>種類・性能：上記に適合する保護具の選択にあたって、保護具の種類と性能が十分にあるか検討する</a:t>
                      </a:r>
                      <a:endParaRPr lang="en-US" altLang="ja-JP" sz="1600" spc="-5" dirty="0">
                        <a:latin typeface="小塚ゴシック Pr6N R" panose="020B0400000000000000" pitchFamily="34" charset="-128"/>
                        <a:ea typeface="小塚ゴシック Pr6N R" panose="020B0400000000000000" pitchFamily="34" charset="-128"/>
                        <a:cs typeface="Adobe Heiti Std R"/>
                      </a:endParaRPr>
                    </a:p>
                    <a:p>
                      <a:pPr marL="412115" marR="0" lvl="0" indent="-342900" algn="l" defTabSz="914400" rtl="0" eaLnBrk="1" fontAlgn="auto" latinLnBrk="0" hangingPunct="1">
                        <a:lnSpc>
                          <a:spcPct val="150000"/>
                        </a:lnSpc>
                        <a:spcBef>
                          <a:spcPts val="0"/>
                        </a:spcBef>
                        <a:spcAft>
                          <a:spcPts val="0"/>
                        </a:spcAft>
                        <a:buClrTx/>
                        <a:buSzTx/>
                        <a:buFont typeface="+mj-ea"/>
                        <a:buAutoNum type="circleNumDbPlain"/>
                        <a:tabLst/>
                        <a:defRPr/>
                      </a:pPr>
                      <a:r>
                        <a:rPr lang="ja-JP" altLang="en-US" sz="1600" spc="-5" dirty="0">
                          <a:latin typeface="小塚ゴシック Pr6N R" panose="020B0400000000000000" pitchFamily="34" charset="-128"/>
                          <a:ea typeface="小塚ゴシック Pr6N R" panose="020B0400000000000000" pitchFamily="34" charset="-128"/>
                          <a:cs typeface="Adobe Heiti Std R"/>
                        </a:rPr>
                        <a:t>人体への整合性（フィトネス）：寸法・サイズが作業者に合うように選ぶ</a:t>
                      </a:r>
                      <a:endParaRPr sz="1600" b="0" baseline="3968"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tcPr>
                </a:tc>
                <a:extLst>
                  <a:ext uri="{0D108BD9-81ED-4DB2-BD59-A6C34878D82A}">
                    <a16:rowId xmlns:a16="http://schemas.microsoft.com/office/drawing/2014/main" val="10001"/>
                  </a:ext>
                </a:extLst>
              </a:tr>
              <a:tr h="0">
                <a:tc vMerge="1">
                  <a:txBody>
                    <a:bodyPr/>
                    <a:lstStyle/>
                    <a:p>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tcPr>
                </a:tc>
                <a:tc>
                  <a:txBody>
                    <a:bodyPr/>
                    <a:lstStyle/>
                    <a:p>
                      <a:pPr marL="170815">
                        <a:lnSpc>
                          <a:spcPct val="150000"/>
                        </a:lnSpc>
                      </a:pPr>
                      <a:endParaRPr sz="100" b="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5">
                      <a:solidFill>
                        <a:srgbClr val="000000"/>
                      </a:solidFill>
                      <a:prstDash val="solid"/>
                    </a:lnL>
                    <a:lnR w="4445">
                      <a:solidFill>
                        <a:srgbClr val="000000"/>
                      </a:solidFill>
                      <a:prstDash val="solid"/>
                    </a:lnR>
                  </a:tcPr>
                </a:tc>
                <a:extLst>
                  <a:ext uri="{0D108BD9-81ED-4DB2-BD59-A6C34878D82A}">
                    <a16:rowId xmlns:a16="http://schemas.microsoft.com/office/drawing/2014/main" val="10002"/>
                  </a:ext>
                </a:extLst>
              </a:tr>
              <a:tr h="0">
                <a:tc vMerge="1">
                  <a:txBody>
                    <a:bodyPr/>
                    <a:lstStyle/>
                    <a:p>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tcPr>
                </a:tc>
                <a:tc>
                  <a:txBody>
                    <a:bodyPr/>
                    <a:lstStyle/>
                    <a:p>
                      <a:pPr marL="170815">
                        <a:lnSpc>
                          <a:spcPct val="150000"/>
                        </a:lnSpc>
                      </a:pPr>
                      <a:endParaRPr sz="100" b="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5">
                      <a:solidFill>
                        <a:srgbClr val="000000"/>
                      </a:solidFill>
                      <a:prstDash val="solid"/>
                    </a:lnL>
                    <a:lnR w="4445">
                      <a:solidFill>
                        <a:srgbClr val="000000"/>
                      </a:solidFill>
                      <a:prstDash val="solid"/>
                    </a:lnR>
                  </a:tcPr>
                </a:tc>
                <a:extLst>
                  <a:ext uri="{0D108BD9-81ED-4DB2-BD59-A6C34878D82A}">
                    <a16:rowId xmlns:a16="http://schemas.microsoft.com/office/drawing/2014/main" val="10003"/>
                  </a:ext>
                </a:extLst>
              </a:tr>
              <a:tr h="0">
                <a:tc vMerge="1">
                  <a:txBody>
                    <a:bodyPr/>
                    <a:lstStyle/>
                    <a:p>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tcPr>
                </a:tc>
                <a:tc>
                  <a:txBody>
                    <a:bodyPr/>
                    <a:lstStyle/>
                    <a:p>
                      <a:pPr marL="170815">
                        <a:lnSpc>
                          <a:spcPct val="150000"/>
                        </a:lnSpc>
                      </a:pPr>
                      <a:endParaRPr sz="100" b="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5">
                      <a:solidFill>
                        <a:srgbClr val="000000"/>
                      </a:solidFill>
                      <a:prstDash val="solid"/>
                    </a:lnL>
                    <a:lnR w="4445">
                      <a:solidFill>
                        <a:srgbClr val="000000"/>
                      </a:solidFill>
                      <a:prstDash val="solid"/>
                    </a:lnR>
                  </a:tcPr>
                </a:tc>
                <a:extLst>
                  <a:ext uri="{0D108BD9-81ED-4DB2-BD59-A6C34878D82A}">
                    <a16:rowId xmlns:a16="http://schemas.microsoft.com/office/drawing/2014/main" val="10004"/>
                  </a:ext>
                </a:extLst>
              </a:tr>
              <a:tr h="0">
                <a:tc vMerge="1">
                  <a:txBody>
                    <a:bodyPr/>
                    <a:lstStyle/>
                    <a:p>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tcPr>
                </a:tc>
                <a:tc>
                  <a:txBody>
                    <a:bodyPr/>
                    <a:lstStyle/>
                    <a:p>
                      <a:pPr marL="170815">
                        <a:lnSpc>
                          <a:spcPct val="150000"/>
                        </a:lnSpc>
                      </a:pPr>
                      <a:endParaRPr sz="100" b="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5">
                      <a:solidFill>
                        <a:srgbClr val="000000"/>
                      </a:solidFill>
                      <a:prstDash val="solid"/>
                    </a:lnL>
                    <a:lnR w="4445">
                      <a:solidFill>
                        <a:srgbClr val="000000"/>
                      </a:solidFill>
                      <a:prstDash val="solid"/>
                    </a:lnR>
                  </a:tcPr>
                </a:tc>
                <a:extLst>
                  <a:ext uri="{0D108BD9-81ED-4DB2-BD59-A6C34878D82A}">
                    <a16:rowId xmlns:a16="http://schemas.microsoft.com/office/drawing/2014/main" val="10005"/>
                  </a:ext>
                </a:extLst>
              </a:tr>
              <a:tr h="0">
                <a:tc vMerge="1">
                  <a:txBody>
                    <a:bodyPr/>
                    <a:lstStyle/>
                    <a:p>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tcPr>
                </a:tc>
                <a:tc>
                  <a:txBody>
                    <a:bodyPr/>
                    <a:lstStyle/>
                    <a:p>
                      <a:pPr marL="170815">
                        <a:lnSpc>
                          <a:spcPct val="150000"/>
                        </a:lnSpc>
                      </a:pPr>
                      <a:endParaRPr sz="100" b="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5">
                      <a:solidFill>
                        <a:srgbClr val="000000"/>
                      </a:solidFill>
                      <a:prstDash val="solid"/>
                    </a:lnL>
                    <a:lnR w="4445">
                      <a:solidFill>
                        <a:srgbClr val="000000"/>
                      </a:solidFill>
                      <a:prstDash val="solid"/>
                    </a:lnR>
                  </a:tcPr>
                </a:tc>
                <a:extLst>
                  <a:ext uri="{0D108BD9-81ED-4DB2-BD59-A6C34878D82A}">
                    <a16:rowId xmlns:a16="http://schemas.microsoft.com/office/drawing/2014/main" val="10006"/>
                  </a:ext>
                </a:extLst>
              </a:tr>
              <a:tr h="0">
                <a:tc vMerge="1">
                  <a:txBody>
                    <a:bodyPr/>
                    <a:lstStyle/>
                    <a:p>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tcPr>
                </a:tc>
                <a:tc>
                  <a:txBody>
                    <a:bodyPr/>
                    <a:lstStyle/>
                    <a:p>
                      <a:pPr marL="69215">
                        <a:lnSpc>
                          <a:spcPct val="150000"/>
                        </a:lnSpc>
                      </a:pPr>
                      <a:endParaRPr sz="100" b="0" baseline="3968"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5">
                      <a:solidFill>
                        <a:srgbClr val="000000"/>
                      </a:solidFill>
                      <a:prstDash val="solid"/>
                    </a:lnL>
                    <a:lnR w="4445">
                      <a:solidFill>
                        <a:srgbClr val="000000"/>
                      </a:solidFill>
                      <a:prstDash val="solid"/>
                    </a:lnR>
                  </a:tcPr>
                </a:tc>
                <a:extLst>
                  <a:ext uri="{0D108BD9-81ED-4DB2-BD59-A6C34878D82A}">
                    <a16:rowId xmlns:a16="http://schemas.microsoft.com/office/drawing/2014/main" val="10007"/>
                  </a:ext>
                </a:extLst>
              </a:tr>
              <a:tr h="0">
                <a:tc vMerge="1">
                  <a:txBody>
                    <a:bodyPr/>
                    <a:lstStyle/>
                    <a:p>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tcPr>
                </a:tc>
                <a:tc>
                  <a:txBody>
                    <a:bodyPr/>
                    <a:lstStyle/>
                    <a:p>
                      <a:pPr marL="170815">
                        <a:lnSpc>
                          <a:spcPct val="150000"/>
                        </a:lnSpc>
                      </a:pPr>
                      <a:endParaRPr sz="100" b="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5">
                      <a:solidFill>
                        <a:srgbClr val="000000"/>
                      </a:solidFill>
                      <a:prstDash val="solid"/>
                    </a:lnL>
                    <a:lnR w="4445">
                      <a:solidFill>
                        <a:srgbClr val="000000"/>
                      </a:solidFill>
                      <a:prstDash val="solid"/>
                    </a:lnR>
                  </a:tcPr>
                </a:tc>
                <a:extLst>
                  <a:ext uri="{0D108BD9-81ED-4DB2-BD59-A6C34878D82A}">
                    <a16:rowId xmlns:a16="http://schemas.microsoft.com/office/drawing/2014/main" val="10008"/>
                  </a:ext>
                </a:extLst>
              </a:tr>
              <a:tr h="0">
                <a:tc vMerge="1">
                  <a:txBody>
                    <a:bodyPr/>
                    <a:lstStyle/>
                    <a:p>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tcPr>
                </a:tc>
                <a:tc>
                  <a:txBody>
                    <a:bodyPr/>
                    <a:lstStyle/>
                    <a:p>
                      <a:pPr marL="69215">
                        <a:lnSpc>
                          <a:spcPct val="150000"/>
                        </a:lnSpc>
                      </a:pPr>
                      <a:endParaRPr lang="ja-JP" altLang="en-US" sz="100" b="0" baseline="3968"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5">
                      <a:solidFill>
                        <a:srgbClr val="000000"/>
                      </a:solidFill>
                      <a:prstDash val="solid"/>
                    </a:lnL>
                    <a:lnR w="4445">
                      <a:solidFill>
                        <a:srgbClr val="000000"/>
                      </a:solidFill>
                      <a:prstDash val="solid"/>
                    </a:lnR>
                  </a:tcPr>
                </a:tc>
                <a:extLst>
                  <a:ext uri="{0D108BD9-81ED-4DB2-BD59-A6C34878D82A}">
                    <a16:rowId xmlns:a16="http://schemas.microsoft.com/office/drawing/2014/main" val="10009"/>
                  </a:ext>
                </a:extLst>
              </a:tr>
              <a:tr h="0">
                <a:tc vMerge="1">
                  <a:txBody>
                    <a:bodyPr/>
                    <a:lstStyle/>
                    <a:p>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tcPr>
                </a:tc>
                <a:tc>
                  <a:txBody>
                    <a:bodyPr/>
                    <a:lstStyle/>
                    <a:p>
                      <a:pPr marL="170815">
                        <a:lnSpc>
                          <a:spcPct val="150000"/>
                        </a:lnSpc>
                      </a:pPr>
                      <a:endParaRPr lang="ja-JP" altLang="en-US" sz="100" b="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5">
                      <a:solidFill>
                        <a:srgbClr val="000000"/>
                      </a:solidFill>
                      <a:prstDash val="solid"/>
                    </a:lnL>
                    <a:lnR w="4445">
                      <a:solidFill>
                        <a:srgbClr val="000000"/>
                      </a:solidFill>
                      <a:prstDash val="solid"/>
                    </a:lnR>
                    <a:lnB w="4445">
                      <a:solidFill>
                        <a:srgbClr val="000000"/>
                      </a:solidFill>
                      <a:prstDash val="solid"/>
                    </a:lnB>
                  </a:tcPr>
                </a:tc>
                <a:extLst>
                  <a:ext uri="{0D108BD9-81ED-4DB2-BD59-A6C34878D82A}">
                    <a16:rowId xmlns:a16="http://schemas.microsoft.com/office/drawing/2014/main" val="10010"/>
                  </a:ext>
                </a:extLst>
              </a:tr>
              <a:tr h="413011">
                <a:tc>
                  <a:txBody>
                    <a:bodyPr/>
                    <a:lstStyle/>
                    <a:p>
                      <a:pPr marL="79375" algn="ctr">
                        <a:lnSpc>
                          <a:spcPct val="100000"/>
                        </a:lnSpc>
                      </a:pPr>
                      <a:r>
                        <a:rPr sz="1600" spc="15" dirty="0">
                          <a:latin typeface="小塚ゴシック Pr6N R" panose="020B0400000000000000" pitchFamily="34" charset="-128"/>
                          <a:ea typeface="小塚ゴシック Pr6N R" panose="020B0400000000000000" pitchFamily="34" charset="-128"/>
                          <a:cs typeface="Adobe Heiti Std R"/>
                        </a:rPr>
                        <a:t>使</a:t>
                      </a:r>
                      <a:r>
                        <a:rPr sz="1600" spc="-10" dirty="0">
                          <a:latin typeface="小塚ゴシック Pr6N R" panose="020B0400000000000000" pitchFamily="34" charset="-128"/>
                          <a:ea typeface="小塚ゴシック Pr6N R" panose="020B0400000000000000" pitchFamily="34" charset="-128"/>
                          <a:cs typeface="Adobe Heiti Std R"/>
                        </a:rPr>
                        <a:t>用方</a:t>
                      </a:r>
                      <a:r>
                        <a:rPr sz="1600" dirty="0">
                          <a:latin typeface="小塚ゴシック Pr6N R" panose="020B0400000000000000" pitchFamily="34" charset="-128"/>
                          <a:ea typeface="小塚ゴシック Pr6N R" panose="020B0400000000000000" pitchFamily="34" charset="-128"/>
                          <a:cs typeface="Adobe Heiti Std R"/>
                        </a:rPr>
                        <a:t>法</a:t>
                      </a:r>
                      <a:endParaRPr sz="1600">
                        <a:latin typeface="小塚ゴシック Pr6N R" panose="020B0400000000000000" pitchFamily="34" charset="-128"/>
                        <a:ea typeface="小塚ゴシック Pr6N R" panose="020B0400000000000000" pitchFamily="34" charset="-128"/>
                        <a:cs typeface="Adobe Heiti Std R"/>
                      </a:endParaRPr>
                    </a:p>
                  </a:txBody>
                  <a:tcPr marL="0" marR="0" marT="0" marB="0" anchor="ctr">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tcPr>
                </a:tc>
                <a:tc>
                  <a:txBody>
                    <a:bodyPr/>
                    <a:lstStyle/>
                    <a:p>
                      <a:pPr marL="69850">
                        <a:lnSpc>
                          <a:spcPct val="100000"/>
                        </a:lnSpc>
                      </a:pPr>
                      <a:r>
                        <a:rPr sz="1600" spc="-5" dirty="0">
                          <a:latin typeface="小塚ゴシック Pr6N R" panose="020B0400000000000000" pitchFamily="34" charset="-128"/>
                          <a:ea typeface="小塚ゴシック Pr6N R" panose="020B0400000000000000" pitchFamily="34" charset="-128"/>
                          <a:cs typeface="Adobe Heiti Std R"/>
                        </a:rPr>
                        <a:t>保</a:t>
                      </a:r>
                      <a:r>
                        <a:rPr sz="1600" dirty="0">
                          <a:latin typeface="小塚ゴシック Pr6N R" panose="020B0400000000000000" pitchFamily="34" charset="-128"/>
                          <a:ea typeface="小塚ゴシック Pr6N R" panose="020B0400000000000000" pitchFamily="34" charset="-128"/>
                          <a:cs typeface="Adobe Heiti Std R"/>
                        </a:rPr>
                        <a:t>護</a:t>
                      </a:r>
                      <a:r>
                        <a:rPr sz="1600" spc="-15" dirty="0">
                          <a:latin typeface="小塚ゴシック Pr6N R" panose="020B0400000000000000" pitchFamily="34" charset="-128"/>
                          <a:ea typeface="小塚ゴシック Pr6N R" panose="020B0400000000000000" pitchFamily="34" charset="-128"/>
                          <a:cs typeface="Adobe Heiti Std R"/>
                        </a:rPr>
                        <a:t>具</a:t>
                      </a:r>
                      <a:r>
                        <a:rPr sz="1600" spc="-40" dirty="0">
                          <a:latin typeface="小塚ゴシック Pr6N R" panose="020B0400000000000000" pitchFamily="34" charset="-128"/>
                          <a:ea typeface="小塚ゴシック Pr6N R" panose="020B0400000000000000" pitchFamily="34" charset="-128"/>
                          <a:cs typeface="Adobe Heiti Std R"/>
                        </a:rPr>
                        <a:t>の</a:t>
                      </a:r>
                      <a:r>
                        <a:rPr sz="1600" spc="-60" dirty="0">
                          <a:latin typeface="小塚ゴシック Pr6N R" panose="020B0400000000000000" pitchFamily="34" charset="-128"/>
                          <a:ea typeface="小塚ゴシック Pr6N R" panose="020B0400000000000000" pitchFamily="34" charset="-128"/>
                          <a:cs typeface="Adobe Heiti Std R"/>
                        </a:rPr>
                        <a:t>ガ</a:t>
                      </a:r>
                      <a:r>
                        <a:rPr sz="1600" spc="-145" dirty="0">
                          <a:latin typeface="小塚ゴシック Pr6N R" panose="020B0400000000000000" pitchFamily="34" charset="-128"/>
                          <a:ea typeface="小塚ゴシック Pr6N R" panose="020B0400000000000000" pitchFamily="34" charset="-128"/>
                          <a:cs typeface="Adobe Heiti Std R"/>
                        </a:rPr>
                        <a:t>イ</a:t>
                      </a:r>
                      <a:r>
                        <a:rPr sz="1600" spc="-70" dirty="0">
                          <a:latin typeface="小塚ゴシック Pr6N R" panose="020B0400000000000000" pitchFamily="34" charset="-128"/>
                          <a:ea typeface="小塚ゴシック Pr6N R" panose="020B0400000000000000" pitchFamily="34" charset="-128"/>
                          <a:cs typeface="Adobe Heiti Std R"/>
                        </a:rPr>
                        <a:t>ド</a:t>
                      </a:r>
                      <a:r>
                        <a:rPr sz="1600" spc="-65" dirty="0">
                          <a:latin typeface="小塚ゴシック Pr6N R" panose="020B0400000000000000" pitchFamily="34" charset="-128"/>
                          <a:ea typeface="小塚ゴシック Pr6N R" panose="020B0400000000000000" pitchFamily="34" charset="-128"/>
                          <a:cs typeface="Adobe Heiti Std R"/>
                        </a:rPr>
                        <a:t>ラ</a:t>
                      </a:r>
                      <a:r>
                        <a:rPr sz="1600" spc="-95" dirty="0">
                          <a:latin typeface="小塚ゴシック Pr6N R" panose="020B0400000000000000" pitchFamily="34" charset="-128"/>
                          <a:ea typeface="小塚ゴシック Pr6N R" panose="020B0400000000000000" pitchFamily="34" charset="-128"/>
                          <a:cs typeface="Adobe Heiti Std R"/>
                        </a:rPr>
                        <a:t>イ</a:t>
                      </a:r>
                      <a:r>
                        <a:rPr sz="1600" spc="-35" dirty="0">
                          <a:latin typeface="小塚ゴシック Pr6N R" panose="020B0400000000000000" pitchFamily="34" charset="-128"/>
                          <a:ea typeface="小塚ゴシック Pr6N R" panose="020B0400000000000000" pitchFamily="34" charset="-128"/>
                          <a:cs typeface="Adobe Heiti Std R"/>
                        </a:rPr>
                        <a:t>ン</a:t>
                      </a:r>
                      <a:r>
                        <a:rPr sz="1600" spc="-90" dirty="0">
                          <a:latin typeface="小塚ゴシック Pr6N R" panose="020B0400000000000000" pitchFamily="34" charset="-128"/>
                          <a:ea typeface="小塚ゴシック Pr6N R" panose="020B0400000000000000" pitchFamily="34" charset="-128"/>
                          <a:cs typeface="Adobe Heiti Std R"/>
                        </a:rPr>
                        <a:t>に</a:t>
                      </a:r>
                      <a:r>
                        <a:rPr sz="1600" spc="-85" dirty="0">
                          <a:latin typeface="小塚ゴシック Pr6N R" panose="020B0400000000000000" pitchFamily="34" charset="-128"/>
                          <a:ea typeface="小塚ゴシック Pr6N R" panose="020B0400000000000000" pitchFamily="34" charset="-128"/>
                          <a:cs typeface="Adobe Heiti Std R"/>
                        </a:rPr>
                        <a:t>し</a:t>
                      </a:r>
                      <a:r>
                        <a:rPr sz="1600" spc="-40" dirty="0">
                          <a:latin typeface="小塚ゴシック Pr6N R" panose="020B0400000000000000" pitchFamily="34" charset="-128"/>
                          <a:ea typeface="小塚ゴシック Pr6N R" panose="020B0400000000000000" pitchFamily="34" charset="-128"/>
                          <a:cs typeface="Adobe Heiti Std R"/>
                        </a:rPr>
                        <a:t>た</a:t>
                      </a:r>
                      <a:r>
                        <a:rPr sz="1600" spc="-65" dirty="0">
                          <a:latin typeface="小塚ゴシック Pr6N R" panose="020B0400000000000000" pitchFamily="34" charset="-128"/>
                          <a:ea typeface="小塚ゴシック Pr6N R" panose="020B0400000000000000" pitchFamily="34" charset="-128"/>
                          <a:cs typeface="Adobe Heiti Std R"/>
                        </a:rPr>
                        <a:t>が</a:t>
                      </a:r>
                      <a:r>
                        <a:rPr sz="1600" spc="-140" dirty="0">
                          <a:latin typeface="小塚ゴシック Pr6N R" panose="020B0400000000000000" pitchFamily="34" charset="-128"/>
                          <a:ea typeface="小塚ゴシック Pr6N R" panose="020B0400000000000000" pitchFamily="34" charset="-128"/>
                          <a:cs typeface="Adobe Heiti Std R"/>
                        </a:rPr>
                        <a:t>っ</a:t>
                      </a:r>
                      <a:r>
                        <a:rPr sz="1600" spc="-15" dirty="0">
                          <a:latin typeface="小塚ゴシック Pr6N R" panose="020B0400000000000000" pitchFamily="34" charset="-128"/>
                          <a:ea typeface="小塚ゴシック Pr6N R" panose="020B0400000000000000" pitchFamily="34" charset="-128"/>
                          <a:cs typeface="Adobe Heiti Std R"/>
                        </a:rPr>
                        <a:t>て</a:t>
                      </a:r>
                      <a:r>
                        <a:rPr sz="1600" spc="15" dirty="0">
                          <a:latin typeface="小塚ゴシック Pr6N R" panose="020B0400000000000000" pitchFamily="34" charset="-128"/>
                          <a:ea typeface="小塚ゴシック Pr6N R" panose="020B0400000000000000" pitchFamily="34" charset="-128"/>
                          <a:cs typeface="Adobe Heiti Std R"/>
                        </a:rPr>
                        <a:t>適</a:t>
                      </a:r>
                      <a:r>
                        <a:rPr sz="1600" spc="-30" dirty="0">
                          <a:latin typeface="小塚ゴシック Pr6N R" panose="020B0400000000000000" pitchFamily="34" charset="-128"/>
                          <a:ea typeface="小塚ゴシック Pr6N R" panose="020B0400000000000000" pitchFamily="34" charset="-128"/>
                          <a:cs typeface="Adobe Heiti Std R"/>
                        </a:rPr>
                        <a:t>正</a:t>
                      </a:r>
                      <a:r>
                        <a:rPr sz="1600" spc="-50" dirty="0">
                          <a:latin typeface="小塚ゴシック Pr6N R" panose="020B0400000000000000" pitchFamily="34" charset="-128"/>
                          <a:ea typeface="小塚ゴシック Pr6N R" panose="020B0400000000000000" pitchFamily="34" charset="-128"/>
                          <a:cs typeface="Adobe Heiti Std R"/>
                        </a:rPr>
                        <a:t>に</a:t>
                      </a:r>
                      <a:r>
                        <a:rPr sz="1600" spc="15" dirty="0">
                          <a:latin typeface="小塚ゴシック Pr6N R" panose="020B0400000000000000" pitchFamily="34" charset="-128"/>
                          <a:ea typeface="小塚ゴシック Pr6N R" panose="020B0400000000000000" pitchFamily="34" charset="-128"/>
                          <a:cs typeface="Adobe Heiti Std R"/>
                        </a:rPr>
                        <a:t>使</a:t>
                      </a:r>
                      <a:r>
                        <a:rPr sz="1600" spc="-35" dirty="0">
                          <a:latin typeface="小塚ゴシック Pr6N R" panose="020B0400000000000000" pitchFamily="34" charset="-128"/>
                          <a:ea typeface="小塚ゴシック Pr6N R" panose="020B0400000000000000" pitchFamily="34" charset="-128"/>
                          <a:cs typeface="Adobe Heiti Std R"/>
                        </a:rPr>
                        <a:t>用</a:t>
                      </a:r>
                      <a:r>
                        <a:rPr sz="1600" spc="-80" dirty="0">
                          <a:latin typeface="小塚ゴシック Pr6N R" panose="020B0400000000000000" pitchFamily="34" charset="-128"/>
                          <a:ea typeface="小塚ゴシック Pr6N R" panose="020B0400000000000000" pitchFamily="34" charset="-128"/>
                          <a:cs typeface="Adobe Heiti Std R"/>
                        </a:rPr>
                        <a:t>す</a:t>
                      </a:r>
                      <a:r>
                        <a:rPr sz="1600" dirty="0">
                          <a:latin typeface="小塚ゴシック Pr6N R" panose="020B0400000000000000" pitchFamily="34" charset="-128"/>
                          <a:ea typeface="小塚ゴシック Pr6N R" panose="020B0400000000000000" pitchFamily="34" charset="-128"/>
                          <a:cs typeface="Adobe Heiti Std R"/>
                        </a:rPr>
                        <a:t>る</a:t>
                      </a:r>
                    </a:p>
                  </a:txBody>
                  <a:tcPr marL="0" marR="0" marT="0" marB="0">
                    <a:lnL w="4445">
                      <a:solidFill>
                        <a:srgbClr val="000000"/>
                      </a:solidFill>
                      <a:prstDash val="solid"/>
                    </a:lnL>
                    <a:lnR w="4445">
                      <a:solidFill>
                        <a:srgbClr val="000000"/>
                      </a:solidFill>
                      <a:prstDash val="solid"/>
                    </a:lnR>
                    <a:lnT w="4445" cap="flat" cmpd="sng" algn="ctr">
                      <a:solidFill>
                        <a:srgbClr val="000000"/>
                      </a:solidFill>
                      <a:prstDash val="solid"/>
                      <a:round/>
                      <a:headEnd type="none" w="med" len="med"/>
                      <a:tailEnd type="none" w="med" len="med"/>
                    </a:lnT>
                    <a:lnB w="4445">
                      <a:solidFill>
                        <a:srgbClr val="000000"/>
                      </a:solidFill>
                      <a:prstDash val="solid"/>
                    </a:lnB>
                  </a:tcPr>
                </a:tc>
                <a:extLst>
                  <a:ext uri="{0D108BD9-81ED-4DB2-BD59-A6C34878D82A}">
                    <a16:rowId xmlns:a16="http://schemas.microsoft.com/office/drawing/2014/main" val="10011"/>
                  </a:ext>
                </a:extLst>
              </a:tr>
              <a:tr h="320343">
                <a:tc rowSpan="3">
                  <a:txBody>
                    <a:bodyPr/>
                    <a:lstStyle/>
                    <a:p>
                      <a:pPr marL="40640" algn="ctr">
                        <a:lnSpc>
                          <a:spcPct val="100000"/>
                        </a:lnSpc>
                      </a:pPr>
                      <a:r>
                        <a:rPr sz="1600" spc="5" dirty="0">
                          <a:latin typeface="小塚ゴシック Pr6N R" panose="020B0400000000000000" pitchFamily="34" charset="-128"/>
                          <a:ea typeface="小塚ゴシック Pr6N R" panose="020B0400000000000000" pitchFamily="34" charset="-128"/>
                          <a:cs typeface="Adobe Heiti Std R"/>
                        </a:rPr>
                        <a:t>保</a:t>
                      </a:r>
                      <a:r>
                        <a:rPr sz="1600" spc="-50" dirty="0">
                          <a:latin typeface="小塚ゴシック Pr6N R" panose="020B0400000000000000" pitchFamily="34" charset="-128"/>
                          <a:ea typeface="小塚ゴシック Pr6N R" panose="020B0400000000000000" pitchFamily="34" charset="-128"/>
                          <a:cs typeface="Adobe Heiti Std R"/>
                        </a:rPr>
                        <a:t>守</a:t>
                      </a:r>
                      <a:r>
                        <a:rPr sz="1600" spc="-55" dirty="0">
                          <a:latin typeface="小塚ゴシック Pr6N R" panose="020B0400000000000000" pitchFamily="34" charset="-128"/>
                          <a:ea typeface="小塚ゴシック Pr6N R" panose="020B0400000000000000" pitchFamily="34" charset="-128"/>
                          <a:cs typeface="Adobe Heiti Std R"/>
                        </a:rPr>
                        <a:t>・</a:t>
                      </a:r>
                      <a:r>
                        <a:rPr sz="1600" dirty="0">
                          <a:latin typeface="小塚ゴシック Pr6N R" panose="020B0400000000000000" pitchFamily="34" charset="-128"/>
                          <a:ea typeface="小塚ゴシック Pr6N R" panose="020B0400000000000000" pitchFamily="34" charset="-128"/>
                          <a:cs typeface="Adobe Heiti Std R"/>
                        </a:rPr>
                        <a:t>管理</a:t>
                      </a:r>
                      <a:endParaRPr sz="1600">
                        <a:latin typeface="小塚ゴシック Pr6N R" panose="020B0400000000000000" pitchFamily="34" charset="-128"/>
                        <a:ea typeface="小塚ゴシック Pr6N R" panose="020B0400000000000000" pitchFamily="34" charset="-128"/>
                        <a:cs typeface="Adobe Heiti Std R"/>
                      </a:endParaRPr>
                    </a:p>
                  </a:txBody>
                  <a:tcPr marL="0" marR="0" marT="0" marB="0" anchor="ctr">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tcPr>
                </a:tc>
                <a:tc>
                  <a:txBody>
                    <a:bodyPr/>
                    <a:lstStyle/>
                    <a:p>
                      <a:pPr marL="69850" marR="0" lvl="0" indent="0" algn="l" defTabSz="914400" rtl="0" eaLnBrk="1" fontAlgn="auto" latinLnBrk="0" hangingPunct="1">
                        <a:lnSpc>
                          <a:spcPct val="100000"/>
                        </a:lnSpc>
                        <a:spcBef>
                          <a:spcPts val="0"/>
                        </a:spcBef>
                        <a:spcAft>
                          <a:spcPts val="0"/>
                        </a:spcAft>
                        <a:buClrTx/>
                        <a:buSzTx/>
                        <a:buFontTx/>
                        <a:buNone/>
                        <a:tabLst/>
                        <a:defRPr/>
                      </a:pPr>
                      <a:r>
                        <a:rPr sz="1600" dirty="0" err="1">
                          <a:latin typeface="小塚ゴシック Pr6N R" panose="020B0400000000000000" pitchFamily="34" charset="-128"/>
                          <a:ea typeface="小塚ゴシック Pr6N R" panose="020B0400000000000000" pitchFamily="34" charset="-128"/>
                          <a:cs typeface="Adobe Heiti Std R"/>
                        </a:rPr>
                        <a:t>保護</a:t>
                      </a:r>
                      <a:r>
                        <a:rPr sz="1600" spc="-35" dirty="0" err="1">
                          <a:latin typeface="小塚ゴシック Pr6N R" panose="020B0400000000000000" pitchFamily="34" charset="-128"/>
                          <a:ea typeface="小塚ゴシック Pr6N R" panose="020B0400000000000000" pitchFamily="34" charset="-128"/>
                          <a:cs typeface="Adobe Heiti Std R"/>
                        </a:rPr>
                        <a:t>具</a:t>
                      </a:r>
                      <a:r>
                        <a:rPr sz="1600" spc="-40" dirty="0" err="1">
                          <a:latin typeface="小塚ゴシック Pr6N R" panose="020B0400000000000000" pitchFamily="34" charset="-128"/>
                          <a:ea typeface="小塚ゴシック Pr6N R" panose="020B0400000000000000" pitchFamily="34" charset="-128"/>
                          <a:cs typeface="Adobe Heiti Std R"/>
                        </a:rPr>
                        <a:t>は</a:t>
                      </a:r>
                      <a:r>
                        <a:rPr sz="1600" spc="15" dirty="0" err="1">
                          <a:latin typeface="小塚ゴシック Pr6N R" panose="020B0400000000000000" pitchFamily="34" charset="-128"/>
                          <a:ea typeface="小塚ゴシック Pr6N R" panose="020B0400000000000000" pitchFamily="34" charset="-128"/>
                          <a:cs typeface="Adobe Heiti Std R"/>
                        </a:rPr>
                        <a:t>使</a:t>
                      </a:r>
                      <a:r>
                        <a:rPr sz="1600" spc="-25" dirty="0" err="1">
                          <a:latin typeface="小塚ゴシック Pr6N R" panose="020B0400000000000000" pitchFamily="34" charset="-128"/>
                          <a:ea typeface="小塚ゴシック Pr6N R" panose="020B0400000000000000" pitchFamily="34" charset="-128"/>
                          <a:cs typeface="Adobe Heiti Std R"/>
                        </a:rPr>
                        <a:t>用</a:t>
                      </a:r>
                      <a:r>
                        <a:rPr sz="1600" spc="-50" dirty="0" err="1">
                          <a:latin typeface="小塚ゴシック Pr6N R" panose="020B0400000000000000" pitchFamily="34" charset="-128"/>
                          <a:ea typeface="小塚ゴシック Pr6N R" panose="020B0400000000000000" pitchFamily="34" charset="-128"/>
                          <a:cs typeface="Adobe Heiti Std R"/>
                        </a:rPr>
                        <a:t>に</a:t>
                      </a:r>
                      <a:r>
                        <a:rPr sz="1600" spc="-20" dirty="0" err="1">
                          <a:latin typeface="小塚ゴシック Pr6N R" panose="020B0400000000000000" pitchFamily="34" charset="-128"/>
                          <a:ea typeface="小塚ゴシック Pr6N R" panose="020B0400000000000000" pitchFamily="34" charset="-128"/>
                          <a:cs typeface="Adobe Heiti Std R"/>
                        </a:rPr>
                        <a:t>伴</a:t>
                      </a:r>
                      <a:r>
                        <a:rPr sz="1600" spc="-25" dirty="0" err="1">
                          <a:latin typeface="小塚ゴシック Pr6N R" panose="020B0400000000000000" pitchFamily="34" charset="-128"/>
                          <a:ea typeface="小塚ゴシック Pr6N R" panose="020B0400000000000000" pitchFamily="34" charset="-128"/>
                          <a:cs typeface="Adobe Heiti Std R"/>
                        </a:rPr>
                        <a:t>い</a:t>
                      </a:r>
                      <a:r>
                        <a:rPr sz="1600" dirty="0" err="1">
                          <a:latin typeface="小塚ゴシック Pr6N R" panose="020B0400000000000000" pitchFamily="34" charset="-128"/>
                          <a:ea typeface="小塚ゴシック Pr6N R" panose="020B0400000000000000" pitchFamily="34" charset="-128"/>
                          <a:cs typeface="Adobe Heiti Std R"/>
                        </a:rPr>
                        <a:t>、</a:t>
                      </a:r>
                      <a:r>
                        <a:rPr sz="1600" spc="10" dirty="0" err="1">
                          <a:latin typeface="小塚ゴシック Pr6N R" panose="020B0400000000000000" pitchFamily="34" charset="-128"/>
                          <a:ea typeface="小塚ゴシック Pr6N R" panose="020B0400000000000000" pitchFamily="34" charset="-128"/>
                          <a:cs typeface="Adobe Heiti Std R"/>
                        </a:rPr>
                        <a:t>損</a:t>
                      </a:r>
                      <a:r>
                        <a:rPr sz="1600" spc="-70" dirty="0" err="1">
                          <a:latin typeface="小塚ゴシック Pr6N R" panose="020B0400000000000000" pitchFamily="34" charset="-128"/>
                          <a:ea typeface="小塚ゴシック Pr6N R" panose="020B0400000000000000" pitchFamily="34" charset="-128"/>
                          <a:cs typeface="Adobe Heiti Std R"/>
                        </a:rPr>
                        <a:t>傷</a:t>
                      </a:r>
                      <a:r>
                        <a:rPr sz="1600" spc="-35" dirty="0" err="1">
                          <a:latin typeface="小塚ゴシック Pr6N R" panose="020B0400000000000000" pitchFamily="34" charset="-128"/>
                          <a:ea typeface="小塚ゴシック Pr6N R" panose="020B0400000000000000" pitchFamily="34" charset="-128"/>
                          <a:cs typeface="Adobe Heiti Std R"/>
                        </a:rPr>
                        <a:t>し</a:t>
                      </a:r>
                      <a:r>
                        <a:rPr sz="1600" spc="5" dirty="0" err="1">
                          <a:latin typeface="小塚ゴシック Pr6N R" panose="020B0400000000000000" pitchFamily="34" charset="-128"/>
                          <a:ea typeface="小塚ゴシック Pr6N R" panose="020B0400000000000000" pitchFamily="34" charset="-128"/>
                          <a:cs typeface="Adobe Heiti Std R"/>
                        </a:rPr>
                        <a:t>磨</a:t>
                      </a:r>
                      <a:r>
                        <a:rPr sz="1600" spc="-35" dirty="0" err="1">
                          <a:latin typeface="小塚ゴシック Pr6N R" panose="020B0400000000000000" pitchFamily="34" charset="-128"/>
                          <a:ea typeface="小塚ゴシック Pr6N R" panose="020B0400000000000000" pitchFamily="34" charset="-128"/>
                          <a:cs typeface="Adobe Heiti Std R"/>
                        </a:rPr>
                        <a:t>耗</a:t>
                      </a:r>
                      <a:r>
                        <a:rPr sz="1600" spc="-85" dirty="0" err="1">
                          <a:latin typeface="小塚ゴシック Pr6N R" panose="020B0400000000000000" pitchFamily="34" charset="-128"/>
                          <a:ea typeface="小塚ゴシック Pr6N R" panose="020B0400000000000000" pitchFamily="34" charset="-128"/>
                          <a:cs typeface="Adobe Heiti Std R"/>
                        </a:rPr>
                        <a:t>な</a:t>
                      </a:r>
                      <a:r>
                        <a:rPr sz="1600" spc="-40" dirty="0" err="1">
                          <a:latin typeface="小塚ゴシック Pr6N R" panose="020B0400000000000000" pitchFamily="34" charset="-128"/>
                          <a:ea typeface="小塚ゴシック Pr6N R" panose="020B0400000000000000" pitchFamily="34" charset="-128"/>
                          <a:cs typeface="Adobe Heiti Std R"/>
                        </a:rPr>
                        <a:t>ど</a:t>
                      </a:r>
                      <a:r>
                        <a:rPr sz="1600" spc="-55" dirty="0" err="1">
                          <a:latin typeface="小塚ゴシック Pr6N R" panose="020B0400000000000000" pitchFamily="34" charset="-128"/>
                          <a:ea typeface="小塚ゴシック Pr6N R" panose="020B0400000000000000" pitchFamily="34" charset="-128"/>
                          <a:cs typeface="Adobe Heiti Std R"/>
                        </a:rPr>
                        <a:t>伴</a:t>
                      </a:r>
                      <a:r>
                        <a:rPr sz="1600" spc="-75" dirty="0" err="1">
                          <a:latin typeface="小塚ゴシック Pr6N R" panose="020B0400000000000000" pitchFamily="34" charset="-128"/>
                          <a:ea typeface="小塚ゴシック Pr6N R" panose="020B0400000000000000" pitchFamily="34" charset="-128"/>
                          <a:cs typeface="Adobe Heiti Std R"/>
                        </a:rPr>
                        <a:t>う</a:t>
                      </a:r>
                      <a:r>
                        <a:rPr sz="1600" dirty="0" err="1">
                          <a:latin typeface="小塚ゴシック Pr6N R" panose="020B0400000000000000" pitchFamily="34" charset="-128"/>
                          <a:ea typeface="小塚ゴシック Pr6N R" panose="020B0400000000000000" pitchFamily="34" charset="-128"/>
                          <a:cs typeface="Adobe Heiti Std R"/>
                        </a:rPr>
                        <a:t>。</a:t>
                      </a:r>
                      <a:r>
                        <a:rPr sz="1600" spc="-70" dirty="0" err="1">
                          <a:latin typeface="小塚ゴシック Pr6N R" panose="020B0400000000000000" pitchFamily="34" charset="-128"/>
                          <a:ea typeface="小塚ゴシック Pr6N R" panose="020B0400000000000000" pitchFamily="34" charset="-128"/>
                          <a:cs typeface="Adobe Heiti Std R"/>
                        </a:rPr>
                        <a:t>ま</a:t>
                      </a:r>
                      <a:r>
                        <a:rPr sz="1600" spc="-30" dirty="0" err="1">
                          <a:latin typeface="小塚ゴシック Pr6N R" panose="020B0400000000000000" pitchFamily="34" charset="-128"/>
                          <a:ea typeface="小塚ゴシック Pr6N R" panose="020B0400000000000000" pitchFamily="34" charset="-128"/>
                          <a:cs typeface="Adobe Heiti Std R"/>
                        </a:rPr>
                        <a:t>た</a:t>
                      </a:r>
                      <a:r>
                        <a:rPr sz="1600" dirty="0" err="1">
                          <a:latin typeface="小塚ゴシック Pr6N R" panose="020B0400000000000000" pitchFamily="34" charset="-128"/>
                          <a:ea typeface="小塚ゴシック Pr6N R" panose="020B0400000000000000" pitchFamily="34" charset="-128"/>
                          <a:cs typeface="Adobe Heiti Std R"/>
                        </a:rPr>
                        <a:t>、</a:t>
                      </a:r>
                      <a:r>
                        <a:rPr sz="1600" spc="-10" dirty="0" err="1">
                          <a:latin typeface="小塚ゴシック Pr6N R" panose="020B0400000000000000" pitchFamily="34" charset="-128"/>
                          <a:ea typeface="小塚ゴシック Pr6N R" panose="020B0400000000000000" pitchFamily="34" charset="-128"/>
                          <a:cs typeface="Adobe Heiti Std R"/>
                        </a:rPr>
                        <a:t>経年</a:t>
                      </a:r>
                      <a:r>
                        <a:rPr sz="1600" dirty="0" err="1">
                          <a:latin typeface="小塚ゴシック Pr6N R" panose="020B0400000000000000" pitchFamily="34" charset="-128"/>
                          <a:ea typeface="小塚ゴシック Pr6N R" panose="020B0400000000000000" pitchFamily="34" charset="-128"/>
                          <a:cs typeface="Adobe Heiti Std R"/>
                        </a:rPr>
                        <a:t>変</a:t>
                      </a:r>
                      <a:r>
                        <a:rPr sz="1600" spc="-15" dirty="0" err="1">
                          <a:latin typeface="小塚ゴシック Pr6N R" panose="020B0400000000000000" pitchFamily="34" charset="-128"/>
                          <a:ea typeface="小塚ゴシック Pr6N R" panose="020B0400000000000000" pitchFamily="34" charset="-128"/>
                          <a:cs typeface="Adobe Heiti Std R"/>
                        </a:rPr>
                        <a:t>化</a:t>
                      </a:r>
                      <a:r>
                        <a:rPr sz="1600" dirty="0" err="1">
                          <a:latin typeface="小塚ゴシック Pr6N R" panose="020B0400000000000000" pitchFamily="34" charset="-128"/>
                          <a:ea typeface="小塚ゴシック Pr6N R" panose="020B0400000000000000" pitchFamily="34" charset="-128"/>
                          <a:cs typeface="Adobe Heiti Std R"/>
                        </a:rPr>
                        <a:t>に</a:t>
                      </a:r>
                      <a:r>
                        <a:rPr lang="ja-JP" altLang="en-US" sz="1600" spc="-100" dirty="0">
                          <a:latin typeface="小塚ゴシック Pr6N R" panose="020B0400000000000000" pitchFamily="34" charset="-128"/>
                          <a:ea typeface="小塚ゴシック Pr6N R" panose="020B0400000000000000" pitchFamily="34" charset="-128"/>
                          <a:cs typeface="Adobe Heiti Std R"/>
                        </a:rPr>
                        <a:t>よ</a:t>
                      </a:r>
                      <a:r>
                        <a:rPr lang="ja-JP" altLang="en-US" sz="1600" spc="-40" dirty="0">
                          <a:latin typeface="小塚ゴシック Pr6N R" panose="020B0400000000000000" pitchFamily="34" charset="-128"/>
                          <a:ea typeface="小塚ゴシック Pr6N R" panose="020B0400000000000000" pitchFamily="34" charset="-128"/>
                          <a:cs typeface="Adobe Heiti Std R"/>
                        </a:rPr>
                        <a:t>る</a:t>
                      </a:r>
                      <a:r>
                        <a:rPr lang="ja-JP" altLang="en-US" sz="1600" spc="-15" dirty="0">
                          <a:latin typeface="小塚ゴシック Pr6N R" panose="020B0400000000000000" pitchFamily="34" charset="-128"/>
                          <a:ea typeface="小塚ゴシック Pr6N R" panose="020B0400000000000000" pitchFamily="34" charset="-128"/>
                          <a:cs typeface="Adobe Heiti Std R"/>
                        </a:rPr>
                        <a:t>劣</a:t>
                      </a:r>
                      <a:r>
                        <a:rPr lang="ja-JP" altLang="en-US" sz="1600" spc="-25" dirty="0">
                          <a:latin typeface="小塚ゴシック Pr6N R" panose="020B0400000000000000" pitchFamily="34" charset="-128"/>
                          <a:ea typeface="小塚ゴシック Pr6N R" panose="020B0400000000000000" pitchFamily="34" charset="-128"/>
                          <a:cs typeface="Adobe Heiti Std R"/>
                        </a:rPr>
                        <a:t>化</a:t>
                      </a:r>
                      <a:r>
                        <a:rPr lang="ja-JP" altLang="en-US" sz="1600" spc="-85" dirty="0">
                          <a:latin typeface="小塚ゴシック Pr6N R" panose="020B0400000000000000" pitchFamily="34" charset="-128"/>
                          <a:ea typeface="小塚ゴシック Pr6N R" panose="020B0400000000000000" pitchFamily="34" charset="-128"/>
                          <a:cs typeface="Adobe Heiti Std R"/>
                        </a:rPr>
                        <a:t>な</a:t>
                      </a:r>
                      <a:r>
                        <a:rPr lang="ja-JP" altLang="en-US" sz="1600" spc="-55" dirty="0">
                          <a:latin typeface="小塚ゴシック Pr6N R" panose="020B0400000000000000" pitchFamily="34" charset="-128"/>
                          <a:ea typeface="小塚ゴシック Pr6N R" panose="020B0400000000000000" pitchFamily="34" charset="-128"/>
                          <a:cs typeface="Adobe Heiti Std R"/>
                        </a:rPr>
                        <a:t>ど</a:t>
                      </a:r>
                      <a:r>
                        <a:rPr lang="ja-JP" altLang="en-US" sz="1600" spc="15" dirty="0">
                          <a:latin typeface="小塚ゴシック Pr6N R" panose="020B0400000000000000" pitchFamily="34" charset="-128"/>
                          <a:ea typeface="小塚ゴシック Pr6N R" panose="020B0400000000000000" pitchFamily="34" charset="-128"/>
                          <a:cs typeface="Adobe Heiti Std R"/>
                        </a:rPr>
                        <a:t>使</a:t>
                      </a:r>
                      <a:r>
                        <a:rPr lang="ja-JP" altLang="en-US" sz="1600" spc="-10" dirty="0">
                          <a:latin typeface="小塚ゴシック Pr6N R" panose="020B0400000000000000" pitchFamily="34" charset="-128"/>
                          <a:ea typeface="小塚ゴシック Pr6N R" panose="020B0400000000000000" pitchFamily="34" charset="-128"/>
                          <a:cs typeface="Adobe Heiti Std R"/>
                        </a:rPr>
                        <a:t>用</a:t>
                      </a:r>
                      <a:r>
                        <a:rPr lang="ja-JP" altLang="en-US" sz="1600" spc="10" dirty="0">
                          <a:latin typeface="小塚ゴシック Pr6N R" panose="020B0400000000000000" pitchFamily="34" charset="-128"/>
                          <a:ea typeface="小塚ゴシック Pr6N R" panose="020B0400000000000000" pitchFamily="34" charset="-128"/>
                          <a:cs typeface="Adobe Heiti Std R"/>
                        </a:rPr>
                        <a:t>期</a:t>
                      </a:r>
                      <a:r>
                        <a:rPr lang="ja-JP" altLang="en-US" sz="1600" spc="-15" dirty="0">
                          <a:latin typeface="小塚ゴシック Pr6N R" panose="020B0400000000000000" pitchFamily="34" charset="-128"/>
                          <a:ea typeface="小塚ゴシック Pr6N R" panose="020B0400000000000000" pitchFamily="34" charset="-128"/>
                          <a:cs typeface="Adobe Heiti Std R"/>
                        </a:rPr>
                        <a:t>限</a:t>
                      </a:r>
                      <a:r>
                        <a:rPr lang="ja-JP" altLang="en-US" sz="1600" spc="-20" dirty="0">
                          <a:latin typeface="小塚ゴシック Pr6N R" panose="020B0400000000000000" pitchFamily="34" charset="-128"/>
                          <a:ea typeface="小塚ゴシック Pr6N R" panose="020B0400000000000000" pitchFamily="34" charset="-128"/>
                          <a:cs typeface="Adobe Heiti Std R"/>
                        </a:rPr>
                        <a:t>に</a:t>
                      </a:r>
                      <a:r>
                        <a:rPr lang="ja-JP" altLang="en-US" sz="1600" spc="20" dirty="0">
                          <a:latin typeface="小塚ゴシック Pr6N R" panose="020B0400000000000000" pitchFamily="34" charset="-128"/>
                          <a:ea typeface="小塚ゴシック Pr6N R" panose="020B0400000000000000" pitchFamily="34" charset="-128"/>
                          <a:cs typeface="Adobe Heiti Std R"/>
                        </a:rPr>
                        <a:t>限</a:t>
                      </a:r>
                      <a:r>
                        <a:rPr lang="ja-JP" altLang="en-US" sz="1600" spc="-20" dirty="0">
                          <a:latin typeface="小塚ゴシック Pr6N R" panose="020B0400000000000000" pitchFamily="34" charset="-128"/>
                          <a:ea typeface="小塚ゴシック Pr6N R" panose="020B0400000000000000" pitchFamily="34" charset="-128"/>
                          <a:cs typeface="Adobe Heiti Std R"/>
                        </a:rPr>
                        <a:t>度</a:t>
                      </a:r>
                      <a:r>
                        <a:rPr lang="ja-JP" altLang="en-US" sz="1600" spc="-60" dirty="0">
                          <a:latin typeface="小塚ゴシック Pr6N R" panose="020B0400000000000000" pitchFamily="34" charset="-128"/>
                          <a:ea typeface="小塚ゴシック Pr6N R" panose="020B0400000000000000" pitchFamily="34" charset="-128"/>
                          <a:cs typeface="Adobe Heiti Std R"/>
                        </a:rPr>
                        <a:t>が</a:t>
                      </a:r>
                      <a:r>
                        <a:rPr lang="ja-JP" altLang="en-US" sz="1600" spc="-45" dirty="0">
                          <a:latin typeface="小塚ゴシック Pr6N R" panose="020B0400000000000000" pitchFamily="34" charset="-128"/>
                          <a:ea typeface="小塚ゴシック Pr6N R" panose="020B0400000000000000" pitchFamily="34" charset="-128"/>
                          <a:cs typeface="Adobe Heiti Std R"/>
                        </a:rPr>
                        <a:t>あ</a:t>
                      </a:r>
                      <a:r>
                        <a:rPr lang="ja-JP" altLang="en-US" sz="1600" spc="-85" dirty="0">
                          <a:latin typeface="小塚ゴシック Pr6N R" panose="020B0400000000000000" pitchFamily="34" charset="-128"/>
                          <a:ea typeface="小塚ゴシック Pr6N R" panose="020B0400000000000000" pitchFamily="34" charset="-128"/>
                          <a:cs typeface="Adobe Heiti Std R"/>
                        </a:rPr>
                        <a:t>る</a:t>
                      </a:r>
                      <a:r>
                        <a:rPr lang="ja-JP" altLang="en-US" sz="1600" spc="-45" dirty="0">
                          <a:latin typeface="小塚ゴシック Pr6N R" panose="020B0400000000000000" pitchFamily="34" charset="-128"/>
                          <a:ea typeface="小塚ゴシック Pr6N R" panose="020B0400000000000000" pitchFamily="34" charset="-128"/>
                          <a:cs typeface="Adobe Heiti Std R"/>
                        </a:rPr>
                        <a:t>た</a:t>
                      </a:r>
                      <a:r>
                        <a:rPr lang="ja-JP" altLang="en-US" sz="1600" spc="-35" dirty="0">
                          <a:latin typeface="小塚ゴシック Pr6N R" panose="020B0400000000000000" pitchFamily="34" charset="-128"/>
                          <a:ea typeface="小塚ゴシック Pr6N R" panose="020B0400000000000000" pitchFamily="34" charset="-128"/>
                          <a:cs typeface="Adobe Heiti Std R"/>
                        </a:rPr>
                        <a:t>め</a:t>
                      </a:r>
                      <a:r>
                        <a:rPr lang="ja-JP" altLang="en-US" sz="1600" dirty="0">
                          <a:latin typeface="小塚ゴシック Pr6N R" panose="020B0400000000000000" pitchFamily="34" charset="-128"/>
                          <a:ea typeface="小塚ゴシック Pr6N R" panose="020B0400000000000000" pitchFamily="34" charset="-128"/>
                          <a:cs typeface="Adobe Heiti Std R"/>
                        </a:rPr>
                        <a:t>、適</a:t>
                      </a:r>
                      <a:r>
                        <a:rPr lang="ja-JP" altLang="en-US" sz="1600" spc="-35" dirty="0">
                          <a:latin typeface="小塚ゴシック Pr6N R" panose="020B0400000000000000" pitchFamily="34" charset="-128"/>
                          <a:ea typeface="小塚ゴシック Pr6N R" panose="020B0400000000000000" pitchFamily="34" charset="-128"/>
                          <a:cs typeface="Adobe Heiti Std R"/>
                        </a:rPr>
                        <a:t>切</a:t>
                      </a:r>
                      <a:r>
                        <a:rPr lang="ja-JP" altLang="en-US" sz="1600" spc="-20" dirty="0">
                          <a:latin typeface="小塚ゴシック Pr6N R" panose="020B0400000000000000" pitchFamily="34" charset="-128"/>
                          <a:ea typeface="小塚ゴシック Pr6N R" panose="020B0400000000000000" pitchFamily="34" charset="-128"/>
                          <a:cs typeface="Adobe Heiti Std R"/>
                        </a:rPr>
                        <a:t>な</a:t>
                      </a:r>
                      <a:r>
                        <a:rPr lang="ja-JP" altLang="en-US" sz="1600" spc="10" dirty="0">
                          <a:latin typeface="小塚ゴシック Pr6N R" panose="020B0400000000000000" pitchFamily="34" charset="-128"/>
                          <a:ea typeface="小塚ゴシック Pr6N R" panose="020B0400000000000000" pitchFamily="34" charset="-128"/>
                          <a:cs typeface="Adobe Heiti Std R"/>
                        </a:rPr>
                        <a:t>保</a:t>
                      </a:r>
                      <a:r>
                        <a:rPr lang="ja-JP" altLang="en-US" sz="1600" dirty="0">
                          <a:latin typeface="小塚ゴシック Pr6N R" panose="020B0400000000000000" pitchFamily="34" charset="-128"/>
                          <a:ea typeface="小塚ゴシック Pr6N R" panose="020B0400000000000000" pitchFamily="34" charset="-128"/>
                          <a:cs typeface="Adobe Heiti Std R"/>
                        </a:rPr>
                        <a:t>守</a:t>
                      </a:r>
                      <a:r>
                        <a:rPr lang="ja-JP" altLang="en-US" sz="1600" spc="5" dirty="0">
                          <a:latin typeface="小塚ゴシック Pr6N R" panose="020B0400000000000000" pitchFamily="34" charset="-128"/>
                          <a:ea typeface="小塚ゴシック Pr6N R" panose="020B0400000000000000" pitchFamily="34" charset="-128"/>
                          <a:cs typeface="Adobe Heiti Std R"/>
                        </a:rPr>
                        <a:t>管</a:t>
                      </a:r>
                      <a:r>
                        <a:rPr lang="ja-JP" altLang="en-US" sz="1600" spc="-5" dirty="0">
                          <a:latin typeface="小塚ゴシック Pr6N R" panose="020B0400000000000000" pitchFamily="34" charset="-128"/>
                          <a:ea typeface="小塚ゴシック Pr6N R" panose="020B0400000000000000" pitchFamily="34" charset="-128"/>
                          <a:cs typeface="Adobe Heiti Std R"/>
                        </a:rPr>
                        <a:t>理</a:t>
                      </a:r>
                      <a:r>
                        <a:rPr lang="ja-JP" altLang="en-US" sz="1600" spc="-35" dirty="0">
                          <a:latin typeface="小塚ゴシック Pr6N R" panose="020B0400000000000000" pitchFamily="34" charset="-128"/>
                          <a:ea typeface="小塚ゴシック Pr6N R" panose="020B0400000000000000" pitchFamily="34" charset="-128"/>
                          <a:cs typeface="Adobe Heiti Std R"/>
                        </a:rPr>
                        <a:t>が</a:t>
                      </a:r>
                      <a:r>
                        <a:rPr lang="ja-JP" altLang="en-US" sz="1600" dirty="0">
                          <a:latin typeface="小塚ゴシック Pr6N R" panose="020B0400000000000000" pitchFamily="34" charset="-128"/>
                          <a:ea typeface="小塚ゴシック Pr6N R" panose="020B0400000000000000" pitchFamily="34" charset="-128"/>
                          <a:cs typeface="Adobe Heiti Std R"/>
                        </a:rPr>
                        <a:t>必 </a:t>
                      </a:r>
                      <a:r>
                        <a:rPr lang="ja-JP" altLang="en-US" sz="1600" spc="-25" dirty="0">
                          <a:latin typeface="小塚ゴシック Pr6N R" panose="020B0400000000000000" pitchFamily="34" charset="-128"/>
                          <a:ea typeface="小塚ゴシック Pr6N R" panose="020B0400000000000000" pitchFamily="34" charset="-128"/>
                          <a:cs typeface="Adobe Heiti Std R"/>
                        </a:rPr>
                        <a:t>要</a:t>
                      </a:r>
                      <a:r>
                        <a:rPr lang="ja-JP" altLang="en-US" sz="1600" spc="-55" dirty="0">
                          <a:latin typeface="小塚ゴシック Pr6N R" panose="020B0400000000000000" pitchFamily="34" charset="-128"/>
                          <a:ea typeface="小塚ゴシック Pr6N R" panose="020B0400000000000000" pitchFamily="34" charset="-128"/>
                          <a:cs typeface="Adobe Heiti Std R"/>
                        </a:rPr>
                        <a:t>で</a:t>
                      </a:r>
                      <a:r>
                        <a:rPr lang="ja-JP" altLang="en-US" sz="1600" spc="-30" dirty="0">
                          <a:latin typeface="小塚ゴシック Pr6N R" panose="020B0400000000000000" pitchFamily="34" charset="-128"/>
                          <a:ea typeface="小塚ゴシック Pr6N R" panose="020B0400000000000000" pitchFamily="34" charset="-128"/>
                          <a:cs typeface="Adobe Heiti Std R"/>
                        </a:rPr>
                        <a:t>あ</a:t>
                      </a:r>
                      <a:r>
                        <a:rPr lang="ja-JP" altLang="en-US" sz="1600" spc="-40" dirty="0">
                          <a:latin typeface="小塚ゴシック Pr6N R" panose="020B0400000000000000" pitchFamily="34" charset="-128"/>
                          <a:ea typeface="小塚ゴシック Pr6N R" panose="020B0400000000000000" pitchFamily="34" charset="-128"/>
                          <a:cs typeface="Adobe Heiti Std R"/>
                        </a:rPr>
                        <a:t>る</a:t>
                      </a:r>
                      <a:r>
                        <a:rPr lang="ja-JP" altLang="en-US" sz="1600" spc="15" dirty="0">
                          <a:latin typeface="小塚ゴシック Pr6N R" panose="020B0400000000000000" pitchFamily="34" charset="-128"/>
                          <a:ea typeface="小塚ゴシック Pr6N R" panose="020B0400000000000000" pitchFamily="34" charset="-128"/>
                          <a:cs typeface="Adobe Heiti Std R"/>
                        </a:rPr>
                        <a:t>。</a:t>
                      </a:r>
                      <a:r>
                        <a:rPr lang="ja-JP" altLang="en-US" sz="1600" spc="-40" dirty="0">
                          <a:latin typeface="小塚ゴシック Pr6N R" panose="020B0400000000000000" pitchFamily="34" charset="-128"/>
                          <a:ea typeface="小塚ゴシック Pr6N R" panose="020B0400000000000000" pitchFamily="34" charset="-128"/>
                          <a:cs typeface="Adobe Heiti Std R"/>
                        </a:rPr>
                        <a:t>わ</a:t>
                      </a:r>
                      <a:r>
                        <a:rPr lang="ja-JP" altLang="en-US" sz="1600" spc="-35" dirty="0">
                          <a:latin typeface="小塚ゴシック Pr6N R" panose="020B0400000000000000" pitchFamily="34" charset="-128"/>
                          <a:ea typeface="小塚ゴシック Pr6N R" panose="020B0400000000000000" pitchFamily="34" charset="-128"/>
                          <a:cs typeface="Adobe Heiti Std R"/>
                        </a:rPr>
                        <a:t>ず</a:t>
                      </a:r>
                      <a:r>
                        <a:rPr lang="ja-JP" altLang="en-US" sz="1600" spc="-45" dirty="0">
                          <a:latin typeface="小塚ゴシック Pr6N R" panose="020B0400000000000000" pitchFamily="34" charset="-128"/>
                          <a:ea typeface="小塚ゴシック Pr6N R" panose="020B0400000000000000" pitchFamily="34" charset="-128"/>
                          <a:cs typeface="Adobe Heiti Std R"/>
                        </a:rPr>
                        <a:t>か</a:t>
                      </a:r>
                      <a:r>
                        <a:rPr lang="ja-JP" altLang="en-US" sz="1600" spc="-5" dirty="0">
                          <a:latin typeface="小塚ゴシック Pr6N R" panose="020B0400000000000000" pitchFamily="34" charset="-128"/>
                          <a:ea typeface="小塚ゴシック Pr6N R" panose="020B0400000000000000" pitchFamily="34" charset="-128"/>
                          <a:cs typeface="Adobe Heiti Std R"/>
                        </a:rPr>
                        <a:t>な</a:t>
                      </a:r>
                      <a:r>
                        <a:rPr lang="ja-JP" altLang="en-US" sz="1600" spc="30" dirty="0">
                          <a:latin typeface="小塚ゴシック Pr6N R" panose="020B0400000000000000" pitchFamily="34" charset="-128"/>
                          <a:ea typeface="小塚ゴシック Pr6N R" panose="020B0400000000000000" pitchFamily="34" charset="-128"/>
                          <a:cs typeface="Adobe Heiti Std R"/>
                        </a:rPr>
                        <a:t>損</a:t>
                      </a:r>
                      <a:r>
                        <a:rPr lang="ja-JP" altLang="en-US" sz="1600" spc="-10" dirty="0">
                          <a:latin typeface="小塚ゴシック Pr6N R" panose="020B0400000000000000" pitchFamily="34" charset="-128"/>
                          <a:ea typeface="小塚ゴシック Pr6N R" panose="020B0400000000000000" pitchFamily="34" charset="-128"/>
                          <a:cs typeface="Adobe Heiti Std R"/>
                        </a:rPr>
                        <a:t>傷</a:t>
                      </a:r>
                      <a:r>
                        <a:rPr lang="ja-JP" altLang="en-US" sz="1600" spc="5" dirty="0">
                          <a:latin typeface="小塚ゴシック Pr6N R" panose="020B0400000000000000" pitchFamily="34" charset="-128"/>
                          <a:ea typeface="小塚ゴシック Pr6N R" panose="020B0400000000000000" pitchFamily="34" charset="-128"/>
                          <a:cs typeface="Adobe Heiti Std R"/>
                        </a:rPr>
                        <a:t>が</a:t>
                      </a:r>
                      <a:r>
                        <a:rPr lang="ja-JP" altLang="en-US" sz="1600" spc="-55" dirty="0">
                          <a:latin typeface="小塚ゴシック Pr6N R" panose="020B0400000000000000" pitchFamily="34" charset="-128"/>
                          <a:ea typeface="小塚ゴシック Pr6N R" panose="020B0400000000000000" pitchFamily="34" charset="-128"/>
                          <a:cs typeface="Adobe Heiti Std R"/>
                        </a:rPr>
                        <a:t>命</a:t>
                      </a:r>
                      <a:r>
                        <a:rPr lang="ja-JP" altLang="en-US" sz="1600" spc="-75" dirty="0">
                          <a:latin typeface="小塚ゴシック Pr6N R" panose="020B0400000000000000" pitchFamily="34" charset="-128"/>
                          <a:ea typeface="小塚ゴシック Pr6N R" panose="020B0400000000000000" pitchFamily="34" charset="-128"/>
                          <a:cs typeface="Adobe Heiti Std R"/>
                        </a:rPr>
                        <a:t>と</a:t>
                      </a:r>
                      <a:r>
                        <a:rPr lang="ja-JP" altLang="en-US" sz="1600" spc="-55" dirty="0">
                          <a:latin typeface="小塚ゴシック Pr6N R" panose="020B0400000000000000" pitchFamily="34" charset="-128"/>
                          <a:ea typeface="小塚ゴシック Pr6N R" panose="020B0400000000000000" pitchFamily="34" charset="-128"/>
                          <a:cs typeface="Adobe Heiti Std R"/>
                        </a:rPr>
                        <a:t>り</a:t>
                      </a:r>
                      <a:r>
                        <a:rPr lang="ja-JP" altLang="en-US" sz="1600" spc="-25" dirty="0">
                          <a:latin typeface="小塚ゴシック Pr6N R" panose="020B0400000000000000" pitchFamily="34" charset="-128"/>
                          <a:ea typeface="小塚ゴシック Pr6N R" panose="020B0400000000000000" pitchFamily="34" charset="-128"/>
                          <a:cs typeface="Adobe Heiti Std R"/>
                        </a:rPr>
                        <a:t>に</a:t>
                      </a:r>
                      <a:r>
                        <a:rPr lang="ja-JP" altLang="en-US" sz="1600" spc="-85" dirty="0">
                          <a:latin typeface="小塚ゴシック Pr6N R" panose="020B0400000000000000" pitchFamily="34" charset="-128"/>
                          <a:ea typeface="小塚ゴシック Pr6N R" panose="020B0400000000000000" pitchFamily="34" charset="-128"/>
                          <a:cs typeface="Adobe Heiti Std R"/>
                        </a:rPr>
                        <a:t>な</a:t>
                      </a:r>
                      <a:r>
                        <a:rPr lang="ja-JP" altLang="en-US" sz="1600" spc="-55" dirty="0">
                          <a:latin typeface="小塚ゴシック Pr6N R" panose="020B0400000000000000" pitchFamily="34" charset="-128"/>
                          <a:ea typeface="小塚ゴシック Pr6N R" panose="020B0400000000000000" pitchFamily="34" charset="-128"/>
                          <a:cs typeface="Adobe Heiti Std R"/>
                        </a:rPr>
                        <a:t>る</a:t>
                      </a:r>
                      <a:r>
                        <a:rPr lang="ja-JP" altLang="en-US" sz="1600" spc="-65" dirty="0">
                          <a:latin typeface="小塚ゴシック Pr6N R" panose="020B0400000000000000" pitchFamily="34" charset="-128"/>
                          <a:ea typeface="小塚ゴシック Pr6N R" panose="020B0400000000000000" pitchFamily="34" charset="-128"/>
                          <a:cs typeface="Adobe Heiti Std R"/>
                        </a:rPr>
                        <a:t>こ</a:t>
                      </a:r>
                      <a:r>
                        <a:rPr lang="ja-JP" altLang="en-US" sz="1600" spc="-70" dirty="0">
                          <a:latin typeface="小塚ゴシック Pr6N R" panose="020B0400000000000000" pitchFamily="34" charset="-128"/>
                          <a:ea typeface="小塚ゴシック Pr6N R" panose="020B0400000000000000" pitchFamily="34" charset="-128"/>
                          <a:cs typeface="Adobe Heiti Std R"/>
                        </a:rPr>
                        <a:t>と</a:t>
                      </a:r>
                      <a:r>
                        <a:rPr lang="ja-JP" altLang="en-US" sz="1600" spc="-25" dirty="0">
                          <a:latin typeface="小塚ゴシック Pr6N R" panose="020B0400000000000000" pitchFamily="34" charset="-128"/>
                          <a:ea typeface="小塚ゴシック Pr6N R" panose="020B0400000000000000" pitchFamily="34" charset="-128"/>
                          <a:cs typeface="Adobe Heiti Std R"/>
                        </a:rPr>
                        <a:t>も</a:t>
                      </a:r>
                      <a:r>
                        <a:rPr lang="ja-JP" altLang="en-US" sz="1600" spc="15" dirty="0">
                          <a:latin typeface="小塚ゴシック Pr6N R" panose="020B0400000000000000" pitchFamily="34" charset="-128"/>
                          <a:ea typeface="小塚ゴシック Pr6N R" panose="020B0400000000000000" pitchFamily="34" charset="-128"/>
                          <a:cs typeface="Adobe Heiti Std R"/>
                        </a:rPr>
                        <a:t>。</a:t>
                      </a:r>
                      <a:r>
                        <a:rPr lang="ja-JP" altLang="en-US" sz="1600" spc="10" dirty="0">
                          <a:latin typeface="小塚ゴシック Pr6N R" panose="020B0400000000000000" pitchFamily="34" charset="-128"/>
                          <a:ea typeface="小塚ゴシック Pr6N R" panose="020B0400000000000000" pitchFamily="34" charset="-128"/>
                          <a:cs typeface="Adobe Heiti Std R"/>
                        </a:rPr>
                        <a:t>清掃</a:t>
                      </a:r>
                      <a:r>
                        <a:rPr lang="ja-JP" altLang="en-US" sz="1600" dirty="0">
                          <a:latin typeface="小塚ゴシック Pr6N R" panose="020B0400000000000000" pitchFamily="34" charset="-128"/>
                          <a:ea typeface="小塚ゴシック Pr6N R" panose="020B0400000000000000" pitchFamily="34" charset="-128"/>
                          <a:cs typeface="Adobe Heiti Std R"/>
                        </a:rPr>
                        <a:t>の</a:t>
                      </a:r>
                      <a:r>
                        <a:rPr lang="ja-JP" altLang="en-US" sz="1600" spc="10" dirty="0">
                          <a:latin typeface="小塚ゴシック Pr6N R" panose="020B0400000000000000" pitchFamily="34" charset="-128"/>
                          <a:ea typeface="小塚ゴシック Pr6N R" panose="020B0400000000000000" pitchFamily="34" charset="-128"/>
                          <a:cs typeface="Adobe Heiti Std R"/>
                        </a:rPr>
                        <a:t>方法</a:t>
                      </a:r>
                      <a:r>
                        <a:rPr lang="ja-JP" altLang="en-US" sz="1600" dirty="0">
                          <a:latin typeface="小塚ゴシック Pr6N R" panose="020B0400000000000000" pitchFamily="34" charset="-128"/>
                          <a:ea typeface="小塚ゴシック Pr6N R" panose="020B0400000000000000" pitchFamily="34" charset="-128"/>
                          <a:cs typeface="Adobe Heiti Std R"/>
                        </a:rPr>
                        <a:t>の</a:t>
                      </a:r>
                      <a:r>
                        <a:rPr lang="ja-JP" altLang="en-US" sz="1600" spc="-5" dirty="0">
                          <a:latin typeface="小塚ゴシック Pr6N R" panose="020B0400000000000000" pitchFamily="34" charset="-128"/>
                          <a:ea typeface="小塚ゴシック Pr6N R" panose="020B0400000000000000" pitchFamily="34" charset="-128"/>
                          <a:cs typeface="Adobe Heiti Std R"/>
                        </a:rPr>
                        <a:t>手</a:t>
                      </a:r>
                      <a:r>
                        <a:rPr lang="ja-JP" altLang="en-US" sz="1600" spc="-45" dirty="0">
                          <a:latin typeface="小塚ゴシック Pr6N R" panose="020B0400000000000000" pitchFamily="34" charset="-128"/>
                          <a:ea typeface="小塚ゴシック Pr6N R" panose="020B0400000000000000" pitchFamily="34" charset="-128"/>
                          <a:cs typeface="Adobe Heiti Std R"/>
                        </a:rPr>
                        <a:t>順</a:t>
                      </a:r>
                      <a:r>
                        <a:rPr lang="ja-JP" altLang="en-US" sz="1600" spc="-40" dirty="0">
                          <a:latin typeface="小塚ゴシック Pr6N R" panose="020B0400000000000000" pitchFamily="34" charset="-128"/>
                          <a:ea typeface="小塚ゴシック Pr6N R" panose="020B0400000000000000" pitchFamily="34" charset="-128"/>
                          <a:cs typeface="Adobe Heiti Std R"/>
                        </a:rPr>
                        <a:t>を</a:t>
                      </a:r>
                      <a:r>
                        <a:rPr lang="ja-JP" altLang="en-US" sz="1600" spc="-30" dirty="0">
                          <a:latin typeface="小塚ゴシック Pr6N R" panose="020B0400000000000000" pitchFamily="34" charset="-128"/>
                          <a:ea typeface="小塚ゴシック Pr6N R" panose="020B0400000000000000" pitchFamily="34" charset="-128"/>
                          <a:cs typeface="Adobe Heiti Std R"/>
                        </a:rPr>
                        <a:t>定</a:t>
                      </a:r>
                      <a:r>
                        <a:rPr lang="ja-JP" altLang="en-US" sz="1600" spc="-50" dirty="0">
                          <a:latin typeface="小塚ゴシック Pr6N R" panose="020B0400000000000000" pitchFamily="34" charset="-128"/>
                          <a:ea typeface="小塚ゴシック Pr6N R" panose="020B0400000000000000" pitchFamily="34" charset="-128"/>
                          <a:cs typeface="Adobe Heiti Std R"/>
                        </a:rPr>
                        <a:t>め</a:t>
                      </a:r>
                      <a:r>
                        <a:rPr lang="ja-JP" altLang="en-US" sz="1600" dirty="0">
                          <a:latin typeface="小塚ゴシック Pr6N R" panose="020B0400000000000000" pitchFamily="34" charset="-128"/>
                          <a:ea typeface="小塚ゴシック Pr6N R" panose="020B0400000000000000" pitchFamily="34" charset="-128"/>
                          <a:cs typeface="Adobe Heiti Std R"/>
                        </a:rPr>
                        <a:t>る</a:t>
                      </a:r>
                      <a:endParaRPr sz="16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tcPr>
                </a:tc>
                <a:extLst>
                  <a:ext uri="{0D108BD9-81ED-4DB2-BD59-A6C34878D82A}">
                    <a16:rowId xmlns:a16="http://schemas.microsoft.com/office/drawing/2014/main" val="10012"/>
                  </a:ext>
                </a:extLst>
              </a:tr>
              <a:tr h="62918">
                <a:tc vMerge="1">
                  <a:txBody>
                    <a:bodyPr/>
                    <a:lstStyle/>
                    <a:p>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tcPr>
                </a:tc>
                <a:tc>
                  <a:txBody>
                    <a:bodyPr/>
                    <a:lstStyle/>
                    <a:p>
                      <a:pPr marL="69215" marR="62865">
                        <a:lnSpc>
                          <a:spcPct val="119100"/>
                        </a:lnSpc>
                      </a:pP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5">
                      <a:solidFill>
                        <a:srgbClr val="000000"/>
                      </a:solidFill>
                      <a:prstDash val="solid"/>
                    </a:lnL>
                    <a:lnR w="4445">
                      <a:solidFill>
                        <a:srgbClr val="000000"/>
                      </a:solidFill>
                      <a:prstDash val="solid"/>
                    </a:lnR>
                  </a:tcPr>
                </a:tc>
                <a:extLst>
                  <a:ext uri="{0D108BD9-81ED-4DB2-BD59-A6C34878D82A}">
                    <a16:rowId xmlns:a16="http://schemas.microsoft.com/office/drawing/2014/main" val="10013"/>
                  </a:ext>
                </a:extLst>
              </a:tr>
              <a:tr h="0">
                <a:tc vMerge="1">
                  <a:txBody>
                    <a:bodyPr/>
                    <a:lstStyle/>
                    <a:p>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tcPr>
                </a:tc>
                <a:tc>
                  <a:txBody>
                    <a:bodyPr/>
                    <a:lstStyle/>
                    <a:p>
                      <a:pPr marL="69215">
                        <a:lnSpc>
                          <a:spcPct val="100000"/>
                        </a:lnSpc>
                      </a:pP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5">
                      <a:solidFill>
                        <a:srgbClr val="000000"/>
                      </a:solidFill>
                      <a:prstDash val="solid"/>
                    </a:lnL>
                    <a:lnR w="4445">
                      <a:solidFill>
                        <a:srgbClr val="000000"/>
                      </a:solidFill>
                      <a:prstDash val="solid"/>
                    </a:lnR>
                    <a:lnB w="4445">
                      <a:solidFill>
                        <a:srgbClr val="000000"/>
                      </a:solidFill>
                      <a:prstDash val="solid"/>
                    </a:lnB>
                  </a:tcPr>
                </a:tc>
                <a:extLst>
                  <a:ext uri="{0D108BD9-81ED-4DB2-BD59-A6C34878D82A}">
                    <a16:rowId xmlns:a16="http://schemas.microsoft.com/office/drawing/2014/main" val="10014"/>
                  </a:ext>
                </a:extLst>
              </a:tr>
              <a:tr h="296274">
                <a:tc rowSpan="3">
                  <a:txBody>
                    <a:bodyPr/>
                    <a:lstStyle/>
                    <a:p>
                      <a:pPr marL="78740" algn="ctr">
                        <a:lnSpc>
                          <a:spcPct val="100000"/>
                        </a:lnSpc>
                      </a:pPr>
                      <a:r>
                        <a:rPr sz="1600" dirty="0">
                          <a:latin typeface="小塚ゴシック Pr6N R" panose="020B0400000000000000" pitchFamily="34" charset="-128"/>
                          <a:ea typeface="小塚ゴシック Pr6N R" panose="020B0400000000000000" pitchFamily="34" charset="-128"/>
                          <a:cs typeface="Adobe Heiti Std R"/>
                        </a:rPr>
                        <a:t>教育</a:t>
                      </a:r>
                      <a:r>
                        <a:rPr sz="1600" spc="5" dirty="0">
                          <a:latin typeface="小塚ゴシック Pr6N R" panose="020B0400000000000000" pitchFamily="34" charset="-128"/>
                          <a:ea typeface="小塚ゴシック Pr6N R" panose="020B0400000000000000" pitchFamily="34" charset="-128"/>
                          <a:cs typeface="Adobe Heiti Std R"/>
                        </a:rPr>
                        <a:t>訓</a:t>
                      </a:r>
                      <a:r>
                        <a:rPr sz="1600" dirty="0">
                          <a:latin typeface="小塚ゴシック Pr6N R" panose="020B0400000000000000" pitchFamily="34" charset="-128"/>
                          <a:ea typeface="小塚ゴシック Pr6N R" panose="020B0400000000000000" pitchFamily="34" charset="-128"/>
                          <a:cs typeface="Adobe Heiti Std R"/>
                        </a:rPr>
                        <a:t>練</a:t>
                      </a:r>
                    </a:p>
                  </a:txBody>
                  <a:tcPr marL="0" marR="0" marT="0" marB="0" anchor="ctr">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tcPr>
                </a:tc>
                <a:tc>
                  <a:txBody>
                    <a:bodyPr/>
                    <a:lstStyle/>
                    <a:p>
                      <a:pPr marL="69215" marR="0" lvl="0" indent="0" algn="l" defTabSz="914400" rtl="0" eaLnBrk="1" fontAlgn="auto" latinLnBrk="0" hangingPunct="1">
                        <a:lnSpc>
                          <a:spcPct val="100000"/>
                        </a:lnSpc>
                        <a:spcBef>
                          <a:spcPts val="0"/>
                        </a:spcBef>
                        <a:spcAft>
                          <a:spcPts val="0"/>
                        </a:spcAft>
                        <a:buClrTx/>
                        <a:buSzTx/>
                        <a:buFontTx/>
                        <a:buNone/>
                        <a:tabLst/>
                        <a:defRPr/>
                      </a:pPr>
                      <a:r>
                        <a:rPr sz="1600" spc="5" dirty="0" err="1">
                          <a:latin typeface="小塚ゴシック Pr6N R" panose="020B0400000000000000" pitchFamily="34" charset="-128"/>
                          <a:ea typeface="小塚ゴシック Pr6N R" panose="020B0400000000000000" pitchFamily="34" charset="-128"/>
                          <a:cs typeface="Adobe Heiti Std R"/>
                        </a:rPr>
                        <a:t>保</a:t>
                      </a:r>
                      <a:r>
                        <a:rPr sz="1600" spc="10" dirty="0" err="1">
                          <a:latin typeface="小塚ゴシック Pr6N R" panose="020B0400000000000000" pitchFamily="34" charset="-128"/>
                          <a:ea typeface="小塚ゴシック Pr6N R" panose="020B0400000000000000" pitchFamily="34" charset="-128"/>
                          <a:cs typeface="Adobe Heiti Std R"/>
                        </a:rPr>
                        <a:t>護</a:t>
                      </a:r>
                      <a:r>
                        <a:rPr sz="1600" spc="-5" dirty="0" err="1">
                          <a:latin typeface="小塚ゴシック Pr6N R" panose="020B0400000000000000" pitchFamily="34" charset="-128"/>
                          <a:ea typeface="小塚ゴシック Pr6N R" panose="020B0400000000000000" pitchFamily="34" charset="-128"/>
                          <a:cs typeface="Adobe Heiti Std R"/>
                        </a:rPr>
                        <a:t>具</a:t>
                      </a:r>
                      <a:r>
                        <a:rPr sz="1600" spc="15" dirty="0" err="1">
                          <a:latin typeface="小塚ゴシック Pr6N R" panose="020B0400000000000000" pitchFamily="34" charset="-128"/>
                          <a:ea typeface="小塚ゴシック Pr6N R" panose="020B0400000000000000" pitchFamily="34" charset="-128"/>
                          <a:cs typeface="Adobe Heiti Std R"/>
                        </a:rPr>
                        <a:t>の</a:t>
                      </a:r>
                      <a:r>
                        <a:rPr sz="1600" spc="25" dirty="0" err="1">
                          <a:latin typeface="小塚ゴシック Pr6N R" panose="020B0400000000000000" pitchFamily="34" charset="-128"/>
                          <a:ea typeface="小塚ゴシック Pr6N R" panose="020B0400000000000000" pitchFamily="34" charset="-128"/>
                          <a:cs typeface="Adobe Heiti Std R"/>
                        </a:rPr>
                        <a:t>使</a:t>
                      </a:r>
                      <a:r>
                        <a:rPr sz="1600" spc="-15" dirty="0" err="1">
                          <a:latin typeface="小塚ゴシック Pr6N R" panose="020B0400000000000000" pitchFamily="34" charset="-128"/>
                          <a:ea typeface="小塚ゴシック Pr6N R" panose="020B0400000000000000" pitchFamily="34" charset="-128"/>
                          <a:cs typeface="Adobe Heiti Std R"/>
                        </a:rPr>
                        <a:t>用</a:t>
                      </a:r>
                      <a:r>
                        <a:rPr sz="1600" spc="-35" dirty="0" err="1">
                          <a:latin typeface="小塚ゴシック Pr6N R" panose="020B0400000000000000" pitchFamily="34" charset="-128"/>
                          <a:ea typeface="小塚ゴシック Pr6N R" panose="020B0400000000000000" pitchFamily="34" charset="-128"/>
                          <a:cs typeface="Adobe Heiti Std R"/>
                        </a:rPr>
                        <a:t>に</a:t>
                      </a:r>
                      <a:r>
                        <a:rPr sz="1600" spc="-105" dirty="0" err="1">
                          <a:latin typeface="小塚ゴシック Pr6N R" panose="020B0400000000000000" pitchFamily="34" charset="-128"/>
                          <a:ea typeface="小塚ゴシック Pr6N R" panose="020B0400000000000000" pitchFamily="34" charset="-128"/>
                          <a:cs typeface="Adobe Heiti Std R"/>
                        </a:rPr>
                        <a:t>よ</a:t>
                      </a:r>
                      <a:r>
                        <a:rPr sz="1600" spc="-130" dirty="0" err="1">
                          <a:latin typeface="小塚ゴシック Pr6N R" panose="020B0400000000000000" pitchFamily="34" charset="-128"/>
                          <a:ea typeface="小塚ゴシック Pr6N R" panose="020B0400000000000000" pitchFamily="34" charset="-128"/>
                          <a:cs typeface="Adobe Heiti Std R"/>
                        </a:rPr>
                        <a:t>っ</a:t>
                      </a:r>
                      <a:r>
                        <a:rPr sz="1600" spc="-25" dirty="0" err="1">
                          <a:latin typeface="小塚ゴシック Pr6N R" panose="020B0400000000000000" pitchFamily="34" charset="-128"/>
                          <a:ea typeface="小塚ゴシック Pr6N R" panose="020B0400000000000000" pitchFamily="34" charset="-128"/>
                          <a:cs typeface="Adobe Heiti Std R"/>
                        </a:rPr>
                        <a:t>て</a:t>
                      </a:r>
                      <a:r>
                        <a:rPr sz="1600" spc="5" dirty="0" err="1">
                          <a:latin typeface="小塚ゴシック Pr6N R" panose="020B0400000000000000" pitchFamily="34" charset="-128"/>
                          <a:ea typeface="小塚ゴシック Pr6N R" panose="020B0400000000000000" pitchFamily="34" charset="-128"/>
                          <a:cs typeface="Adobe Heiti Std R"/>
                        </a:rPr>
                        <a:t>行</a:t>
                      </a:r>
                      <a:r>
                        <a:rPr sz="1600" dirty="0" err="1">
                          <a:latin typeface="小塚ゴシック Pr6N R" panose="020B0400000000000000" pitchFamily="34" charset="-128"/>
                          <a:ea typeface="小塚ゴシック Pr6N R" panose="020B0400000000000000" pitchFamily="34" charset="-128"/>
                          <a:cs typeface="Adobe Heiti Std R"/>
                        </a:rPr>
                        <a:t>動</a:t>
                      </a:r>
                      <a:r>
                        <a:rPr sz="1600" spc="-35" dirty="0" err="1">
                          <a:latin typeface="小塚ゴシック Pr6N R" panose="020B0400000000000000" pitchFamily="34" charset="-128"/>
                          <a:ea typeface="小塚ゴシック Pr6N R" panose="020B0400000000000000" pitchFamily="34" charset="-128"/>
                          <a:cs typeface="Adobe Heiti Std R"/>
                        </a:rPr>
                        <a:t>の</a:t>
                      </a:r>
                      <a:r>
                        <a:rPr sz="1600" spc="-30" dirty="0" err="1">
                          <a:latin typeface="小塚ゴシック Pr6N R" panose="020B0400000000000000" pitchFamily="34" charset="-128"/>
                          <a:ea typeface="小塚ゴシック Pr6N R" panose="020B0400000000000000" pitchFamily="34" charset="-128"/>
                          <a:cs typeface="Adobe Heiti Std R"/>
                        </a:rPr>
                        <a:t>自</a:t>
                      </a:r>
                      <a:r>
                        <a:rPr sz="1600" spc="-50" dirty="0" err="1">
                          <a:latin typeface="小塚ゴシック Pr6N R" panose="020B0400000000000000" pitchFamily="34" charset="-128"/>
                          <a:ea typeface="小塚ゴシック Pr6N R" panose="020B0400000000000000" pitchFamily="34" charset="-128"/>
                          <a:cs typeface="Adobe Heiti Std R"/>
                        </a:rPr>
                        <a:t>由</a:t>
                      </a:r>
                      <a:r>
                        <a:rPr sz="1600" spc="-35" dirty="0" err="1">
                          <a:latin typeface="小塚ゴシック Pr6N R" panose="020B0400000000000000" pitchFamily="34" charset="-128"/>
                          <a:ea typeface="小塚ゴシック Pr6N R" panose="020B0400000000000000" pitchFamily="34" charset="-128"/>
                          <a:cs typeface="Adobe Heiti Std R"/>
                        </a:rPr>
                        <a:t>を</a:t>
                      </a:r>
                      <a:r>
                        <a:rPr sz="1600" spc="15" dirty="0" err="1">
                          <a:latin typeface="小塚ゴシック Pr6N R" panose="020B0400000000000000" pitchFamily="34" charset="-128"/>
                          <a:ea typeface="小塚ゴシック Pr6N R" panose="020B0400000000000000" pitchFamily="34" charset="-128"/>
                          <a:cs typeface="Adobe Heiti Std R"/>
                        </a:rPr>
                        <a:t>束</a:t>
                      </a:r>
                      <a:r>
                        <a:rPr sz="1600" spc="-40" dirty="0" err="1">
                          <a:latin typeface="小塚ゴシック Pr6N R" panose="020B0400000000000000" pitchFamily="34" charset="-128"/>
                          <a:ea typeface="小塚ゴシック Pr6N R" panose="020B0400000000000000" pitchFamily="34" charset="-128"/>
                          <a:cs typeface="Adobe Heiti Std R"/>
                        </a:rPr>
                        <a:t>縛</a:t>
                      </a:r>
                      <a:r>
                        <a:rPr sz="1600" spc="-90" dirty="0" err="1">
                          <a:latin typeface="小塚ゴシック Pr6N R" panose="020B0400000000000000" pitchFamily="34" charset="-128"/>
                          <a:ea typeface="小塚ゴシック Pr6N R" panose="020B0400000000000000" pitchFamily="34" charset="-128"/>
                          <a:cs typeface="Adobe Heiti Std R"/>
                        </a:rPr>
                        <a:t>さ</a:t>
                      </a:r>
                      <a:r>
                        <a:rPr sz="1600" spc="-40" dirty="0" err="1">
                          <a:latin typeface="小塚ゴシック Pr6N R" panose="020B0400000000000000" pitchFamily="34" charset="-128"/>
                          <a:ea typeface="小塚ゴシック Pr6N R" panose="020B0400000000000000" pitchFamily="34" charset="-128"/>
                          <a:cs typeface="Adobe Heiti Std R"/>
                        </a:rPr>
                        <a:t>れ</a:t>
                      </a:r>
                      <a:r>
                        <a:rPr sz="1600" spc="-60" dirty="0" err="1">
                          <a:latin typeface="小塚ゴシック Pr6N R" panose="020B0400000000000000" pitchFamily="34" charset="-128"/>
                          <a:ea typeface="小塚ゴシック Pr6N R" panose="020B0400000000000000" pitchFamily="34" charset="-128"/>
                          <a:cs typeface="Adobe Heiti Std R"/>
                        </a:rPr>
                        <a:t>た</a:t>
                      </a:r>
                      <a:r>
                        <a:rPr sz="1600" spc="-70" dirty="0" err="1">
                          <a:latin typeface="小塚ゴシック Pr6N R" panose="020B0400000000000000" pitchFamily="34" charset="-128"/>
                          <a:ea typeface="小塚ゴシック Pr6N R" panose="020B0400000000000000" pitchFamily="34" charset="-128"/>
                          <a:cs typeface="Adobe Heiti Std R"/>
                        </a:rPr>
                        <a:t>り</a:t>
                      </a:r>
                      <a:r>
                        <a:rPr sz="1600" spc="10" dirty="0" err="1">
                          <a:latin typeface="小塚ゴシック Pr6N R" panose="020B0400000000000000" pitchFamily="34" charset="-128"/>
                          <a:ea typeface="小塚ゴシック Pr6N R" panose="020B0400000000000000" pitchFamily="34" charset="-128"/>
                          <a:cs typeface="Adobe Heiti Std R"/>
                        </a:rPr>
                        <a:t>、</a:t>
                      </a:r>
                      <a:r>
                        <a:rPr sz="1600" spc="25" dirty="0" err="1">
                          <a:latin typeface="小塚ゴシック Pr6N R" panose="020B0400000000000000" pitchFamily="34" charset="-128"/>
                          <a:ea typeface="小塚ゴシック Pr6N R" panose="020B0400000000000000" pitchFamily="34" charset="-128"/>
                          <a:cs typeface="Adobe Heiti Std R"/>
                        </a:rPr>
                        <a:t>労</a:t>
                      </a:r>
                      <a:r>
                        <a:rPr sz="1600" spc="-5" dirty="0" err="1">
                          <a:latin typeface="小塚ゴシック Pr6N R" panose="020B0400000000000000" pitchFamily="34" charset="-128"/>
                          <a:ea typeface="小塚ゴシック Pr6N R" panose="020B0400000000000000" pitchFamily="34" charset="-128"/>
                          <a:cs typeface="Adobe Heiti Std R"/>
                        </a:rPr>
                        <a:t>働</a:t>
                      </a:r>
                      <a:r>
                        <a:rPr sz="1600" spc="-10" dirty="0" err="1">
                          <a:latin typeface="小塚ゴシック Pr6N R" panose="020B0400000000000000" pitchFamily="34" charset="-128"/>
                          <a:ea typeface="小塚ゴシック Pr6N R" panose="020B0400000000000000" pitchFamily="34" charset="-128"/>
                          <a:cs typeface="Adobe Heiti Std R"/>
                        </a:rPr>
                        <a:t>の負</a:t>
                      </a:r>
                      <a:r>
                        <a:rPr sz="1600" dirty="0" err="1">
                          <a:latin typeface="小塚ゴシック Pr6N R" panose="020B0400000000000000" pitchFamily="34" charset="-128"/>
                          <a:ea typeface="小塚ゴシック Pr6N R" panose="020B0400000000000000" pitchFamily="34" charset="-128"/>
                          <a:cs typeface="Adobe Heiti Std R"/>
                        </a:rPr>
                        <a:t>担</a:t>
                      </a:r>
                      <a:r>
                        <a:rPr lang="ja-JP" altLang="en-US" sz="1600" spc="15" dirty="0">
                          <a:latin typeface="小塚ゴシック Pr6N R" panose="020B0400000000000000" pitchFamily="34" charset="-128"/>
                          <a:ea typeface="小塚ゴシック Pr6N R" panose="020B0400000000000000" pitchFamily="34" charset="-128"/>
                          <a:cs typeface="Adobe Heiti Std R"/>
                        </a:rPr>
                        <a:t>（</a:t>
                      </a:r>
                      <a:r>
                        <a:rPr lang="ja-JP" altLang="en-US" sz="1600" spc="-10" dirty="0">
                          <a:latin typeface="小塚ゴシック Pr6N R" panose="020B0400000000000000" pitchFamily="34" charset="-128"/>
                          <a:ea typeface="小塚ゴシック Pr6N R" panose="020B0400000000000000" pitchFamily="34" charset="-128"/>
                          <a:cs typeface="Adobe Heiti Std R"/>
                        </a:rPr>
                        <a:t>負</a:t>
                      </a:r>
                      <a:r>
                        <a:rPr lang="ja-JP" altLang="en-US" sz="1600" spc="5" dirty="0">
                          <a:latin typeface="小塚ゴシック Pr6N R" panose="020B0400000000000000" pitchFamily="34" charset="-128"/>
                          <a:ea typeface="小塚ゴシック Pr6N R" panose="020B0400000000000000" pitchFamily="34" charset="-128"/>
                          <a:cs typeface="Adobe Heiti Std R"/>
                        </a:rPr>
                        <a:t>荷</a:t>
                      </a:r>
                      <a:r>
                        <a:rPr lang="ja-JP" altLang="en-US" sz="1600" spc="15" dirty="0">
                          <a:latin typeface="小塚ゴシック Pr6N R" panose="020B0400000000000000" pitchFamily="34" charset="-128"/>
                          <a:ea typeface="小塚ゴシック Pr6N R" panose="020B0400000000000000" pitchFamily="34" charset="-128"/>
                          <a:cs typeface="Adobe Heiti Std R"/>
                        </a:rPr>
                        <a:t>）</a:t>
                      </a:r>
                      <a:r>
                        <a:rPr lang="ja-JP" altLang="en-US" sz="1600" spc="-25" dirty="0">
                          <a:latin typeface="小塚ゴシック Pr6N R" panose="020B0400000000000000" pitchFamily="34" charset="-128"/>
                          <a:ea typeface="小塚ゴシック Pr6N R" panose="020B0400000000000000" pitchFamily="34" charset="-128"/>
                          <a:cs typeface="Adobe Heiti Std R"/>
                        </a:rPr>
                        <a:t>を</a:t>
                      </a:r>
                      <a:r>
                        <a:rPr lang="ja-JP" altLang="en-US" sz="1600" dirty="0">
                          <a:latin typeface="小塚ゴシック Pr6N R" panose="020B0400000000000000" pitchFamily="34" charset="-128"/>
                          <a:ea typeface="小塚ゴシック Pr6N R" panose="020B0400000000000000" pitchFamily="34" charset="-128"/>
                          <a:cs typeface="Adobe Heiti Std R"/>
                        </a:rPr>
                        <a:t>強</a:t>
                      </a:r>
                      <a:r>
                        <a:rPr lang="ja-JP" altLang="en-US" sz="1600" spc="-45" dirty="0">
                          <a:latin typeface="小塚ゴシック Pr6N R" panose="020B0400000000000000" pitchFamily="34" charset="-128"/>
                          <a:ea typeface="小塚ゴシック Pr6N R" panose="020B0400000000000000" pitchFamily="34" charset="-128"/>
                          <a:cs typeface="Adobe Heiti Std R"/>
                        </a:rPr>
                        <a:t>い</a:t>
                      </a:r>
                      <a:r>
                        <a:rPr lang="ja-JP" altLang="en-US" sz="1600" spc="-55" dirty="0">
                          <a:latin typeface="小塚ゴシック Pr6N R" panose="020B0400000000000000" pitchFamily="34" charset="-128"/>
                          <a:ea typeface="小塚ゴシック Pr6N R" panose="020B0400000000000000" pitchFamily="34" charset="-128"/>
                          <a:cs typeface="Adobe Heiti Std R"/>
                        </a:rPr>
                        <a:t>ら</a:t>
                      </a:r>
                      <a:r>
                        <a:rPr lang="ja-JP" altLang="en-US" sz="1600" spc="-40" dirty="0">
                          <a:latin typeface="小塚ゴシック Pr6N R" panose="020B0400000000000000" pitchFamily="34" charset="-128"/>
                          <a:ea typeface="小塚ゴシック Pr6N R" panose="020B0400000000000000" pitchFamily="34" charset="-128"/>
                          <a:cs typeface="Adobe Heiti Std R"/>
                        </a:rPr>
                        <a:t>れ</a:t>
                      </a:r>
                      <a:r>
                        <a:rPr lang="ja-JP" altLang="en-US" sz="1600" spc="-55" dirty="0">
                          <a:latin typeface="小塚ゴシック Pr6N R" panose="020B0400000000000000" pitchFamily="34" charset="-128"/>
                          <a:ea typeface="小塚ゴシック Pr6N R" panose="020B0400000000000000" pitchFamily="34" charset="-128"/>
                          <a:cs typeface="Adobe Heiti Std R"/>
                        </a:rPr>
                        <a:t>る</a:t>
                      </a:r>
                      <a:r>
                        <a:rPr lang="ja-JP" altLang="en-US" sz="1600" spc="-65" dirty="0">
                          <a:latin typeface="小塚ゴシック Pr6N R" panose="020B0400000000000000" pitchFamily="34" charset="-128"/>
                          <a:ea typeface="小塚ゴシック Pr6N R" panose="020B0400000000000000" pitchFamily="34" charset="-128"/>
                          <a:cs typeface="Adobe Heiti Std R"/>
                        </a:rPr>
                        <a:t>こ</a:t>
                      </a:r>
                      <a:r>
                        <a:rPr lang="ja-JP" altLang="en-US" sz="1600" spc="-35" dirty="0">
                          <a:latin typeface="小塚ゴシック Pr6N R" panose="020B0400000000000000" pitchFamily="34" charset="-128"/>
                          <a:ea typeface="小塚ゴシック Pr6N R" panose="020B0400000000000000" pitchFamily="34" charset="-128"/>
                          <a:cs typeface="Adobe Heiti Std R"/>
                        </a:rPr>
                        <a:t>と</a:t>
                      </a:r>
                      <a:r>
                        <a:rPr lang="ja-JP" altLang="en-US" sz="1600" spc="-45" dirty="0">
                          <a:latin typeface="小塚ゴシック Pr6N R" panose="020B0400000000000000" pitchFamily="34" charset="-128"/>
                          <a:ea typeface="小塚ゴシック Pr6N R" panose="020B0400000000000000" pitchFamily="34" charset="-128"/>
                          <a:cs typeface="Adobe Heiti Std R"/>
                        </a:rPr>
                        <a:t>が</a:t>
                      </a:r>
                      <a:r>
                        <a:rPr lang="ja-JP" altLang="en-US" sz="1600" spc="-30" dirty="0">
                          <a:latin typeface="小塚ゴシック Pr6N R" panose="020B0400000000000000" pitchFamily="34" charset="-128"/>
                          <a:ea typeface="小塚ゴシック Pr6N R" panose="020B0400000000000000" pitchFamily="34" charset="-128"/>
                          <a:cs typeface="Adobe Heiti Std R"/>
                        </a:rPr>
                        <a:t>あ</a:t>
                      </a:r>
                      <a:r>
                        <a:rPr lang="ja-JP" altLang="en-US" sz="1600" spc="-40" dirty="0">
                          <a:latin typeface="小塚ゴシック Pr6N R" panose="020B0400000000000000" pitchFamily="34" charset="-128"/>
                          <a:ea typeface="小塚ゴシック Pr6N R" panose="020B0400000000000000" pitchFamily="34" charset="-128"/>
                          <a:cs typeface="Adobe Heiti Std R"/>
                        </a:rPr>
                        <a:t>る</a:t>
                      </a:r>
                      <a:r>
                        <a:rPr lang="ja-JP" altLang="en-US" sz="1600" spc="15" dirty="0">
                          <a:latin typeface="小塚ゴシック Pr6N R" panose="020B0400000000000000" pitchFamily="34" charset="-128"/>
                          <a:ea typeface="小塚ゴシック Pr6N R" panose="020B0400000000000000" pitchFamily="34" charset="-128"/>
                          <a:cs typeface="Adobe Heiti Std R"/>
                        </a:rPr>
                        <a:t>。保</a:t>
                      </a:r>
                      <a:r>
                        <a:rPr lang="ja-JP" altLang="en-US" sz="1600" spc="20" dirty="0">
                          <a:latin typeface="小塚ゴシック Pr6N R" panose="020B0400000000000000" pitchFamily="34" charset="-128"/>
                          <a:ea typeface="小塚ゴシック Pr6N R" panose="020B0400000000000000" pitchFamily="34" charset="-128"/>
                          <a:cs typeface="Adobe Heiti Std R"/>
                        </a:rPr>
                        <a:t>護</a:t>
                      </a:r>
                      <a:r>
                        <a:rPr lang="ja-JP" altLang="en-US" sz="1600" spc="5" dirty="0">
                          <a:latin typeface="小塚ゴシック Pr6N R" panose="020B0400000000000000" pitchFamily="34" charset="-128"/>
                          <a:ea typeface="小塚ゴシック Pr6N R" panose="020B0400000000000000" pitchFamily="34" charset="-128"/>
                          <a:cs typeface="Adobe Heiti Std R"/>
                        </a:rPr>
                        <a:t>具</a:t>
                      </a:r>
                      <a:r>
                        <a:rPr lang="ja-JP" altLang="en-US" sz="1600" spc="25" dirty="0">
                          <a:latin typeface="小塚ゴシック Pr6N R" panose="020B0400000000000000" pitchFamily="34" charset="-128"/>
                          <a:ea typeface="小塚ゴシック Pr6N R" panose="020B0400000000000000" pitchFamily="34" charset="-128"/>
                          <a:cs typeface="Adobe Heiti Std R"/>
                        </a:rPr>
                        <a:t>の</a:t>
                      </a:r>
                      <a:r>
                        <a:rPr lang="ja-JP" altLang="en-US" sz="1600" spc="35" dirty="0">
                          <a:latin typeface="小塚ゴシック Pr6N R" panose="020B0400000000000000" pitchFamily="34" charset="-128"/>
                          <a:ea typeface="小塚ゴシック Pr6N R" panose="020B0400000000000000" pitchFamily="34" charset="-128"/>
                          <a:cs typeface="Adobe Heiti Std R"/>
                        </a:rPr>
                        <a:t>使</a:t>
                      </a:r>
                      <a:r>
                        <a:rPr lang="ja-JP" altLang="en-US" sz="1600" spc="-5" dirty="0">
                          <a:latin typeface="小塚ゴシック Pr6N R" panose="020B0400000000000000" pitchFamily="34" charset="-128"/>
                          <a:ea typeface="小塚ゴシック Pr6N R" panose="020B0400000000000000" pitchFamily="34" charset="-128"/>
                          <a:cs typeface="Adobe Heiti Std R"/>
                        </a:rPr>
                        <a:t>用</a:t>
                      </a:r>
                      <a:r>
                        <a:rPr lang="ja-JP" altLang="en-US" sz="1600" spc="5" dirty="0">
                          <a:latin typeface="小塚ゴシック Pr6N R" panose="020B0400000000000000" pitchFamily="34" charset="-128"/>
                          <a:ea typeface="小塚ゴシック Pr6N R" panose="020B0400000000000000" pitchFamily="34" charset="-128"/>
                          <a:cs typeface="Adobe Heiti Std R"/>
                        </a:rPr>
                        <a:t>の</a:t>
                      </a:r>
                      <a:r>
                        <a:rPr lang="ja-JP" altLang="en-US" sz="1600" spc="20" dirty="0">
                          <a:latin typeface="小塚ゴシック Pr6N R" panose="020B0400000000000000" pitchFamily="34" charset="-128"/>
                          <a:ea typeface="小塚ゴシック Pr6N R" panose="020B0400000000000000" pitchFamily="34" charset="-128"/>
                          <a:cs typeface="Adobe Heiti Std R"/>
                        </a:rPr>
                        <a:t>意</a:t>
                      </a:r>
                      <a:r>
                        <a:rPr lang="ja-JP" altLang="en-US" sz="1600" spc="-10" dirty="0">
                          <a:latin typeface="小塚ゴシック Pr6N R" panose="020B0400000000000000" pitchFamily="34" charset="-128"/>
                          <a:ea typeface="小塚ゴシック Pr6N R" panose="020B0400000000000000" pitchFamily="34" charset="-128"/>
                          <a:cs typeface="Adobe Heiti Std R"/>
                        </a:rPr>
                        <a:t>義</a:t>
                      </a:r>
                      <a:r>
                        <a:rPr lang="ja-JP" altLang="en-US" sz="1600" spc="15" dirty="0">
                          <a:latin typeface="小塚ゴシック Pr6N R" panose="020B0400000000000000" pitchFamily="34" charset="-128"/>
                          <a:ea typeface="小塚ゴシック Pr6N R" panose="020B0400000000000000" pitchFamily="34" charset="-128"/>
                          <a:cs typeface="Adobe Heiti Std R"/>
                        </a:rPr>
                        <a:t>、</a:t>
                      </a:r>
                      <a:r>
                        <a:rPr lang="ja-JP" altLang="en-US" sz="1600" spc="-60" dirty="0">
                          <a:latin typeface="小塚ゴシック Pr6N R" panose="020B0400000000000000" pitchFamily="34" charset="-128"/>
                          <a:ea typeface="小塚ゴシック Pr6N R" panose="020B0400000000000000" pitchFamily="34" charset="-128"/>
                          <a:cs typeface="Adobe Heiti Std R"/>
                        </a:rPr>
                        <a:t>正</a:t>
                      </a:r>
                      <a:r>
                        <a:rPr lang="ja-JP" altLang="en-US" sz="1600" dirty="0">
                          <a:latin typeface="小塚ゴシック Pr6N R" panose="020B0400000000000000" pitchFamily="34" charset="-128"/>
                          <a:ea typeface="小塚ゴシック Pr6N R" panose="020B0400000000000000" pitchFamily="34" charset="-128"/>
                          <a:cs typeface="Adobe Heiti Std R"/>
                        </a:rPr>
                        <a:t>し</a:t>
                      </a:r>
                      <a:r>
                        <a:rPr lang="ja-JP" altLang="en-US" sz="1600" spc="-10" dirty="0">
                          <a:latin typeface="小塚ゴシック Pr6N R" panose="020B0400000000000000" pitchFamily="34" charset="-128"/>
                          <a:ea typeface="小塚ゴシック Pr6N R" panose="020B0400000000000000" pitchFamily="34" charset="-128"/>
                          <a:cs typeface="Adobe Heiti Std R"/>
                        </a:rPr>
                        <a:t>い</a:t>
                      </a:r>
                      <a:r>
                        <a:rPr lang="ja-JP" altLang="en-US" sz="1600" spc="5" dirty="0">
                          <a:latin typeface="小塚ゴシック Pr6N R" panose="020B0400000000000000" pitchFamily="34" charset="-128"/>
                          <a:ea typeface="小塚ゴシック Pr6N R" panose="020B0400000000000000" pitchFamily="34" charset="-128"/>
                          <a:cs typeface="Adobe Heiti Std R"/>
                        </a:rPr>
                        <a:t>選</a:t>
                      </a:r>
                      <a:r>
                        <a:rPr lang="ja-JP" altLang="en-US" sz="1600" spc="-25" dirty="0">
                          <a:latin typeface="小塚ゴシック Pr6N R" panose="020B0400000000000000" pitchFamily="34" charset="-128"/>
                          <a:ea typeface="小塚ゴシック Pr6N R" panose="020B0400000000000000" pitchFamily="34" charset="-128"/>
                          <a:cs typeface="Adobe Heiti Std R"/>
                        </a:rPr>
                        <a:t>択</a:t>
                      </a:r>
                      <a:r>
                        <a:rPr lang="ja-JP" altLang="en-US" sz="1600" spc="-5" dirty="0">
                          <a:latin typeface="小塚ゴシック Pr6N R" panose="020B0400000000000000" pitchFamily="34" charset="-128"/>
                          <a:ea typeface="小塚ゴシック Pr6N R" panose="020B0400000000000000" pitchFamily="34" charset="-128"/>
                          <a:cs typeface="Adobe Heiti Std R"/>
                        </a:rPr>
                        <a:t>、</a:t>
                      </a:r>
                      <a:r>
                        <a:rPr lang="ja-JP" altLang="en-US" sz="1600" spc="15" dirty="0">
                          <a:latin typeface="小塚ゴシック Pr6N R" panose="020B0400000000000000" pitchFamily="34" charset="-128"/>
                          <a:ea typeface="小塚ゴシック Pr6N R" panose="020B0400000000000000" pitchFamily="34" charset="-128"/>
                          <a:cs typeface="Adobe Heiti Std R"/>
                        </a:rPr>
                        <a:t>使</a:t>
                      </a:r>
                      <a:r>
                        <a:rPr lang="ja-JP" altLang="en-US" sz="1600" spc="-10" dirty="0">
                          <a:latin typeface="小塚ゴシック Pr6N R" panose="020B0400000000000000" pitchFamily="34" charset="-128"/>
                          <a:ea typeface="小塚ゴシック Pr6N R" panose="020B0400000000000000" pitchFamily="34" charset="-128"/>
                          <a:cs typeface="Adobe Heiti Std R"/>
                        </a:rPr>
                        <a:t>用</a:t>
                      </a:r>
                      <a:r>
                        <a:rPr lang="ja-JP" altLang="en-US" sz="1600" dirty="0">
                          <a:latin typeface="小塚ゴシック Pr6N R" panose="020B0400000000000000" pitchFamily="34" charset="-128"/>
                          <a:ea typeface="小塚ゴシック Pr6N R" panose="020B0400000000000000" pitchFamily="34" charset="-128"/>
                          <a:cs typeface="Adobe Heiti Std R"/>
                        </a:rPr>
                        <a:t>、</a:t>
                      </a:r>
                      <a:r>
                        <a:rPr lang="ja-JP" altLang="en-US" sz="1600" spc="5" dirty="0">
                          <a:latin typeface="小塚ゴシック Pr6N R" panose="020B0400000000000000" pitchFamily="34" charset="-128"/>
                          <a:ea typeface="小塚ゴシック Pr6N R" panose="020B0400000000000000" pitchFamily="34" charset="-128"/>
                          <a:cs typeface="Adobe Heiti Std R"/>
                        </a:rPr>
                        <a:t>保</a:t>
                      </a:r>
                      <a:r>
                        <a:rPr lang="ja-JP" altLang="en-US" sz="1600" spc="-5" dirty="0">
                          <a:latin typeface="小塚ゴシック Pr6N R" panose="020B0400000000000000" pitchFamily="34" charset="-128"/>
                          <a:ea typeface="小塚ゴシック Pr6N R" panose="020B0400000000000000" pitchFamily="34" charset="-128"/>
                          <a:cs typeface="Adobe Heiti Std R"/>
                        </a:rPr>
                        <a:t>守</a:t>
                      </a:r>
                      <a:r>
                        <a:rPr lang="ja-JP" altLang="en-US" sz="1600" dirty="0">
                          <a:latin typeface="小塚ゴシック Pr6N R" panose="020B0400000000000000" pitchFamily="34" charset="-128"/>
                          <a:ea typeface="小塚ゴシック Pr6N R" panose="020B0400000000000000" pitchFamily="34" charset="-128"/>
                          <a:cs typeface="Adobe Heiti Std R"/>
                        </a:rPr>
                        <a:t>管</a:t>
                      </a:r>
                      <a:r>
                        <a:rPr lang="ja-JP" altLang="en-US" sz="1600" spc="-10" dirty="0">
                          <a:latin typeface="小塚ゴシック Pr6N R" panose="020B0400000000000000" pitchFamily="34" charset="-128"/>
                          <a:ea typeface="小塚ゴシック Pr6N R" panose="020B0400000000000000" pitchFamily="34" charset="-128"/>
                          <a:cs typeface="Adobe Heiti Std R"/>
                        </a:rPr>
                        <a:t>理</a:t>
                      </a:r>
                      <a:r>
                        <a:rPr lang="ja-JP" altLang="en-US" sz="1600" spc="-75" dirty="0">
                          <a:latin typeface="小塚ゴシック Pr6N R" panose="020B0400000000000000" pitchFamily="34" charset="-128"/>
                          <a:ea typeface="小塚ゴシック Pr6N R" panose="020B0400000000000000" pitchFamily="34" charset="-128"/>
                          <a:cs typeface="Adobe Heiti Std R"/>
                        </a:rPr>
                        <a:t>音</a:t>
                      </a:r>
                      <a:r>
                        <a:rPr lang="ja-JP" altLang="en-US" sz="1600" spc="-95" dirty="0">
                          <a:latin typeface="小塚ゴシック Pr6N R" panose="020B0400000000000000" pitchFamily="34" charset="-128"/>
                          <a:ea typeface="小塚ゴシック Pr6N R" panose="020B0400000000000000" pitchFamily="34" charset="-128"/>
                          <a:cs typeface="Adobe Heiti Std R"/>
                        </a:rPr>
                        <a:t>ノ</a:t>
                      </a:r>
                      <a:r>
                        <a:rPr lang="ja-JP" altLang="en-US" sz="1600" spc="-80" dirty="0">
                          <a:latin typeface="小塚ゴシック Pr6N R" panose="020B0400000000000000" pitchFamily="34" charset="-128"/>
                          <a:ea typeface="小塚ゴシック Pr6N R" panose="020B0400000000000000" pitchFamily="34" charset="-128"/>
                          <a:cs typeface="Adobe Heiti Std R"/>
                        </a:rPr>
                        <a:t>ウ</a:t>
                      </a:r>
                      <a:r>
                        <a:rPr lang="ja-JP" altLang="en-US" sz="1600" spc="-60" dirty="0">
                          <a:latin typeface="小塚ゴシック Pr6N R" panose="020B0400000000000000" pitchFamily="34" charset="-128"/>
                          <a:ea typeface="小塚ゴシック Pr6N R" panose="020B0400000000000000" pitchFamily="34" charset="-128"/>
                          <a:cs typeface="Adobe Heiti Std R"/>
                        </a:rPr>
                        <a:t>ハ</a:t>
                      </a:r>
                      <a:r>
                        <a:rPr lang="ja-JP" altLang="en-US" sz="1600" spc="-80" dirty="0">
                          <a:latin typeface="小塚ゴシック Pr6N R" panose="020B0400000000000000" pitchFamily="34" charset="-128"/>
                          <a:ea typeface="小塚ゴシック Pr6N R" panose="020B0400000000000000" pitchFamily="34" charset="-128"/>
                          <a:cs typeface="Adobe Heiti Std R"/>
                        </a:rPr>
                        <a:t>ウ</a:t>
                      </a:r>
                      <a:r>
                        <a:rPr lang="ja-JP" altLang="en-US" sz="1600" spc="-40" dirty="0">
                          <a:latin typeface="小塚ゴシック Pr6N R" panose="020B0400000000000000" pitchFamily="34" charset="-128"/>
                          <a:ea typeface="小塚ゴシック Pr6N R" panose="020B0400000000000000" pitchFamily="34" charset="-128"/>
                          <a:cs typeface="Adobe Heiti Std R"/>
                        </a:rPr>
                        <a:t>を</a:t>
                      </a:r>
                      <a:r>
                        <a:rPr lang="ja-JP" altLang="en-US" sz="1600" spc="5" dirty="0">
                          <a:latin typeface="小塚ゴシック Pr6N R" panose="020B0400000000000000" pitchFamily="34" charset="-128"/>
                          <a:ea typeface="小塚ゴシック Pr6N R" panose="020B0400000000000000" pitchFamily="34" charset="-128"/>
                          <a:cs typeface="Adobe Heiti Std R"/>
                        </a:rPr>
                        <a:t>習</a:t>
                      </a:r>
                      <a:r>
                        <a:rPr lang="ja-JP" altLang="en-US" sz="1600" spc="-40" dirty="0">
                          <a:latin typeface="小塚ゴシック Pr6N R" panose="020B0400000000000000" pitchFamily="34" charset="-128"/>
                          <a:ea typeface="小塚ゴシック Pr6N R" panose="020B0400000000000000" pitchFamily="34" charset="-128"/>
                          <a:cs typeface="Adobe Heiti Std R"/>
                        </a:rPr>
                        <a:t>得</a:t>
                      </a:r>
                      <a:r>
                        <a:rPr lang="ja-JP" altLang="en-US" sz="1600" spc="-80" dirty="0">
                          <a:latin typeface="小塚ゴシック Pr6N R" panose="020B0400000000000000" pitchFamily="34" charset="-128"/>
                          <a:ea typeface="小塚ゴシック Pr6N R" panose="020B0400000000000000" pitchFamily="34" charset="-128"/>
                          <a:cs typeface="Adobe Heiti Std R"/>
                        </a:rPr>
                        <a:t>す</a:t>
                      </a:r>
                      <a:r>
                        <a:rPr lang="ja-JP" altLang="en-US" sz="1600" spc="-75" dirty="0">
                          <a:latin typeface="小塚ゴシック Pr6N R" panose="020B0400000000000000" pitchFamily="34" charset="-128"/>
                          <a:ea typeface="小塚ゴシック Pr6N R" panose="020B0400000000000000" pitchFamily="34" charset="-128"/>
                          <a:cs typeface="Adobe Heiti Std R"/>
                        </a:rPr>
                        <a:t>る</a:t>
                      </a:r>
                      <a:r>
                        <a:rPr lang="ja-JP" altLang="en-US" sz="1600" spc="-85" dirty="0">
                          <a:latin typeface="小塚ゴシック Pr6N R" panose="020B0400000000000000" pitchFamily="34" charset="-128"/>
                          <a:ea typeface="小塚ゴシック Pr6N R" panose="020B0400000000000000" pitchFamily="34" charset="-128"/>
                          <a:cs typeface="Adobe Heiti Std R"/>
                        </a:rPr>
                        <a:t>こ</a:t>
                      </a:r>
                      <a:r>
                        <a:rPr lang="ja-JP" altLang="en-US" sz="1600" spc="-55" dirty="0">
                          <a:latin typeface="小塚ゴシック Pr6N R" panose="020B0400000000000000" pitchFamily="34" charset="-128"/>
                          <a:ea typeface="小塚ゴシック Pr6N R" panose="020B0400000000000000" pitchFamily="34" charset="-128"/>
                          <a:cs typeface="Adobe Heiti Std R"/>
                        </a:rPr>
                        <a:t>と</a:t>
                      </a:r>
                      <a:r>
                        <a:rPr lang="ja-JP" altLang="en-US" sz="1600" dirty="0">
                          <a:latin typeface="小塚ゴシック Pr6N R" panose="020B0400000000000000" pitchFamily="34" charset="-128"/>
                          <a:ea typeface="小塚ゴシック Pr6N R" panose="020B0400000000000000" pitchFamily="34" charset="-128"/>
                          <a:cs typeface="Adobe Heiti Std R"/>
                        </a:rPr>
                        <a:t>が</a:t>
                      </a:r>
                      <a:r>
                        <a:rPr lang="ja-JP" altLang="en-US" sz="1600" spc="-15" dirty="0">
                          <a:latin typeface="小塚ゴシック Pr6N R" panose="020B0400000000000000" pitchFamily="34" charset="-128"/>
                          <a:ea typeface="小塚ゴシック Pr6N R" panose="020B0400000000000000" pitchFamily="34" charset="-128"/>
                          <a:cs typeface="Adobe Heiti Std R"/>
                        </a:rPr>
                        <a:t>重</a:t>
                      </a:r>
                      <a:r>
                        <a:rPr lang="ja-JP" altLang="en-US" sz="1600" dirty="0">
                          <a:latin typeface="小塚ゴシック Pr6N R" panose="020B0400000000000000" pitchFamily="34" charset="-128"/>
                          <a:ea typeface="小塚ゴシック Pr6N R" panose="020B0400000000000000" pitchFamily="34" charset="-128"/>
                          <a:cs typeface="Adobe Heiti Std R"/>
                        </a:rPr>
                        <a:t>要</a:t>
                      </a:r>
                      <a:endParaRPr sz="16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tcPr>
                </a:tc>
                <a:extLst>
                  <a:ext uri="{0D108BD9-81ED-4DB2-BD59-A6C34878D82A}">
                    <a16:rowId xmlns:a16="http://schemas.microsoft.com/office/drawing/2014/main" val="10015"/>
                  </a:ext>
                </a:extLst>
              </a:tr>
              <a:tr h="0">
                <a:tc vMerge="1">
                  <a:txBody>
                    <a:bodyPr/>
                    <a:lstStyle/>
                    <a:p>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tcPr>
                </a:tc>
                <a:tc>
                  <a:txBody>
                    <a:bodyPr/>
                    <a:lstStyle/>
                    <a:p>
                      <a:pPr marL="24765">
                        <a:lnSpc>
                          <a:spcPct val="100000"/>
                        </a:lnSpc>
                      </a:pP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5">
                      <a:solidFill>
                        <a:srgbClr val="000000"/>
                      </a:solidFill>
                      <a:prstDash val="solid"/>
                    </a:lnL>
                    <a:lnR w="4445">
                      <a:solidFill>
                        <a:srgbClr val="000000"/>
                      </a:solidFill>
                      <a:prstDash val="solid"/>
                    </a:lnR>
                  </a:tcPr>
                </a:tc>
                <a:extLst>
                  <a:ext uri="{0D108BD9-81ED-4DB2-BD59-A6C34878D82A}">
                    <a16:rowId xmlns:a16="http://schemas.microsoft.com/office/drawing/2014/main" val="10016"/>
                  </a:ext>
                </a:extLst>
              </a:tr>
              <a:tr h="0">
                <a:tc vMerge="1">
                  <a:txBody>
                    <a:bodyPr/>
                    <a:lstStyle/>
                    <a:p>
                      <a:endParaRPr/>
                    </a:p>
                  </a:txBody>
                  <a:tcPr marL="0" marR="0" marT="0" marB="0">
                    <a:lnL w="4445">
                      <a:solidFill>
                        <a:srgbClr val="000000"/>
                      </a:solidFill>
                      <a:prstDash val="solid"/>
                    </a:lnL>
                    <a:lnR w="4445">
                      <a:solidFill>
                        <a:srgbClr val="000000"/>
                      </a:solidFill>
                      <a:prstDash val="solid"/>
                    </a:lnR>
                    <a:lnT w="4445">
                      <a:solidFill>
                        <a:srgbClr val="000000"/>
                      </a:solidFill>
                      <a:prstDash val="solid"/>
                    </a:lnT>
                    <a:lnB w="4445">
                      <a:solidFill>
                        <a:srgbClr val="000000"/>
                      </a:solidFill>
                      <a:prstDash val="solid"/>
                    </a:lnB>
                  </a:tcPr>
                </a:tc>
                <a:tc>
                  <a:txBody>
                    <a:bodyPr/>
                    <a:lstStyle/>
                    <a:p>
                      <a:pPr marL="69850">
                        <a:lnSpc>
                          <a:spcPct val="100000"/>
                        </a:lnSpc>
                      </a:pPr>
                      <a:endParaRPr sz="100" dirty="0">
                        <a:latin typeface="小塚ゴシック Pr6N R" panose="020B0400000000000000" pitchFamily="34" charset="-128"/>
                        <a:ea typeface="小塚ゴシック Pr6N R" panose="020B0400000000000000" pitchFamily="34" charset="-128"/>
                        <a:cs typeface="Adobe Heiti Std R"/>
                      </a:endParaRPr>
                    </a:p>
                  </a:txBody>
                  <a:tcPr marL="0" marR="0" marT="0" marB="0">
                    <a:lnL w="4445">
                      <a:solidFill>
                        <a:srgbClr val="000000"/>
                      </a:solidFill>
                      <a:prstDash val="solid"/>
                    </a:lnL>
                    <a:lnR w="4445">
                      <a:solidFill>
                        <a:srgbClr val="000000"/>
                      </a:solidFill>
                      <a:prstDash val="solid"/>
                    </a:lnR>
                    <a:lnB w="4445">
                      <a:solidFill>
                        <a:srgbClr val="000000"/>
                      </a:solidFill>
                      <a:prstDash val="solid"/>
                    </a:lnB>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3174181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83E4C54E-68A5-4582-97B2-D220F04B16C0}"/>
              </a:ext>
            </a:extLst>
          </p:cNvPr>
          <p:cNvSpPr txBox="1"/>
          <p:nvPr/>
        </p:nvSpPr>
        <p:spPr>
          <a:xfrm>
            <a:off x="1254760" y="1779905"/>
            <a:ext cx="9682480" cy="4060855"/>
          </a:xfrm>
          <a:prstGeom prst="rect">
            <a:avLst/>
          </a:prstGeom>
          <a:ln w="38100">
            <a:solidFill>
              <a:srgbClr val="0091D0"/>
            </a:solidFill>
          </a:ln>
        </p:spPr>
        <p:txBody>
          <a:bodyPr vert="horz" wrap="square" lIns="0" tIns="0" rIns="0" bIns="0" rtlCol="0">
            <a:spAutoFit/>
          </a:bodyPr>
          <a:lstStyle/>
          <a:p>
            <a:pPr marL="568960" lvl="1">
              <a:lnSpc>
                <a:spcPct val="150000"/>
              </a:lnSpc>
            </a:pPr>
            <a:r>
              <a:rPr sz="2000" spc="-40" dirty="0">
                <a:solidFill>
                  <a:srgbClr val="231F20"/>
                </a:solidFill>
                <a:latin typeface="小塚ゴシック Pr6N R" panose="020B0400000000000000" pitchFamily="34" charset="-128"/>
                <a:ea typeface="小塚ゴシック Pr6N R" panose="020B0400000000000000" pitchFamily="34" charset="-128"/>
                <a:cs typeface="Arial"/>
              </a:rPr>
              <a:t>1</a:t>
            </a:r>
            <a:r>
              <a:rPr sz="2000" spc="5" dirty="0">
                <a:solidFill>
                  <a:srgbClr val="231F20"/>
                </a:solidFill>
                <a:latin typeface="小塚ゴシック Pr6N R" panose="020B0400000000000000" pitchFamily="34" charset="-128"/>
                <a:ea typeface="小塚ゴシック Pr6N R" panose="020B0400000000000000" pitchFamily="34" charset="-128"/>
                <a:cs typeface="Arial"/>
              </a:rPr>
              <a:t>9</a:t>
            </a:r>
            <a:r>
              <a:rPr sz="2000" spc="-35" dirty="0">
                <a:solidFill>
                  <a:srgbClr val="231F20"/>
                </a:solidFill>
                <a:latin typeface="小塚ゴシック Pr6N R" panose="020B0400000000000000" pitchFamily="34" charset="-128"/>
                <a:ea typeface="小塚ゴシック Pr6N R" panose="020B0400000000000000" pitchFamily="34" charset="-128"/>
                <a:cs typeface="Arial"/>
              </a:rPr>
              <a:t>1</a:t>
            </a:r>
            <a:r>
              <a:rPr sz="2000" dirty="0">
                <a:solidFill>
                  <a:srgbClr val="231F20"/>
                </a:solidFill>
                <a:latin typeface="小塚ゴシック Pr6N R" panose="020B0400000000000000" pitchFamily="34" charset="-128"/>
                <a:ea typeface="小塚ゴシック Pr6N R" panose="020B0400000000000000" pitchFamily="34" charset="-128"/>
                <a:cs typeface="Arial"/>
              </a:rPr>
              <a:t>0</a:t>
            </a:r>
            <a:r>
              <a:rPr sz="2000" spc="-50" dirty="0">
                <a:solidFill>
                  <a:srgbClr val="231F20"/>
                </a:solidFill>
                <a:latin typeface="小塚ゴシック Pr6N R" panose="020B0400000000000000" pitchFamily="34" charset="-128"/>
                <a:ea typeface="小塚ゴシック Pr6N R" panose="020B0400000000000000" pitchFamily="34" charset="-128"/>
                <a:cs typeface="Arial"/>
              </a:rPr>
              <a:t>.</a:t>
            </a:r>
            <a:r>
              <a:rPr sz="2000" spc="-40" dirty="0">
                <a:solidFill>
                  <a:srgbClr val="231F20"/>
                </a:solidFill>
                <a:latin typeface="小塚ゴシック Pr6N R" panose="020B0400000000000000" pitchFamily="34" charset="-128"/>
                <a:ea typeface="小塚ゴシック Pr6N R" panose="020B0400000000000000" pitchFamily="34" charset="-128"/>
                <a:cs typeface="Arial"/>
              </a:rPr>
              <a:t>1</a:t>
            </a:r>
            <a:r>
              <a:rPr sz="2000" spc="20" dirty="0">
                <a:solidFill>
                  <a:srgbClr val="231F20"/>
                </a:solidFill>
                <a:latin typeface="小塚ゴシック Pr6N R" panose="020B0400000000000000" pitchFamily="34" charset="-128"/>
                <a:ea typeface="小塚ゴシック Pr6N R" panose="020B0400000000000000" pitchFamily="34" charset="-128"/>
                <a:cs typeface="Arial"/>
              </a:rPr>
              <a:t>3</a:t>
            </a:r>
            <a:r>
              <a:rPr sz="2000" dirty="0">
                <a:solidFill>
                  <a:srgbClr val="231F20"/>
                </a:solidFill>
                <a:latin typeface="小塚ゴシック Pr6N R" panose="020B0400000000000000" pitchFamily="34" charset="-128"/>
                <a:ea typeface="小塚ゴシック Pr6N R" panose="020B0400000000000000" pitchFamily="34" charset="-128"/>
                <a:cs typeface="Arial"/>
              </a:rPr>
              <a:t>4</a:t>
            </a:r>
            <a:r>
              <a:rPr sz="2000" spc="-135" dirty="0">
                <a:solidFill>
                  <a:srgbClr val="231F20"/>
                </a:solidFill>
                <a:latin typeface="小塚ゴシック Pr6N R" panose="020B0400000000000000" pitchFamily="34" charset="-128"/>
                <a:ea typeface="小塚ゴシック Pr6N R" panose="020B0400000000000000" pitchFamily="34" charset="-128"/>
                <a:cs typeface="Arial"/>
              </a:rPr>
              <a:t> </a:t>
            </a:r>
            <a:r>
              <a:rPr sz="2000" b="1" spc="-10" dirty="0">
                <a:solidFill>
                  <a:srgbClr val="231F20"/>
                </a:solidFill>
                <a:latin typeface="小塚ゴシック Pr6N R" panose="020B0400000000000000" pitchFamily="34" charset="-128"/>
                <a:ea typeface="小塚ゴシック Pr6N R" panose="020B0400000000000000" pitchFamily="34" charset="-128"/>
                <a:cs typeface="小塚ゴシック Pr6N B"/>
              </a:rPr>
              <a:t>呼</a:t>
            </a:r>
            <a:r>
              <a:rPr sz="2000" b="1" spc="-20" dirty="0">
                <a:solidFill>
                  <a:srgbClr val="231F20"/>
                </a:solidFill>
                <a:latin typeface="小塚ゴシック Pr6N R" panose="020B0400000000000000" pitchFamily="34" charset="-128"/>
                <a:ea typeface="小塚ゴシック Pr6N R" panose="020B0400000000000000" pitchFamily="34" charset="-128"/>
                <a:cs typeface="小塚ゴシック Pr6N B"/>
              </a:rPr>
              <a:t>吸</a:t>
            </a:r>
            <a:r>
              <a:rPr sz="2000" b="1" spc="-10" dirty="0">
                <a:solidFill>
                  <a:srgbClr val="231F20"/>
                </a:solidFill>
                <a:latin typeface="小塚ゴシック Pr6N R" panose="020B0400000000000000" pitchFamily="34" charset="-128"/>
                <a:ea typeface="小塚ゴシック Pr6N R" panose="020B0400000000000000" pitchFamily="34" charset="-128"/>
                <a:cs typeface="小塚ゴシック Pr6N B"/>
              </a:rPr>
              <a:t>器</a:t>
            </a:r>
            <a:r>
              <a:rPr sz="2000" b="1" dirty="0">
                <a:solidFill>
                  <a:srgbClr val="231F20"/>
                </a:solidFill>
                <a:latin typeface="小塚ゴシック Pr6N R" panose="020B0400000000000000" pitchFamily="34" charset="-128"/>
                <a:ea typeface="小塚ゴシック Pr6N R" panose="020B0400000000000000" pitchFamily="34" charset="-128"/>
                <a:cs typeface="小塚ゴシック Pr6N B"/>
              </a:rPr>
              <a:t>の</a:t>
            </a:r>
            <a:r>
              <a:rPr sz="2000" b="1" spc="-5" dirty="0">
                <a:solidFill>
                  <a:srgbClr val="231F20"/>
                </a:solidFill>
                <a:latin typeface="小塚ゴシック Pr6N R" panose="020B0400000000000000" pitchFamily="34" charset="-128"/>
                <a:ea typeface="小塚ゴシック Pr6N R" panose="020B0400000000000000" pitchFamily="34" charset="-128"/>
                <a:cs typeface="小塚ゴシック Pr6N B"/>
              </a:rPr>
              <a:t>保</a:t>
            </a:r>
            <a:r>
              <a:rPr sz="2000" b="1" dirty="0">
                <a:solidFill>
                  <a:srgbClr val="231F20"/>
                </a:solidFill>
                <a:latin typeface="小塚ゴシック Pr6N R" panose="020B0400000000000000" pitchFamily="34" charset="-128"/>
                <a:ea typeface="小塚ゴシック Pr6N R" panose="020B0400000000000000" pitchFamily="34" charset="-128"/>
                <a:cs typeface="小塚ゴシック Pr6N B"/>
              </a:rPr>
              <a:t>護</a:t>
            </a:r>
            <a:endParaRPr sz="2000" dirty="0">
              <a:latin typeface="小塚ゴシック Pr6N R" panose="020B0400000000000000" pitchFamily="34" charset="-128"/>
              <a:ea typeface="小塚ゴシック Pr6N R" panose="020B0400000000000000" pitchFamily="34" charset="-128"/>
              <a:cs typeface="小塚ゴシック Pr6N B"/>
            </a:endParaRPr>
          </a:p>
          <a:p>
            <a:pPr marL="568960" lvl="1">
              <a:lnSpc>
                <a:spcPct val="150000"/>
              </a:lnSpc>
              <a:spcBef>
                <a:spcPts val="375"/>
              </a:spcBef>
            </a:pP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補遺</a:t>
            </a:r>
            <a:r>
              <a:rPr sz="20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2000" spc="-15" dirty="0">
                <a:solidFill>
                  <a:srgbClr val="231F20"/>
                </a:solidFill>
                <a:latin typeface="小塚ゴシック Pr6N R" panose="020B0400000000000000" pitchFamily="34" charset="-128"/>
                <a:ea typeface="小塚ゴシック Pr6N R" panose="020B0400000000000000" pitchFamily="34" charset="-128"/>
                <a:cs typeface="Arial"/>
              </a:rPr>
              <a:t>A</a:t>
            </a:r>
            <a:r>
              <a:rPr sz="2000" dirty="0">
                <a:solidFill>
                  <a:srgbClr val="231F20"/>
                </a:solidFill>
                <a:latin typeface="小塚ゴシック Pr6N R" panose="020B0400000000000000" pitchFamily="34" charset="-128"/>
                <a:ea typeface="小塚ゴシック Pr6N R" panose="020B0400000000000000" pitchFamily="34" charset="-128"/>
                <a:cs typeface="Arial"/>
              </a:rPr>
              <a:t>    </a:t>
            </a:r>
            <a:r>
              <a:rPr sz="2000" spc="-55" dirty="0">
                <a:solidFill>
                  <a:srgbClr val="231F20"/>
                </a:solidFill>
                <a:latin typeface="小塚ゴシック Pr6N R" panose="020B0400000000000000" pitchFamily="34" charset="-128"/>
                <a:ea typeface="小塚ゴシック Pr6N R" panose="020B0400000000000000" pitchFamily="34" charset="-128"/>
                <a:cs typeface="Arial"/>
              </a:rPr>
              <a:t> </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20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2000" b="0" spc="-114" dirty="0">
                <a:solidFill>
                  <a:srgbClr val="231F20"/>
                </a:solidFill>
                <a:latin typeface="小塚ゴシック Pr6N R" panose="020B0400000000000000" pitchFamily="34" charset="-128"/>
                <a:ea typeface="小塚ゴシック Pr6N R" panose="020B0400000000000000" pitchFamily="34" charset="-128"/>
                <a:cs typeface="小塚ゴシック Pro EL"/>
              </a:rPr>
              <a:t>フ</a:t>
            </a:r>
            <a:r>
              <a:rPr sz="2000" b="0" spc="-1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ィ</a:t>
            </a:r>
            <a:r>
              <a:rPr sz="2000" b="0" spc="-1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ッ</a:t>
            </a:r>
            <a:r>
              <a:rPr sz="20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ト</a:t>
            </a:r>
            <a:r>
              <a:rPr sz="2000" b="0" spc="-1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テ</a:t>
            </a:r>
            <a:r>
              <a:rPr sz="2000" b="0" spc="-1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ス</a:t>
            </a:r>
            <a:r>
              <a:rPr sz="20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ト</a:t>
            </a:r>
            <a:r>
              <a:rPr sz="20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手</a:t>
            </a:r>
            <a:r>
              <a:rPr sz="2000" b="0" spc="-210" dirty="0">
                <a:solidFill>
                  <a:srgbClr val="231F20"/>
                </a:solidFill>
                <a:latin typeface="小塚ゴシック Pr6N R" panose="020B0400000000000000" pitchFamily="34" charset="-128"/>
                <a:ea typeface="小塚ゴシック Pr6N R" panose="020B0400000000000000" pitchFamily="34" charset="-128"/>
                <a:cs typeface="小塚ゴシック Pro EL"/>
              </a:rPr>
              <a:t>順</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20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強</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制</a:t>
            </a:r>
            <a:r>
              <a:rPr sz="20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適</a:t>
            </a:r>
            <a:r>
              <a:rPr sz="20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用</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endParaRPr sz="2000" dirty="0">
              <a:latin typeface="小塚ゴシック Pr6N R" panose="020B0400000000000000" pitchFamily="34" charset="-128"/>
              <a:ea typeface="小塚ゴシック Pr6N R" panose="020B0400000000000000" pitchFamily="34" charset="-128"/>
              <a:cs typeface="小塚ゴシック Pro EL"/>
            </a:endParaRPr>
          </a:p>
          <a:p>
            <a:pPr marL="568960" marR="864869" lvl="1">
              <a:lnSpc>
                <a:spcPct val="150000"/>
              </a:lnSpc>
            </a:pP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補遺</a:t>
            </a:r>
            <a:r>
              <a:rPr sz="20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2000" spc="25" dirty="0">
                <a:solidFill>
                  <a:srgbClr val="231F20"/>
                </a:solidFill>
                <a:latin typeface="小塚ゴシック Pr6N R" panose="020B0400000000000000" pitchFamily="34" charset="-128"/>
                <a:ea typeface="小塚ゴシック Pr6N R" panose="020B0400000000000000" pitchFamily="34" charset="-128"/>
                <a:cs typeface="Arial"/>
              </a:rPr>
              <a:t>B</a:t>
            </a:r>
            <a:r>
              <a:rPr sz="2000" spc="-30" dirty="0">
                <a:solidFill>
                  <a:srgbClr val="231F20"/>
                </a:solidFill>
                <a:latin typeface="小塚ゴシック Pr6N R" panose="020B0400000000000000" pitchFamily="34" charset="-128"/>
                <a:ea typeface="小塚ゴシック Pr6N R" panose="020B0400000000000000" pitchFamily="34" charset="-128"/>
                <a:cs typeface="Arial"/>
              </a:rPr>
              <a:t>-</a:t>
            </a:r>
            <a:r>
              <a:rPr sz="2000" spc="25" dirty="0">
                <a:solidFill>
                  <a:srgbClr val="231F20"/>
                </a:solidFill>
                <a:latin typeface="小塚ゴシック Pr6N R" panose="020B0400000000000000" pitchFamily="34" charset="-128"/>
                <a:ea typeface="小塚ゴシック Pr6N R" panose="020B0400000000000000" pitchFamily="34" charset="-128"/>
                <a:cs typeface="Arial"/>
              </a:rPr>
              <a:t>1</a:t>
            </a:r>
            <a:r>
              <a:rPr sz="2000" spc="95" dirty="0">
                <a:solidFill>
                  <a:srgbClr val="231F20"/>
                </a:solidFill>
                <a:latin typeface="小塚ゴシック Pr6N R" panose="020B0400000000000000" pitchFamily="34" charset="-128"/>
                <a:ea typeface="小塚ゴシック Pr6N R" panose="020B0400000000000000" pitchFamily="34" charset="-128"/>
                <a:cs typeface="Arial"/>
              </a:rPr>
              <a:t> </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20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20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ユ</a:t>
            </a:r>
            <a:r>
              <a:rPr sz="20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ー</a:t>
            </a:r>
            <a:r>
              <a:rPr sz="20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ザ</a:t>
            </a:r>
            <a:r>
              <a:rPr sz="20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ー</a:t>
            </a:r>
            <a:r>
              <a:rPr sz="20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シ</a:t>
            </a:r>
            <a:r>
              <a:rPr sz="20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ー</a:t>
            </a:r>
            <a:r>
              <a:rPr sz="20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ル</a:t>
            </a:r>
            <a:r>
              <a:rPr sz="20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チ</a:t>
            </a:r>
            <a:r>
              <a:rPr sz="2000" b="0" spc="-1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ェ</a:t>
            </a:r>
            <a:r>
              <a:rPr sz="20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ッ</a:t>
            </a:r>
            <a:r>
              <a:rPr sz="20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ク</a:t>
            </a:r>
            <a:r>
              <a:rPr sz="20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手</a:t>
            </a:r>
            <a:r>
              <a:rPr sz="2000" b="0" spc="-210" dirty="0">
                <a:solidFill>
                  <a:srgbClr val="231F20"/>
                </a:solidFill>
                <a:latin typeface="小塚ゴシック Pr6N R" panose="020B0400000000000000" pitchFamily="34" charset="-128"/>
                <a:ea typeface="小塚ゴシック Pr6N R" panose="020B0400000000000000" pitchFamily="34" charset="-128"/>
                <a:cs typeface="小塚ゴシック Pro EL"/>
              </a:rPr>
              <a:t>順</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20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強</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制</a:t>
            </a:r>
            <a:r>
              <a:rPr sz="20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適</a:t>
            </a:r>
            <a:r>
              <a:rPr sz="20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用</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endParaRPr lang="en-US" altLang="ja-JP"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endParaRPr>
          </a:p>
          <a:p>
            <a:pPr marL="568960" marR="864869" lvl="1">
              <a:lnSpc>
                <a:spcPct val="150000"/>
              </a:lnSpc>
            </a:pPr>
            <a:r>
              <a:rPr sz="20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補遺</a:t>
            </a:r>
            <a:r>
              <a:rPr sz="20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2000" spc="25" dirty="0">
                <a:solidFill>
                  <a:srgbClr val="231F20"/>
                </a:solidFill>
                <a:latin typeface="小塚ゴシック Pr6N R" panose="020B0400000000000000" pitchFamily="34" charset="-128"/>
                <a:ea typeface="小塚ゴシック Pr6N R" panose="020B0400000000000000" pitchFamily="34" charset="-128"/>
                <a:cs typeface="Arial"/>
              </a:rPr>
              <a:t>B</a:t>
            </a:r>
            <a:r>
              <a:rPr sz="2000" spc="10" dirty="0">
                <a:solidFill>
                  <a:srgbClr val="231F20"/>
                </a:solidFill>
                <a:latin typeface="小塚ゴシック Pr6N R" panose="020B0400000000000000" pitchFamily="34" charset="-128"/>
                <a:ea typeface="小塚ゴシック Pr6N R" panose="020B0400000000000000" pitchFamily="34" charset="-128"/>
                <a:cs typeface="Arial"/>
              </a:rPr>
              <a:t>-</a:t>
            </a:r>
            <a:r>
              <a:rPr sz="2000" spc="25" dirty="0">
                <a:solidFill>
                  <a:srgbClr val="231F20"/>
                </a:solidFill>
                <a:latin typeface="小塚ゴシック Pr6N R" panose="020B0400000000000000" pitchFamily="34" charset="-128"/>
                <a:ea typeface="小塚ゴシック Pr6N R" panose="020B0400000000000000" pitchFamily="34" charset="-128"/>
                <a:cs typeface="Arial"/>
              </a:rPr>
              <a:t>2</a:t>
            </a:r>
            <a:r>
              <a:rPr sz="2000" spc="55" dirty="0">
                <a:solidFill>
                  <a:srgbClr val="231F20"/>
                </a:solidFill>
                <a:latin typeface="小塚ゴシック Pr6N R" panose="020B0400000000000000" pitchFamily="34" charset="-128"/>
                <a:ea typeface="小塚ゴシック Pr6N R" panose="020B0400000000000000" pitchFamily="34" charset="-128"/>
                <a:cs typeface="Arial"/>
              </a:rPr>
              <a:t> </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20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呼</a:t>
            </a:r>
            <a:r>
              <a:rPr sz="20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吸</a:t>
            </a:r>
            <a:r>
              <a:rPr sz="20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用</a:t>
            </a:r>
            <a:r>
              <a:rPr sz="20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保</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護</a:t>
            </a:r>
            <a:r>
              <a:rPr sz="20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具</a:t>
            </a:r>
            <a:r>
              <a:rPr sz="20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a:t>
            </a:r>
            <a:r>
              <a:rPr sz="20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清</a:t>
            </a:r>
            <a:r>
              <a:rPr sz="20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掃</a:t>
            </a:r>
            <a:r>
              <a:rPr sz="20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手</a:t>
            </a:r>
            <a:r>
              <a:rPr sz="2000" b="0" spc="-210" dirty="0">
                <a:solidFill>
                  <a:srgbClr val="231F20"/>
                </a:solidFill>
                <a:latin typeface="小塚ゴシック Pr6N R" panose="020B0400000000000000" pitchFamily="34" charset="-128"/>
                <a:ea typeface="小塚ゴシック Pr6N R" panose="020B0400000000000000" pitchFamily="34" charset="-128"/>
                <a:cs typeface="小塚ゴシック Pro EL"/>
              </a:rPr>
              <a:t>順</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20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強</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制</a:t>
            </a:r>
            <a:r>
              <a:rPr sz="20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適</a:t>
            </a:r>
            <a:r>
              <a:rPr sz="20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用</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endParaRPr sz="2000" dirty="0">
              <a:latin typeface="小塚ゴシック Pr6N R" panose="020B0400000000000000" pitchFamily="34" charset="-128"/>
              <a:ea typeface="小塚ゴシック Pr6N R" panose="020B0400000000000000" pitchFamily="34" charset="-128"/>
              <a:cs typeface="小塚ゴシック Pro EL"/>
            </a:endParaRPr>
          </a:p>
          <a:p>
            <a:pPr marL="568960" lvl="1">
              <a:lnSpc>
                <a:spcPct val="150000"/>
              </a:lnSpc>
              <a:spcBef>
                <a:spcPts val="380"/>
              </a:spcBef>
            </a:pP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補遺</a:t>
            </a:r>
            <a:r>
              <a:rPr sz="20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2000" dirty="0">
                <a:solidFill>
                  <a:srgbClr val="231F20"/>
                </a:solidFill>
                <a:latin typeface="小塚ゴシック Pr6N R" panose="020B0400000000000000" pitchFamily="34" charset="-128"/>
                <a:ea typeface="小塚ゴシック Pr6N R" panose="020B0400000000000000" pitchFamily="34" charset="-128"/>
                <a:cs typeface="Arial"/>
              </a:rPr>
              <a:t>C    </a:t>
            </a:r>
            <a:r>
              <a:rPr sz="2000" spc="-80" dirty="0">
                <a:solidFill>
                  <a:srgbClr val="231F20"/>
                </a:solidFill>
                <a:latin typeface="小塚ゴシック Pr6N R" panose="020B0400000000000000" pitchFamily="34" charset="-128"/>
                <a:ea typeface="小塚ゴシック Pr6N R" panose="020B0400000000000000" pitchFamily="34" charset="-128"/>
                <a:cs typeface="Arial"/>
              </a:rPr>
              <a:t> </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20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呼</a:t>
            </a:r>
            <a:r>
              <a:rPr sz="20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吸</a:t>
            </a:r>
            <a:r>
              <a:rPr sz="20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用</a:t>
            </a:r>
            <a:r>
              <a:rPr sz="20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保</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護</a:t>
            </a:r>
            <a:r>
              <a:rPr sz="20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具の</a:t>
            </a:r>
            <a:r>
              <a:rPr sz="20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医</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学的</a:t>
            </a:r>
            <a:r>
              <a:rPr sz="20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評</a:t>
            </a:r>
            <a:r>
              <a:rPr sz="20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価</a:t>
            </a:r>
            <a:r>
              <a:rPr sz="20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に関</a:t>
            </a:r>
            <a:r>
              <a:rPr sz="2000" b="0" spc="-8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r>
              <a:rPr sz="20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る</a:t>
            </a:r>
            <a:r>
              <a:rPr sz="2000" spc="-10" dirty="0">
                <a:solidFill>
                  <a:srgbClr val="231F20"/>
                </a:solidFill>
                <a:latin typeface="小塚ゴシック Pr6N R" panose="020B0400000000000000" pitchFamily="34" charset="-128"/>
                <a:ea typeface="小塚ゴシック Pr6N R" panose="020B0400000000000000" pitchFamily="34" charset="-128"/>
                <a:cs typeface="Arial"/>
              </a:rPr>
              <a:t>OS</a:t>
            </a:r>
            <a:r>
              <a:rPr sz="2000" spc="15" dirty="0">
                <a:solidFill>
                  <a:srgbClr val="231F20"/>
                </a:solidFill>
                <a:latin typeface="小塚ゴシック Pr6N R" panose="020B0400000000000000" pitchFamily="34" charset="-128"/>
                <a:ea typeface="小塚ゴシック Pr6N R" panose="020B0400000000000000" pitchFamily="34" charset="-128"/>
                <a:cs typeface="Arial"/>
              </a:rPr>
              <a:t>H</a:t>
            </a:r>
            <a:r>
              <a:rPr sz="2000" spc="-15" dirty="0">
                <a:solidFill>
                  <a:srgbClr val="231F20"/>
                </a:solidFill>
                <a:latin typeface="小塚ゴシック Pr6N R" panose="020B0400000000000000" pitchFamily="34" charset="-128"/>
                <a:ea typeface="小塚ゴシック Pr6N R" panose="020B0400000000000000" pitchFamily="34" charset="-128"/>
                <a:cs typeface="Arial"/>
              </a:rPr>
              <a:t>A</a:t>
            </a:r>
            <a:r>
              <a:rPr sz="2000" spc="-140" dirty="0">
                <a:solidFill>
                  <a:srgbClr val="231F20"/>
                </a:solidFill>
                <a:latin typeface="小塚ゴシック Pr6N R" panose="020B0400000000000000" pitchFamily="34" charset="-128"/>
                <a:ea typeface="小塚ゴシック Pr6N R" panose="020B0400000000000000" pitchFamily="34" charset="-128"/>
                <a:cs typeface="Arial"/>
              </a:rPr>
              <a:t> </a:t>
            </a:r>
            <a:r>
              <a:rPr sz="20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作</a:t>
            </a:r>
            <a:r>
              <a:rPr sz="20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成質</a:t>
            </a:r>
            <a:r>
              <a:rPr sz="20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問</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書</a:t>
            </a:r>
            <a:endParaRPr sz="2000" dirty="0">
              <a:latin typeface="小塚ゴシック Pr6N R" panose="020B0400000000000000" pitchFamily="34" charset="-128"/>
              <a:ea typeface="小塚ゴシック Pr6N R" panose="020B0400000000000000" pitchFamily="34" charset="-128"/>
              <a:cs typeface="小塚ゴシック Pro EL"/>
            </a:endParaRPr>
          </a:p>
          <a:p>
            <a:pPr marL="1032510" lvl="1">
              <a:lnSpc>
                <a:spcPct val="150000"/>
              </a:lnSpc>
              <a:spcBef>
                <a:spcPts val="225"/>
              </a:spcBef>
            </a:pPr>
            <a:r>
              <a:rPr lang="ja-JP" altLang="en-US"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20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強</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制</a:t>
            </a:r>
            <a:r>
              <a:rPr sz="20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適</a:t>
            </a:r>
            <a:r>
              <a:rPr sz="20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用）</a:t>
            </a:r>
            <a:endParaRPr sz="2000" dirty="0">
              <a:latin typeface="小塚ゴシック Pr6N R" panose="020B0400000000000000" pitchFamily="34" charset="-128"/>
              <a:ea typeface="小塚ゴシック Pr6N R" panose="020B0400000000000000" pitchFamily="34" charset="-128"/>
              <a:cs typeface="小塚ゴシック Pro EL"/>
            </a:endParaRPr>
          </a:p>
          <a:p>
            <a:pPr marL="1076960" marR="133985" lvl="1" indent="-508000">
              <a:lnSpc>
                <a:spcPct val="150000"/>
              </a:lnSpc>
              <a:spcBef>
                <a:spcPts val="170"/>
              </a:spcBef>
            </a:pP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補遺</a:t>
            </a:r>
            <a:r>
              <a:rPr sz="20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2000" spc="-20" dirty="0">
                <a:solidFill>
                  <a:srgbClr val="231F20"/>
                </a:solidFill>
                <a:latin typeface="小塚ゴシック Pr6N R" panose="020B0400000000000000" pitchFamily="34" charset="-128"/>
                <a:ea typeface="小塚ゴシック Pr6N R" panose="020B0400000000000000" pitchFamily="34" charset="-128"/>
                <a:cs typeface="Arial"/>
              </a:rPr>
              <a:t>D</a:t>
            </a:r>
            <a:r>
              <a:rPr sz="2000" dirty="0">
                <a:solidFill>
                  <a:srgbClr val="231F20"/>
                </a:solidFill>
                <a:latin typeface="小塚ゴシック Pr6N R" panose="020B0400000000000000" pitchFamily="34" charset="-128"/>
                <a:ea typeface="小塚ゴシック Pr6N R" panose="020B0400000000000000" pitchFamily="34" charset="-128"/>
                <a:cs typeface="Arial"/>
              </a:rPr>
              <a:t>    </a:t>
            </a:r>
            <a:r>
              <a:rPr sz="2000" spc="-65" dirty="0">
                <a:solidFill>
                  <a:srgbClr val="231F20"/>
                </a:solidFill>
                <a:latin typeface="小塚ゴシック Pr6N R" panose="020B0400000000000000" pitchFamily="34" charset="-128"/>
                <a:ea typeface="小塚ゴシック Pr6N R" panose="020B0400000000000000" pitchFamily="34" charset="-128"/>
                <a:cs typeface="Arial"/>
              </a:rPr>
              <a:t> </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20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2000" b="0" spc="2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基</a:t>
            </a:r>
            <a:r>
              <a:rPr sz="2000" b="0" spc="-2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準</a:t>
            </a:r>
            <a:r>
              <a:rPr sz="2000" b="0" spc="-4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sz="2000" b="0" spc="-8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よ</a:t>
            </a:r>
            <a:r>
              <a:rPr sz="2000" b="0" spc="-4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り</a:t>
            </a:r>
            <a:r>
              <a:rPr sz="2000" b="0" spc="1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使</a:t>
            </a:r>
            <a:r>
              <a:rPr sz="2000" b="0" spc="-3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用</a:t>
            </a:r>
            <a:r>
              <a:rPr sz="2000" b="0" spc="-4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が</a:t>
            </a:r>
            <a:r>
              <a:rPr sz="2000" b="0" spc="1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必</a:t>
            </a:r>
            <a:r>
              <a:rPr sz="2000" b="0" spc="-5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要</a:t>
            </a:r>
            <a:r>
              <a:rPr sz="2000" b="0" spc="-9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と</a:t>
            </a:r>
            <a:r>
              <a:rPr sz="2000" b="0" spc="-10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され</a:t>
            </a:r>
            <a:r>
              <a:rPr sz="2000" b="0" spc="-8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て</a:t>
            </a:r>
            <a:r>
              <a:rPr sz="2000" b="0" spc="-3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い</a:t>
            </a:r>
            <a:r>
              <a:rPr sz="2000" b="0" spc="-4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な</a:t>
            </a:r>
            <a:r>
              <a:rPr sz="2000" b="0" spc="-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い</a:t>
            </a:r>
            <a:r>
              <a:rPr sz="2000" b="0" spc="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場</a:t>
            </a:r>
            <a:r>
              <a:rPr sz="2000" b="0" spc="-2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合に</a:t>
            </a:r>
            <a:r>
              <a:rPr sz="20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呼</a:t>
            </a:r>
            <a:r>
              <a:rPr sz="2000" b="0" spc="2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吸</a:t>
            </a:r>
            <a:r>
              <a:rPr sz="2000" b="0" spc="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用</a:t>
            </a:r>
            <a:r>
              <a:rPr sz="2000" b="0" spc="-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保</a:t>
            </a:r>
            <a:r>
              <a:rPr sz="20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護</a:t>
            </a:r>
            <a:r>
              <a:rPr sz="2000" b="0" spc="-6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具</a:t>
            </a:r>
            <a:r>
              <a:rPr sz="20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endParaRPr lang="en-US" altLang="ja-JP"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endParaRPr>
          </a:p>
          <a:p>
            <a:pPr marL="1076960" marR="133985" lvl="1" indent="-508000">
              <a:lnSpc>
                <a:spcPct val="150000"/>
              </a:lnSpc>
              <a:spcBef>
                <a:spcPts val="170"/>
              </a:spcBef>
            </a:pPr>
            <a:r>
              <a:rPr lang="ja-JP" altLang="en-US" sz="200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2000" b="0" spc="1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使</a:t>
            </a:r>
            <a:r>
              <a:rPr sz="2000" b="0" spc="-3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用</a:t>
            </a:r>
            <a:r>
              <a:rPr sz="2000" b="0" spc="-8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r>
              <a:rPr sz="2000" b="0" spc="-5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る</a:t>
            </a:r>
            <a:r>
              <a:rPr sz="2000" b="0" spc="1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労</a:t>
            </a:r>
            <a:r>
              <a:rPr sz="20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働</a:t>
            </a:r>
            <a:r>
              <a:rPr sz="2000" b="0" spc="-1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者</a:t>
            </a:r>
            <a:r>
              <a:rPr sz="2000" b="0" spc="-5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の</a:t>
            </a:r>
            <a:r>
              <a:rPr sz="2000" b="0" spc="-5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た</a:t>
            </a:r>
            <a:r>
              <a:rPr sz="2000" b="0" spc="-3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め</a:t>
            </a:r>
            <a:r>
              <a:rPr sz="20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の</a:t>
            </a:r>
            <a:r>
              <a:rPr sz="2000" b="0" spc="1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情</a:t>
            </a:r>
            <a:r>
              <a:rPr sz="2000" b="0" spc="-21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報</a:t>
            </a:r>
            <a:r>
              <a:rPr sz="20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2000" b="0" spc="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強</a:t>
            </a:r>
            <a:r>
              <a:rPr sz="20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制</a:t>
            </a:r>
            <a:r>
              <a:rPr sz="2000" b="0" spc="1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適</a:t>
            </a:r>
            <a:r>
              <a:rPr sz="2000" b="0" spc="-2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用</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endParaRPr lang="en-US" altLang="ja-JP"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endParaRPr>
          </a:p>
          <a:p>
            <a:pPr marL="619760" marR="133985" indent="-508000">
              <a:lnSpc>
                <a:spcPct val="150000"/>
              </a:lnSpc>
              <a:spcBef>
                <a:spcPts val="170"/>
              </a:spcBef>
            </a:pPr>
            <a:endParaRPr sz="800" dirty="0">
              <a:latin typeface="小塚ゴシック Pr6N R" panose="020B0400000000000000" pitchFamily="34" charset="-128"/>
              <a:ea typeface="小塚ゴシック Pr6N R" panose="020B0400000000000000" pitchFamily="34" charset="-128"/>
              <a:cs typeface="小塚ゴシック Pro EL"/>
            </a:endParaRPr>
          </a:p>
        </p:txBody>
      </p:sp>
      <p:sp>
        <p:nvSpPr>
          <p:cNvPr id="3" name="テキスト ボックス 3">
            <a:extLst>
              <a:ext uri="{FF2B5EF4-FFF2-40B4-BE49-F238E27FC236}">
                <a16:creationId xmlns:a16="http://schemas.microsoft.com/office/drawing/2014/main" id="{BD98F2C8-2748-414C-A14F-328843AAC60D}"/>
              </a:ext>
            </a:extLst>
          </p:cNvPr>
          <p:cNvSpPr txBox="1">
            <a:spLocks noChangeArrowheads="1"/>
          </p:cNvSpPr>
          <p:nvPr/>
        </p:nvSpPr>
        <p:spPr bwMode="auto">
          <a:xfrm>
            <a:off x="1529080" y="707390"/>
            <a:ext cx="91338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2400" b="1" dirty="0">
                <a:latin typeface="Times New Roman" panose="02020603050405020304" pitchFamily="18" charset="0"/>
                <a:cs typeface="Times New Roman" panose="02020603050405020304" pitchFamily="18" charset="0"/>
              </a:rPr>
              <a:t>　</a:t>
            </a:r>
            <a:r>
              <a:rPr lang="ja-JP" altLang="en-US" sz="2800" b="1" dirty="0">
                <a:latin typeface="小塚ゴシック Pr6N R" panose="020B0400000000000000" pitchFamily="34" charset="-128"/>
                <a:ea typeface="小塚ゴシック Pr6N R" panose="020B0400000000000000" pitchFamily="34" charset="-128"/>
                <a:cs typeface="Times New Roman" panose="02020603050405020304" pitchFamily="18" charset="0"/>
              </a:rPr>
              <a:t>　米国</a:t>
            </a:r>
            <a:r>
              <a:rPr lang="en-US" altLang="ja-JP" sz="2800" b="1" dirty="0">
                <a:latin typeface="小塚ゴシック Pr6N R" panose="020B0400000000000000" pitchFamily="34" charset="-128"/>
                <a:ea typeface="小塚ゴシック Pr6N R" panose="020B0400000000000000" pitchFamily="34" charset="-128"/>
                <a:cs typeface="Times New Roman" panose="02020603050405020304" pitchFamily="18" charset="0"/>
              </a:rPr>
              <a:t>OSHA</a:t>
            </a:r>
            <a:r>
              <a:rPr lang="ja-JP" altLang="en-US" sz="2800" b="1" dirty="0">
                <a:latin typeface="小塚ゴシック Pr6N R" panose="020B0400000000000000" pitchFamily="34" charset="-128"/>
                <a:ea typeface="小塚ゴシック Pr6N R" panose="020B0400000000000000" pitchFamily="34" charset="-128"/>
                <a:cs typeface="Times New Roman" panose="02020603050405020304" pitchFamily="18" charset="0"/>
              </a:rPr>
              <a:t>による呼吸用保護具基準</a:t>
            </a:r>
          </a:p>
          <a:p>
            <a:pPr eaLnBrk="1" hangingPunct="1"/>
            <a:r>
              <a:rPr lang="ja-JP" altLang="en-US" sz="2800" b="1" dirty="0">
                <a:latin typeface="小塚ゴシック Pr6N R" panose="020B0400000000000000" pitchFamily="34" charset="-128"/>
                <a:ea typeface="小塚ゴシック Pr6N R" panose="020B0400000000000000" pitchFamily="34" charset="-128"/>
                <a:cs typeface="Times New Roman" panose="02020603050405020304" pitchFamily="18" charset="0"/>
              </a:rPr>
              <a:t>　（</a:t>
            </a:r>
            <a:r>
              <a:rPr lang="en-US" altLang="ja-JP" sz="2800" b="1" dirty="0">
                <a:latin typeface="小塚ゴシック Pr6N R" panose="020B0400000000000000" pitchFamily="34" charset="-128"/>
                <a:ea typeface="小塚ゴシック Pr6N R" panose="020B0400000000000000" pitchFamily="34" charset="-128"/>
                <a:cs typeface="Times New Roman" panose="02020603050405020304" pitchFamily="18" charset="0"/>
              </a:rPr>
              <a:t>OSHA</a:t>
            </a:r>
            <a:r>
              <a:rPr lang="ja-JP" altLang="en-US" sz="2800" b="1" dirty="0">
                <a:latin typeface="小塚ゴシック Pr6N R" panose="020B0400000000000000" pitchFamily="34" charset="-128"/>
                <a:ea typeface="小塚ゴシック Pr6N R" panose="020B0400000000000000" pitchFamily="34" charset="-128"/>
                <a:cs typeface="Times New Roman" panose="02020603050405020304" pitchFamily="18" charset="0"/>
              </a:rPr>
              <a:t>　</a:t>
            </a:r>
            <a:r>
              <a:rPr lang="en-US" altLang="ja-JP" sz="2800" b="1" dirty="0">
                <a:latin typeface="小塚ゴシック Pr6N R" panose="020B0400000000000000" pitchFamily="34" charset="-128"/>
                <a:ea typeface="小塚ゴシック Pr6N R" panose="020B0400000000000000" pitchFamily="34" charset="-128"/>
                <a:cs typeface="Times New Roman" panose="02020603050405020304" pitchFamily="18" charset="0"/>
              </a:rPr>
              <a:t>Respiratory Protection.-1910.134)</a:t>
            </a:r>
          </a:p>
        </p:txBody>
      </p:sp>
    </p:spTree>
    <p:extLst>
      <p:ext uri="{BB962C8B-B14F-4D97-AF65-F5344CB8AC3E}">
        <p14:creationId xmlns:p14="http://schemas.microsoft.com/office/powerpoint/2010/main" val="4137610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3">
            <a:extLst>
              <a:ext uri="{FF2B5EF4-FFF2-40B4-BE49-F238E27FC236}">
                <a16:creationId xmlns:a16="http://schemas.microsoft.com/office/drawing/2014/main" id="{FA95686F-44C1-4E41-A4C3-EFE00E6758E0}"/>
              </a:ext>
            </a:extLst>
          </p:cNvPr>
          <p:cNvGraphicFramePr>
            <a:graphicFrameLocks noGrp="1"/>
          </p:cNvGraphicFramePr>
          <p:nvPr>
            <p:extLst>
              <p:ext uri="{D42A27DB-BD31-4B8C-83A1-F6EECF244321}">
                <p14:modId xmlns:p14="http://schemas.microsoft.com/office/powerpoint/2010/main" val="2049825707"/>
              </p:ext>
            </p:extLst>
          </p:nvPr>
        </p:nvGraphicFramePr>
        <p:xfrm>
          <a:off x="1192060" y="1394781"/>
          <a:ext cx="9807879" cy="4392818"/>
        </p:xfrm>
        <a:graphic>
          <a:graphicData uri="http://schemas.openxmlformats.org/drawingml/2006/table">
            <a:tbl>
              <a:tblPr firstRow="1" bandRow="1">
                <a:tableStyleId>{2D5ABB26-0587-4C30-8999-92F81FD0307C}</a:tableStyleId>
              </a:tblPr>
              <a:tblGrid>
                <a:gridCol w="1678488">
                  <a:extLst>
                    <a:ext uri="{9D8B030D-6E8A-4147-A177-3AD203B41FA5}">
                      <a16:colId xmlns:a16="http://schemas.microsoft.com/office/drawing/2014/main" val="20000"/>
                    </a:ext>
                  </a:extLst>
                </a:gridCol>
                <a:gridCol w="2695169">
                  <a:extLst>
                    <a:ext uri="{9D8B030D-6E8A-4147-A177-3AD203B41FA5}">
                      <a16:colId xmlns:a16="http://schemas.microsoft.com/office/drawing/2014/main" val="20001"/>
                    </a:ext>
                  </a:extLst>
                </a:gridCol>
                <a:gridCol w="2403933">
                  <a:extLst>
                    <a:ext uri="{9D8B030D-6E8A-4147-A177-3AD203B41FA5}">
                      <a16:colId xmlns:a16="http://schemas.microsoft.com/office/drawing/2014/main" val="20002"/>
                    </a:ext>
                  </a:extLst>
                </a:gridCol>
                <a:gridCol w="3030289">
                  <a:extLst>
                    <a:ext uri="{9D8B030D-6E8A-4147-A177-3AD203B41FA5}">
                      <a16:colId xmlns:a16="http://schemas.microsoft.com/office/drawing/2014/main" val="20003"/>
                    </a:ext>
                  </a:extLst>
                </a:gridCol>
              </a:tblGrid>
              <a:tr h="368730">
                <a:tc>
                  <a:txBody>
                    <a:bodyPr/>
                    <a:lstStyle/>
                    <a:p>
                      <a:pPr algn="ctr"/>
                      <a:endParaRPr sz="1400">
                        <a:latin typeface="小塚ゴシック Pr6N R" panose="020B0400000000000000" pitchFamily="34" charset="-128"/>
                        <a:ea typeface="小塚ゴシック Pr6N R" panose="020B0400000000000000" pitchFamily="34" charset="-128"/>
                        <a:cs typeface="小塚明朝 Pro R"/>
                      </a:endParaRPr>
                    </a:p>
                  </a:txBody>
                  <a:tcPr marL="0" marR="0" marT="0" marB="0" vert="eaVert"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4ECF8"/>
                    </a:solidFill>
                  </a:tcPr>
                </a:tc>
                <a:tc>
                  <a:txBody>
                    <a:bodyPr/>
                    <a:lstStyle/>
                    <a:p>
                      <a:pPr marL="241300">
                        <a:lnSpc>
                          <a:spcPct val="10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規   </a:t>
                      </a:r>
                      <a:r>
                        <a:rPr sz="18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格</a:t>
                      </a:r>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4ECF8"/>
                    </a:solidFill>
                  </a:tcPr>
                </a:tc>
                <a:tc>
                  <a:txBody>
                    <a:bodyPr/>
                    <a:lstStyle/>
                    <a:p>
                      <a:pPr marL="1270" algn="ctr">
                        <a:lnSpc>
                          <a:spcPct val="100000"/>
                        </a:lnSpc>
                      </a:pPr>
                      <a:r>
                        <a:rPr sz="1800" spc="15" dirty="0">
                          <a:solidFill>
                            <a:srgbClr val="231F20"/>
                          </a:solidFill>
                          <a:latin typeface="小塚ゴシック Pr6N R" panose="020B0400000000000000" pitchFamily="34" charset="-128"/>
                          <a:ea typeface="小塚ゴシック Pr6N R" panose="020B0400000000000000" pitchFamily="34" charset="-128"/>
                          <a:cs typeface="Arial"/>
                        </a:rPr>
                        <a:t>N</a:t>
                      </a:r>
                      <a:r>
                        <a:rPr sz="1800" spc="10" dirty="0">
                          <a:solidFill>
                            <a:srgbClr val="231F20"/>
                          </a:solidFill>
                          <a:latin typeface="小塚ゴシック Pr6N R" panose="020B0400000000000000" pitchFamily="34" charset="-128"/>
                          <a:ea typeface="小塚ゴシック Pr6N R" panose="020B0400000000000000" pitchFamily="34" charset="-128"/>
                          <a:cs typeface="Arial"/>
                        </a:rPr>
                        <a:t>95</a:t>
                      </a:r>
                      <a:endParaRPr sz="1800">
                        <a:latin typeface="小塚ゴシック Pr6N R" panose="020B0400000000000000" pitchFamily="34" charset="-128"/>
                        <a:ea typeface="小塚ゴシック Pr6N R" panose="020B0400000000000000" pitchFamily="34" charset="-128"/>
                        <a:cs typeface="Aria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4ECF8"/>
                    </a:solidFill>
                  </a:tcPr>
                </a:tc>
                <a:tc>
                  <a:txBody>
                    <a:bodyPr/>
                    <a:lstStyle/>
                    <a:p>
                      <a:pPr marL="635" algn="ctr">
                        <a:lnSpc>
                          <a:spcPct val="100000"/>
                        </a:lnSpc>
                      </a:pPr>
                      <a:r>
                        <a:rPr sz="1800" spc="10" dirty="0">
                          <a:solidFill>
                            <a:srgbClr val="231F20"/>
                          </a:solidFill>
                          <a:latin typeface="小塚ゴシック Pr6N R" panose="020B0400000000000000" pitchFamily="34" charset="-128"/>
                          <a:ea typeface="小塚ゴシック Pr6N R" panose="020B0400000000000000" pitchFamily="34" charset="-128"/>
                          <a:cs typeface="Arial"/>
                        </a:rPr>
                        <a:t>D</a:t>
                      </a:r>
                      <a:r>
                        <a:rPr sz="1800" spc="5" dirty="0">
                          <a:solidFill>
                            <a:srgbClr val="231F20"/>
                          </a:solidFill>
                          <a:latin typeface="小塚ゴシック Pr6N R" panose="020B0400000000000000" pitchFamily="34" charset="-128"/>
                          <a:ea typeface="小塚ゴシック Pr6N R" panose="020B0400000000000000" pitchFamily="34" charset="-128"/>
                          <a:cs typeface="Arial"/>
                        </a:rPr>
                        <a:t>S2</a:t>
                      </a:r>
                      <a:endParaRPr sz="1800" dirty="0">
                        <a:latin typeface="小塚ゴシック Pr6N R" panose="020B0400000000000000" pitchFamily="34" charset="-128"/>
                        <a:ea typeface="小塚ゴシック Pr6N R" panose="020B0400000000000000" pitchFamily="34" charset="-128"/>
                        <a:cs typeface="Arial"/>
                      </a:endParaRPr>
                    </a:p>
                  </a:txBody>
                  <a:tcPr marL="0" marR="0" marT="0" marB="0" anchor="ctr">
                    <a:lnL w="4445">
                      <a:solidFill>
                        <a:srgbClr val="231F20"/>
                      </a:solidFill>
                      <a:prstDash val="solid"/>
                    </a:lnL>
                    <a:lnR w="4445" cap="flat" cmpd="sng" algn="ctr">
                      <a:solidFill>
                        <a:srgbClr val="231F20"/>
                      </a:solidFill>
                      <a:prstDash val="solid"/>
                      <a:round/>
                      <a:headEnd type="none" w="med" len="med"/>
                      <a:tailEnd type="none" w="med" len="med"/>
                    </a:lnR>
                    <a:lnT w="4445">
                      <a:solidFill>
                        <a:srgbClr val="231F20"/>
                      </a:solidFill>
                      <a:prstDash val="solid"/>
                    </a:lnT>
                    <a:lnB w="4445">
                      <a:solidFill>
                        <a:srgbClr val="231F20"/>
                      </a:solidFill>
                      <a:prstDash val="solid"/>
                    </a:lnB>
                    <a:solidFill>
                      <a:srgbClr val="E4ECF8"/>
                    </a:solidFill>
                  </a:tcPr>
                </a:tc>
                <a:extLst>
                  <a:ext uri="{0D108BD9-81ED-4DB2-BD59-A6C34878D82A}">
                    <a16:rowId xmlns:a16="http://schemas.microsoft.com/office/drawing/2014/main" val="10000"/>
                  </a:ext>
                </a:extLst>
              </a:tr>
              <a:tr h="483569">
                <a:tc rowSpan="4">
                  <a:txBody>
                    <a:bodyPr/>
                    <a:lstStyle/>
                    <a:p>
                      <a:pPr marL="86360" marR="78740" algn="ctr">
                        <a:lnSpc>
                          <a:spcPct val="15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粒 子 捕 集</a:t>
                      </a:r>
                      <a:endParaRPr lang="en-US" altLang="ja-JP"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endParaRPr>
                    </a:p>
                    <a:p>
                      <a:pPr marL="86360" marR="78740" algn="ctr">
                        <a:lnSpc>
                          <a:spcPct val="15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 効 率</a:t>
                      </a:r>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marR="252729">
                        <a:lnSpc>
                          <a:spcPct val="140900"/>
                        </a:lnSpc>
                      </a:pPr>
                      <a:r>
                        <a:rPr sz="18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区</a:t>
                      </a:r>
                      <a:r>
                        <a:rPr sz="18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分</a:t>
                      </a:r>
                      <a:r>
                        <a:rPr sz="18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お</a:t>
                      </a:r>
                      <a:r>
                        <a:rPr sz="18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よ</a:t>
                      </a: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び 判定</a:t>
                      </a:r>
                      <a:r>
                        <a:rPr sz="18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基</a:t>
                      </a: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準</a:t>
                      </a:r>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00000"/>
                        </a:lnSpc>
                      </a:pPr>
                      <a:r>
                        <a:rPr sz="1800" spc="10" dirty="0">
                          <a:solidFill>
                            <a:srgbClr val="231F20"/>
                          </a:solidFill>
                          <a:latin typeface="小塚ゴシック Pr6N R" panose="020B0400000000000000" pitchFamily="34" charset="-128"/>
                          <a:ea typeface="小塚ゴシック Pr6N R" panose="020B0400000000000000" pitchFamily="34" charset="-128"/>
                          <a:cs typeface="Arial"/>
                        </a:rPr>
                        <a:t>9</a:t>
                      </a:r>
                      <a:r>
                        <a:rPr sz="1800" spc="-30" dirty="0">
                          <a:solidFill>
                            <a:srgbClr val="231F20"/>
                          </a:solidFill>
                          <a:latin typeface="小塚ゴシック Pr6N R" panose="020B0400000000000000" pitchFamily="34" charset="-128"/>
                          <a:ea typeface="小塚ゴシック Pr6N R" panose="020B0400000000000000" pitchFamily="34" charset="-128"/>
                          <a:cs typeface="Arial"/>
                        </a:rPr>
                        <a:t>5</a:t>
                      </a:r>
                      <a:r>
                        <a:rPr sz="18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8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以</a:t>
                      </a: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上</a:t>
                      </a:r>
                      <a:endParaRPr sz="180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00000"/>
                        </a:lnSpc>
                      </a:pPr>
                      <a:r>
                        <a:rPr sz="1800" spc="10" dirty="0">
                          <a:solidFill>
                            <a:srgbClr val="231F20"/>
                          </a:solidFill>
                          <a:latin typeface="小塚ゴシック Pr6N R" panose="020B0400000000000000" pitchFamily="34" charset="-128"/>
                          <a:ea typeface="小塚ゴシック Pr6N R" panose="020B0400000000000000" pitchFamily="34" charset="-128"/>
                          <a:cs typeface="Arial"/>
                        </a:rPr>
                        <a:t>9</a:t>
                      </a:r>
                      <a:r>
                        <a:rPr sz="1800" spc="-30" dirty="0">
                          <a:solidFill>
                            <a:srgbClr val="231F20"/>
                          </a:solidFill>
                          <a:latin typeface="小塚ゴシック Pr6N R" panose="020B0400000000000000" pitchFamily="34" charset="-128"/>
                          <a:ea typeface="小塚ゴシック Pr6N R" panose="020B0400000000000000" pitchFamily="34" charset="-128"/>
                          <a:cs typeface="Arial"/>
                        </a:rPr>
                        <a:t>5</a:t>
                      </a:r>
                      <a:r>
                        <a:rPr sz="18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8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以</a:t>
                      </a: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上</a:t>
                      </a:r>
                      <a:endParaRPr sz="180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cap="flat" cmpd="sng" algn="ctr">
                      <a:solidFill>
                        <a:srgbClr val="231F20"/>
                      </a:solidFill>
                      <a:prstDash val="solid"/>
                      <a:round/>
                      <a:headEnd type="none" w="med" len="med"/>
                      <a:tailEnd type="none" w="med" len="med"/>
                    </a:lnR>
                    <a:lnT w="4445">
                      <a:solidFill>
                        <a:srgbClr val="231F20"/>
                      </a:solidFill>
                      <a:prstDash val="solid"/>
                    </a:lnT>
                    <a:lnB w="4445">
                      <a:solidFill>
                        <a:srgbClr val="231F20"/>
                      </a:solidFill>
                      <a:prstDash val="solid"/>
                    </a:lnB>
                  </a:tcPr>
                </a:tc>
                <a:extLst>
                  <a:ext uri="{0D108BD9-81ED-4DB2-BD59-A6C34878D82A}">
                    <a16:rowId xmlns:a16="http://schemas.microsoft.com/office/drawing/2014/main" val="10001"/>
                  </a:ext>
                </a:extLst>
              </a:tr>
              <a:tr h="483567">
                <a:tc vMerge="1">
                  <a:txBody>
                    <a:bodyPr/>
                    <a:lstStyle/>
                    <a:p>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0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試験粒子</a:t>
                      </a:r>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gridSpan="2">
                  <a:txBody>
                    <a:bodyPr/>
                    <a:lstStyle/>
                    <a:p>
                      <a:pPr algn="ctr">
                        <a:lnSpc>
                          <a:spcPct val="100000"/>
                        </a:lnSpc>
                      </a:pPr>
                      <a:r>
                        <a:rPr sz="1800" dirty="0">
                          <a:solidFill>
                            <a:srgbClr val="231F20"/>
                          </a:solidFill>
                          <a:latin typeface="小塚ゴシック Pr6N R" panose="020B0400000000000000" pitchFamily="34" charset="-128"/>
                          <a:ea typeface="小塚ゴシック Pr6N R" panose="020B0400000000000000" pitchFamily="34" charset="-128"/>
                          <a:cs typeface="Arial"/>
                        </a:rPr>
                        <a:t>NaCl</a:t>
                      </a:r>
                      <a:endParaRPr sz="1800" dirty="0">
                        <a:latin typeface="小塚ゴシック Pr6N R" panose="020B0400000000000000" pitchFamily="34" charset="-128"/>
                        <a:ea typeface="小塚ゴシック Pr6N R" panose="020B0400000000000000" pitchFamily="34" charset="-128"/>
                        <a:cs typeface="Arial"/>
                      </a:endParaRPr>
                    </a:p>
                  </a:txBody>
                  <a:tcPr marL="0" marR="0" marT="0" marB="0">
                    <a:lnL w="4445">
                      <a:solidFill>
                        <a:srgbClr val="231F20"/>
                      </a:solidFill>
                      <a:prstDash val="solid"/>
                    </a:lnL>
                    <a:lnR w="4445" cap="flat" cmpd="sng" algn="ctr">
                      <a:solidFill>
                        <a:srgbClr val="231F20"/>
                      </a:solidFill>
                      <a:prstDash val="solid"/>
                      <a:round/>
                      <a:headEnd type="none" w="med" len="med"/>
                      <a:tailEnd type="none" w="med" len="med"/>
                    </a:lnR>
                    <a:lnT w="4445">
                      <a:solidFill>
                        <a:srgbClr val="231F20"/>
                      </a:solidFill>
                      <a:prstDash val="solid"/>
                    </a:lnT>
                    <a:lnB w="4445">
                      <a:solidFill>
                        <a:srgbClr val="231F20"/>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r h="483567">
                <a:tc vMerge="1">
                  <a:txBody>
                    <a:bodyPr/>
                    <a:lstStyle/>
                    <a:p>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0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粒子の大きさ</a:t>
                      </a:r>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00000"/>
                        </a:lnSpc>
                      </a:pPr>
                      <a:r>
                        <a:rPr sz="1800" dirty="0">
                          <a:solidFill>
                            <a:srgbClr val="231F20"/>
                          </a:solidFill>
                          <a:latin typeface="小塚ゴシック Pr6N R" panose="020B0400000000000000" pitchFamily="34" charset="-128"/>
                          <a:ea typeface="小塚ゴシック Pr6N R" panose="020B0400000000000000" pitchFamily="34" charset="-128"/>
                          <a:cs typeface="Arial"/>
                        </a:rPr>
                        <a:t>0.055</a:t>
                      </a:r>
                      <a:r>
                        <a:rPr sz="1800" spc="-35" dirty="0">
                          <a:solidFill>
                            <a:srgbClr val="231F20"/>
                          </a:solidFill>
                          <a:latin typeface="小塚ゴシック Pr6N R" panose="020B0400000000000000" pitchFamily="34" charset="-128"/>
                          <a:ea typeface="小塚ゴシック Pr6N R" panose="020B0400000000000000" pitchFamily="34" charset="-128"/>
                          <a:cs typeface="Arial"/>
                        </a:rPr>
                        <a:t> </a:t>
                      </a: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8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1800" dirty="0">
                          <a:solidFill>
                            <a:srgbClr val="231F20"/>
                          </a:solidFill>
                          <a:latin typeface="小塚ゴシック Pr6N R" panose="020B0400000000000000" pitchFamily="34" charset="-128"/>
                          <a:ea typeface="小塚ゴシック Pr6N R" panose="020B0400000000000000" pitchFamily="34" charset="-128"/>
                          <a:cs typeface="Arial"/>
                        </a:rPr>
                        <a:t>0.09</a:t>
                      </a:r>
                      <a:r>
                        <a:rPr sz="1800" spc="-55" dirty="0">
                          <a:solidFill>
                            <a:srgbClr val="231F20"/>
                          </a:solidFill>
                          <a:latin typeface="小塚ゴシック Pr6N R" panose="020B0400000000000000" pitchFamily="34" charset="-128"/>
                          <a:ea typeface="小塚ゴシック Pr6N R" panose="020B0400000000000000" pitchFamily="34" charset="-128"/>
                          <a:cs typeface="Arial"/>
                        </a:rPr>
                        <a:t>5</a:t>
                      </a:r>
                      <a:r>
                        <a:rPr sz="18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μ</a:t>
                      </a:r>
                      <a:r>
                        <a:rPr sz="1800" dirty="0">
                          <a:solidFill>
                            <a:srgbClr val="231F20"/>
                          </a:solidFill>
                          <a:latin typeface="小塚ゴシック Pr6N R" panose="020B0400000000000000" pitchFamily="34" charset="-128"/>
                          <a:ea typeface="小塚ゴシック Pr6N R" panose="020B0400000000000000" pitchFamily="34" charset="-128"/>
                          <a:cs typeface="Arial"/>
                        </a:rPr>
                        <a:t>m</a:t>
                      </a:r>
                      <a:endParaRPr sz="1800">
                        <a:latin typeface="小塚ゴシック Pr6N R" panose="020B0400000000000000" pitchFamily="34" charset="-128"/>
                        <a:ea typeface="小塚ゴシック Pr6N R" panose="020B0400000000000000" pitchFamily="34" charset="-128"/>
                        <a:cs typeface="Aria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00000"/>
                        </a:lnSpc>
                      </a:pPr>
                      <a:r>
                        <a:rPr sz="1800" dirty="0">
                          <a:solidFill>
                            <a:srgbClr val="231F20"/>
                          </a:solidFill>
                          <a:latin typeface="小塚ゴシック Pr6N R" panose="020B0400000000000000" pitchFamily="34" charset="-128"/>
                          <a:ea typeface="小塚ゴシック Pr6N R" panose="020B0400000000000000" pitchFamily="34" charset="-128"/>
                          <a:cs typeface="Arial"/>
                        </a:rPr>
                        <a:t>0.060</a:t>
                      </a:r>
                      <a:r>
                        <a:rPr sz="1800" spc="-105" dirty="0">
                          <a:solidFill>
                            <a:srgbClr val="231F20"/>
                          </a:solidFill>
                          <a:latin typeface="小塚ゴシック Pr6N R" panose="020B0400000000000000" pitchFamily="34" charset="-128"/>
                          <a:ea typeface="小塚ゴシック Pr6N R" panose="020B0400000000000000" pitchFamily="34" charset="-128"/>
                          <a:cs typeface="Arial"/>
                        </a:rPr>
                        <a:t> </a:t>
                      </a: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18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1800" dirty="0">
                          <a:solidFill>
                            <a:srgbClr val="231F20"/>
                          </a:solidFill>
                          <a:latin typeface="小塚ゴシック Pr6N R" panose="020B0400000000000000" pitchFamily="34" charset="-128"/>
                          <a:ea typeface="小塚ゴシック Pr6N R" panose="020B0400000000000000" pitchFamily="34" charset="-128"/>
                          <a:cs typeface="Arial"/>
                        </a:rPr>
                        <a:t>0.10</a:t>
                      </a:r>
                      <a:r>
                        <a:rPr sz="1800" spc="-55" dirty="0">
                          <a:solidFill>
                            <a:srgbClr val="231F20"/>
                          </a:solidFill>
                          <a:latin typeface="小塚ゴシック Pr6N R" panose="020B0400000000000000" pitchFamily="34" charset="-128"/>
                          <a:ea typeface="小塚ゴシック Pr6N R" panose="020B0400000000000000" pitchFamily="34" charset="-128"/>
                          <a:cs typeface="Arial"/>
                        </a:rPr>
                        <a:t>0</a:t>
                      </a:r>
                      <a:r>
                        <a:rPr sz="18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μ</a:t>
                      </a:r>
                      <a:r>
                        <a:rPr sz="1800" dirty="0">
                          <a:solidFill>
                            <a:srgbClr val="231F20"/>
                          </a:solidFill>
                          <a:latin typeface="小塚ゴシック Pr6N R" panose="020B0400000000000000" pitchFamily="34" charset="-128"/>
                          <a:ea typeface="小塚ゴシック Pr6N R" panose="020B0400000000000000" pitchFamily="34" charset="-128"/>
                          <a:cs typeface="Arial"/>
                        </a:rPr>
                        <a:t>m</a:t>
                      </a:r>
                      <a:endParaRPr sz="1800">
                        <a:latin typeface="小塚ゴシック Pr6N R" panose="020B0400000000000000" pitchFamily="34" charset="-128"/>
                        <a:ea typeface="小塚ゴシック Pr6N R" panose="020B0400000000000000" pitchFamily="34" charset="-128"/>
                        <a:cs typeface="Arial"/>
                      </a:endParaRPr>
                    </a:p>
                  </a:txBody>
                  <a:tcPr marL="0" marR="0" marT="0" marB="0">
                    <a:lnL w="4445">
                      <a:solidFill>
                        <a:srgbClr val="231F20"/>
                      </a:solidFill>
                      <a:prstDash val="solid"/>
                    </a:lnL>
                    <a:lnR w="4445" cap="flat" cmpd="sng" algn="ctr">
                      <a:solidFill>
                        <a:srgbClr val="231F20"/>
                      </a:solidFill>
                      <a:prstDash val="solid"/>
                      <a:round/>
                      <a:headEnd type="none" w="med" len="med"/>
                      <a:tailEnd type="none" w="med" len="med"/>
                    </a:lnR>
                    <a:lnT w="4445">
                      <a:solidFill>
                        <a:srgbClr val="231F20"/>
                      </a:solidFill>
                      <a:prstDash val="solid"/>
                    </a:lnT>
                    <a:lnB w="4445">
                      <a:solidFill>
                        <a:srgbClr val="231F20"/>
                      </a:solidFill>
                      <a:prstDash val="solid"/>
                    </a:lnB>
                  </a:tcPr>
                </a:tc>
                <a:extLst>
                  <a:ext uri="{0D108BD9-81ED-4DB2-BD59-A6C34878D82A}">
                    <a16:rowId xmlns:a16="http://schemas.microsoft.com/office/drawing/2014/main" val="10003"/>
                  </a:ext>
                </a:extLst>
              </a:tr>
              <a:tr h="483569">
                <a:tc vMerge="1">
                  <a:txBody>
                    <a:bodyPr/>
                    <a:lstStyle/>
                    <a:p>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0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試験流量</a:t>
                      </a:r>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gridSpan="2">
                  <a:txBody>
                    <a:bodyPr/>
                    <a:lstStyle/>
                    <a:p>
                      <a:pPr algn="ctr">
                        <a:lnSpc>
                          <a:spcPct val="100000"/>
                        </a:lnSpc>
                      </a:pPr>
                      <a:r>
                        <a:rPr sz="1800" dirty="0">
                          <a:solidFill>
                            <a:srgbClr val="231F20"/>
                          </a:solidFill>
                          <a:latin typeface="小塚ゴシック Pr6N R" panose="020B0400000000000000" pitchFamily="34" charset="-128"/>
                          <a:ea typeface="小塚ゴシック Pr6N R" panose="020B0400000000000000" pitchFamily="34" charset="-128"/>
                          <a:cs typeface="Arial"/>
                        </a:rPr>
                        <a:t>85</a:t>
                      </a:r>
                      <a:r>
                        <a:rPr sz="18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ℓ</a:t>
                      </a:r>
                      <a:r>
                        <a:rPr sz="1800" dirty="0">
                          <a:solidFill>
                            <a:srgbClr val="231F20"/>
                          </a:solidFill>
                          <a:latin typeface="小塚ゴシック Pr6N R" panose="020B0400000000000000" pitchFamily="34" charset="-128"/>
                          <a:ea typeface="小塚ゴシック Pr6N R" panose="020B0400000000000000" pitchFamily="34" charset="-128"/>
                          <a:cs typeface="Arial"/>
                        </a:rPr>
                        <a:t>/min</a:t>
                      </a:r>
                      <a:endParaRPr sz="1800">
                        <a:latin typeface="小塚ゴシック Pr6N R" panose="020B0400000000000000" pitchFamily="34" charset="-128"/>
                        <a:ea typeface="小塚ゴシック Pr6N R" panose="020B0400000000000000" pitchFamily="34" charset="-128"/>
                        <a:cs typeface="Arial"/>
                      </a:endParaRPr>
                    </a:p>
                  </a:txBody>
                  <a:tcPr marL="0" marR="0" marT="0" marB="0">
                    <a:lnL w="4445">
                      <a:solidFill>
                        <a:srgbClr val="231F20"/>
                      </a:solidFill>
                      <a:prstDash val="solid"/>
                    </a:lnL>
                    <a:lnR w="4445" cap="flat" cmpd="sng" algn="ctr">
                      <a:solidFill>
                        <a:srgbClr val="231F20"/>
                      </a:solidFill>
                      <a:prstDash val="solid"/>
                      <a:round/>
                      <a:headEnd type="none" w="med" len="med"/>
                      <a:tailEnd type="none" w="med" len="med"/>
                    </a:lnR>
                    <a:lnT w="4445">
                      <a:solidFill>
                        <a:srgbClr val="231F20"/>
                      </a:solidFill>
                      <a:prstDash val="solid"/>
                    </a:lnT>
                    <a:lnB w="4445">
                      <a:solidFill>
                        <a:srgbClr val="231F20"/>
                      </a:solidFill>
                      <a:prstDash val="solid"/>
                    </a:lnB>
                  </a:tcPr>
                </a:tc>
                <a:tc hMerge="1">
                  <a:txBody>
                    <a:bodyPr/>
                    <a:lstStyle/>
                    <a:p>
                      <a:endParaRPr/>
                    </a:p>
                  </a:txBody>
                  <a:tcPr marL="0" marR="0" marT="0" marB="0"/>
                </a:tc>
                <a:extLst>
                  <a:ext uri="{0D108BD9-81ED-4DB2-BD59-A6C34878D82A}">
                    <a16:rowId xmlns:a16="http://schemas.microsoft.com/office/drawing/2014/main" val="10004"/>
                  </a:ext>
                </a:extLst>
              </a:tr>
              <a:tr h="483567">
                <a:tc rowSpan="2">
                  <a:txBody>
                    <a:bodyPr/>
                    <a:lstStyle/>
                    <a:p>
                      <a:pPr marL="86360" marR="78740" algn="ctr">
                        <a:lnSpc>
                          <a:spcPct val="15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吸 気 抵 抗</a:t>
                      </a:r>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marR="227965">
                        <a:lnSpc>
                          <a:spcPct val="1072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区分および 判定基準</a:t>
                      </a:r>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00000"/>
                        </a:lnSpc>
                      </a:pPr>
                      <a:r>
                        <a:rPr sz="1800" dirty="0">
                          <a:solidFill>
                            <a:srgbClr val="231F20"/>
                          </a:solidFill>
                          <a:latin typeface="小塚ゴシック Pr6N R" panose="020B0400000000000000" pitchFamily="34" charset="-128"/>
                          <a:ea typeface="小塚ゴシック Pr6N R" panose="020B0400000000000000" pitchFamily="34" charset="-128"/>
                          <a:cs typeface="Arial"/>
                        </a:rPr>
                        <a:t>343Pa</a:t>
                      </a:r>
                      <a:r>
                        <a:rPr sz="1800" spc="-125" dirty="0">
                          <a:solidFill>
                            <a:srgbClr val="231F20"/>
                          </a:solidFill>
                          <a:latin typeface="小塚ゴシック Pr6N R" panose="020B0400000000000000" pitchFamily="34" charset="-128"/>
                          <a:ea typeface="小塚ゴシック Pr6N R" panose="020B0400000000000000" pitchFamily="34" charset="-128"/>
                          <a:cs typeface="Arial"/>
                        </a:rPr>
                        <a:t> </a:t>
                      </a: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以下</a:t>
                      </a:r>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00000"/>
                        </a:lnSpc>
                      </a:pPr>
                      <a:r>
                        <a:rPr sz="1800" dirty="0">
                          <a:solidFill>
                            <a:srgbClr val="231F20"/>
                          </a:solidFill>
                          <a:latin typeface="小塚ゴシック Pr6N R" panose="020B0400000000000000" pitchFamily="34" charset="-128"/>
                          <a:ea typeface="小塚ゴシック Pr6N R" panose="020B0400000000000000" pitchFamily="34" charset="-128"/>
                          <a:cs typeface="Arial"/>
                        </a:rPr>
                        <a:t>50Pa</a:t>
                      </a:r>
                      <a:r>
                        <a:rPr sz="1800" spc="-125" dirty="0">
                          <a:solidFill>
                            <a:srgbClr val="231F20"/>
                          </a:solidFill>
                          <a:latin typeface="小塚ゴシック Pr6N R" panose="020B0400000000000000" pitchFamily="34" charset="-128"/>
                          <a:ea typeface="小塚ゴシック Pr6N R" panose="020B0400000000000000" pitchFamily="34" charset="-128"/>
                          <a:cs typeface="Arial"/>
                        </a:rPr>
                        <a:t> </a:t>
                      </a: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以下（</a:t>
                      </a:r>
                      <a:r>
                        <a:rPr sz="1800" dirty="0">
                          <a:solidFill>
                            <a:srgbClr val="231F20"/>
                          </a:solidFill>
                          <a:latin typeface="小塚ゴシック Pr6N R" panose="020B0400000000000000" pitchFamily="34" charset="-128"/>
                          <a:ea typeface="小塚ゴシック Pr6N R" panose="020B0400000000000000" pitchFamily="34" charset="-128"/>
                          <a:cs typeface="Arial"/>
                        </a:rPr>
                        <a:t>70Pa</a:t>
                      </a:r>
                      <a:r>
                        <a:rPr sz="1800" spc="-125" dirty="0">
                          <a:solidFill>
                            <a:srgbClr val="231F20"/>
                          </a:solidFill>
                          <a:latin typeface="小塚ゴシック Pr6N R" panose="020B0400000000000000" pitchFamily="34" charset="-128"/>
                          <a:ea typeface="小塚ゴシック Pr6N R" panose="020B0400000000000000" pitchFamily="34" charset="-128"/>
                          <a:cs typeface="Arial"/>
                        </a:rPr>
                        <a:t> </a:t>
                      </a: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以下）</a:t>
                      </a:r>
                      <a:endParaRPr sz="1800">
                        <a:latin typeface="小塚ゴシック Pr6N R" panose="020B0400000000000000" pitchFamily="34" charset="-128"/>
                        <a:ea typeface="小塚ゴシック Pr6N R" panose="020B0400000000000000" pitchFamily="34" charset="-128"/>
                        <a:cs typeface="小塚ゴシック Pro EL"/>
                      </a:endParaRPr>
                    </a:p>
                    <a:p>
                      <a:pPr marL="31115">
                        <a:lnSpc>
                          <a:spcPct val="100000"/>
                        </a:lnSpc>
                        <a:spcBef>
                          <a:spcPts val="55"/>
                        </a:spcBef>
                        <a:tabLst>
                          <a:tab pos="259715" algn="l"/>
                        </a:tabLst>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	）内は排気弁付</a:t>
                      </a:r>
                      <a:endParaRPr sz="180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cap="flat" cmpd="sng" algn="ctr">
                      <a:solidFill>
                        <a:srgbClr val="231F20"/>
                      </a:solidFill>
                      <a:prstDash val="solid"/>
                      <a:round/>
                      <a:headEnd type="none" w="med" len="med"/>
                      <a:tailEnd type="none" w="med" len="med"/>
                    </a:lnR>
                    <a:lnT w="4445">
                      <a:solidFill>
                        <a:srgbClr val="231F20"/>
                      </a:solidFill>
                      <a:prstDash val="solid"/>
                    </a:lnT>
                    <a:lnB w="4445">
                      <a:solidFill>
                        <a:srgbClr val="231F20"/>
                      </a:solidFill>
                      <a:prstDash val="solid"/>
                    </a:lnB>
                  </a:tcPr>
                </a:tc>
                <a:extLst>
                  <a:ext uri="{0D108BD9-81ED-4DB2-BD59-A6C34878D82A}">
                    <a16:rowId xmlns:a16="http://schemas.microsoft.com/office/drawing/2014/main" val="10005"/>
                  </a:ext>
                </a:extLst>
              </a:tr>
              <a:tr h="483567">
                <a:tc vMerge="1">
                  <a:txBody>
                    <a:bodyPr/>
                    <a:lstStyle/>
                    <a:p>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0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試験流量</a:t>
                      </a:r>
                      <a:endParaRPr sz="180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00000"/>
                        </a:lnSpc>
                      </a:pPr>
                      <a:r>
                        <a:rPr sz="1800" dirty="0">
                          <a:solidFill>
                            <a:srgbClr val="231F20"/>
                          </a:solidFill>
                          <a:latin typeface="小塚ゴシック Pr6N R" panose="020B0400000000000000" pitchFamily="34" charset="-128"/>
                          <a:ea typeface="小塚ゴシック Pr6N R" panose="020B0400000000000000" pitchFamily="34" charset="-128"/>
                          <a:cs typeface="Arial"/>
                        </a:rPr>
                        <a:t>85</a:t>
                      </a:r>
                      <a:r>
                        <a:rPr sz="18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ℓ</a:t>
                      </a:r>
                      <a:r>
                        <a:rPr sz="1800" dirty="0">
                          <a:solidFill>
                            <a:srgbClr val="231F20"/>
                          </a:solidFill>
                          <a:latin typeface="小塚ゴシック Pr6N R" panose="020B0400000000000000" pitchFamily="34" charset="-128"/>
                          <a:ea typeface="小塚ゴシック Pr6N R" panose="020B0400000000000000" pitchFamily="34" charset="-128"/>
                          <a:cs typeface="Arial"/>
                        </a:rPr>
                        <a:t>/min</a:t>
                      </a:r>
                      <a:endParaRPr sz="1800" dirty="0">
                        <a:latin typeface="小塚ゴシック Pr6N R" panose="020B0400000000000000" pitchFamily="34" charset="-128"/>
                        <a:ea typeface="小塚ゴシック Pr6N R" panose="020B0400000000000000" pitchFamily="34" charset="-128"/>
                        <a:cs typeface="Aria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00000"/>
                        </a:lnSpc>
                      </a:pPr>
                      <a:r>
                        <a:rPr sz="1800" dirty="0">
                          <a:solidFill>
                            <a:srgbClr val="231F20"/>
                          </a:solidFill>
                          <a:latin typeface="小塚ゴシック Pr6N R" panose="020B0400000000000000" pitchFamily="34" charset="-128"/>
                          <a:ea typeface="小塚ゴシック Pr6N R" panose="020B0400000000000000" pitchFamily="34" charset="-128"/>
                          <a:cs typeface="Arial"/>
                        </a:rPr>
                        <a:t>40</a:t>
                      </a:r>
                      <a:r>
                        <a:rPr sz="18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ℓ</a:t>
                      </a:r>
                      <a:r>
                        <a:rPr sz="1800" dirty="0">
                          <a:solidFill>
                            <a:srgbClr val="231F20"/>
                          </a:solidFill>
                          <a:latin typeface="小塚ゴシック Pr6N R" panose="020B0400000000000000" pitchFamily="34" charset="-128"/>
                          <a:ea typeface="小塚ゴシック Pr6N R" panose="020B0400000000000000" pitchFamily="34" charset="-128"/>
                          <a:cs typeface="Arial"/>
                        </a:rPr>
                        <a:t>/min</a:t>
                      </a:r>
                      <a:endParaRPr sz="1800" dirty="0">
                        <a:latin typeface="小塚ゴシック Pr6N R" panose="020B0400000000000000" pitchFamily="34" charset="-128"/>
                        <a:ea typeface="小塚ゴシック Pr6N R" panose="020B0400000000000000" pitchFamily="34" charset="-128"/>
                        <a:cs typeface="Arial"/>
                      </a:endParaRPr>
                    </a:p>
                  </a:txBody>
                  <a:tcPr marL="0" marR="0" marT="0" marB="0">
                    <a:lnL w="4445">
                      <a:solidFill>
                        <a:srgbClr val="231F20"/>
                      </a:solidFill>
                      <a:prstDash val="solid"/>
                    </a:lnL>
                    <a:lnR w="4445" cap="flat" cmpd="sng" algn="ctr">
                      <a:solidFill>
                        <a:srgbClr val="231F20"/>
                      </a:solidFill>
                      <a:prstDash val="solid"/>
                      <a:round/>
                      <a:headEnd type="none" w="med" len="med"/>
                      <a:tailEnd type="none" w="med" len="med"/>
                    </a:lnR>
                    <a:lnT w="4445">
                      <a:solidFill>
                        <a:srgbClr val="231F20"/>
                      </a:solidFill>
                      <a:prstDash val="solid"/>
                    </a:lnT>
                    <a:lnB w="4445">
                      <a:solidFill>
                        <a:srgbClr val="231F20"/>
                      </a:solidFill>
                      <a:prstDash val="solid"/>
                    </a:lnB>
                  </a:tcPr>
                </a:tc>
                <a:extLst>
                  <a:ext uri="{0D108BD9-81ED-4DB2-BD59-A6C34878D82A}">
                    <a16:rowId xmlns:a16="http://schemas.microsoft.com/office/drawing/2014/main" val="10006"/>
                  </a:ext>
                </a:extLst>
              </a:tr>
              <a:tr h="483569">
                <a:tc rowSpan="2">
                  <a:txBody>
                    <a:bodyPr/>
                    <a:lstStyle/>
                    <a:p>
                      <a:pPr marL="86360" marR="78740" algn="ctr">
                        <a:lnSpc>
                          <a:spcPct val="15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排 気 抵 抗</a:t>
                      </a:r>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marR="227965">
                        <a:lnSpc>
                          <a:spcPct val="1072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区分および 判定基準</a:t>
                      </a:r>
                      <a:endParaRPr sz="180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00000"/>
                        </a:lnSpc>
                      </a:pPr>
                      <a:r>
                        <a:rPr sz="1800" dirty="0">
                          <a:solidFill>
                            <a:srgbClr val="231F20"/>
                          </a:solidFill>
                          <a:latin typeface="小塚ゴシック Pr6N R" panose="020B0400000000000000" pitchFamily="34" charset="-128"/>
                          <a:ea typeface="小塚ゴシック Pr6N R" panose="020B0400000000000000" pitchFamily="34" charset="-128"/>
                          <a:cs typeface="Arial"/>
                        </a:rPr>
                        <a:t>245Pa</a:t>
                      </a:r>
                      <a:r>
                        <a:rPr sz="1800" spc="-125" dirty="0">
                          <a:solidFill>
                            <a:srgbClr val="231F20"/>
                          </a:solidFill>
                          <a:latin typeface="小塚ゴシック Pr6N R" panose="020B0400000000000000" pitchFamily="34" charset="-128"/>
                          <a:ea typeface="小塚ゴシック Pr6N R" panose="020B0400000000000000" pitchFamily="34" charset="-128"/>
                          <a:cs typeface="Arial"/>
                        </a:rPr>
                        <a:t> </a:t>
                      </a: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以下</a:t>
                      </a:r>
                      <a:endParaRPr sz="180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00000"/>
                        </a:lnSpc>
                      </a:pPr>
                      <a:r>
                        <a:rPr sz="1800" dirty="0">
                          <a:solidFill>
                            <a:srgbClr val="231F20"/>
                          </a:solidFill>
                          <a:latin typeface="小塚ゴシック Pr6N R" panose="020B0400000000000000" pitchFamily="34" charset="-128"/>
                          <a:ea typeface="小塚ゴシック Pr6N R" panose="020B0400000000000000" pitchFamily="34" charset="-128"/>
                          <a:cs typeface="Arial"/>
                        </a:rPr>
                        <a:t>50Pa</a:t>
                      </a:r>
                      <a:r>
                        <a:rPr sz="1800" spc="-125" dirty="0">
                          <a:solidFill>
                            <a:srgbClr val="231F20"/>
                          </a:solidFill>
                          <a:latin typeface="小塚ゴシック Pr6N R" panose="020B0400000000000000" pitchFamily="34" charset="-128"/>
                          <a:ea typeface="小塚ゴシック Pr6N R" panose="020B0400000000000000" pitchFamily="34" charset="-128"/>
                          <a:cs typeface="Arial"/>
                        </a:rPr>
                        <a:t> </a:t>
                      </a: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以下（</a:t>
                      </a:r>
                      <a:r>
                        <a:rPr sz="1800" dirty="0">
                          <a:solidFill>
                            <a:srgbClr val="231F20"/>
                          </a:solidFill>
                          <a:latin typeface="小塚ゴシック Pr6N R" panose="020B0400000000000000" pitchFamily="34" charset="-128"/>
                          <a:ea typeface="小塚ゴシック Pr6N R" panose="020B0400000000000000" pitchFamily="34" charset="-128"/>
                          <a:cs typeface="Arial"/>
                        </a:rPr>
                        <a:t>70Pa</a:t>
                      </a:r>
                      <a:r>
                        <a:rPr sz="1800" spc="-125" dirty="0">
                          <a:solidFill>
                            <a:srgbClr val="231F20"/>
                          </a:solidFill>
                          <a:latin typeface="小塚ゴシック Pr6N R" panose="020B0400000000000000" pitchFamily="34" charset="-128"/>
                          <a:ea typeface="小塚ゴシック Pr6N R" panose="020B0400000000000000" pitchFamily="34" charset="-128"/>
                          <a:cs typeface="Arial"/>
                        </a:rPr>
                        <a:t> </a:t>
                      </a: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以下）</a:t>
                      </a:r>
                      <a:endParaRPr sz="1800" dirty="0">
                        <a:latin typeface="小塚ゴシック Pr6N R" panose="020B0400000000000000" pitchFamily="34" charset="-128"/>
                        <a:ea typeface="小塚ゴシック Pr6N R" panose="020B0400000000000000" pitchFamily="34" charset="-128"/>
                        <a:cs typeface="小塚ゴシック Pro EL"/>
                      </a:endParaRPr>
                    </a:p>
                    <a:p>
                      <a:pPr marL="31115">
                        <a:lnSpc>
                          <a:spcPct val="100000"/>
                        </a:lnSpc>
                        <a:spcBef>
                          <a:spcPts val="55"/>
                        </a:spcBef>
                        <a:tabLst>
                          <a:tab pos="259715" algn="l"/>
                        </a:tabLst>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	）内は排気弁付</a:t>
                      </a:r>
                      <a:endParaRPr sz="180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cap="flat" cmpd="sng" algn="ctr">
                      <a:solidFill>
                        <a:srgbClr val="231F20"/>
                      </a:solidFill>
                      <a:prstDash val="solid"/>
                      <a:round/>
                      <a:headEnd type="none" w="med" len="med"/>
                      <a:tailEnd type="none" w="med" len="med"/>
                    </a:lnR>
                    <a:lnT w="4445">
                      <a:solidFill>
                        <a:srgbClr val="231F20"/>
                      </a:solidFill>
                      <a:prstDash val="solid"/>
                    </a:lnT>
                    <a:lnB w="4445">
                      <a:solidFill>
                        <a:srgbClr val="231F20"/>
                      </a:solidFill>
                      <a:prstDash val="solid"/>
                    </a:lnB>
                  </a:tcPr>
                </a:tc>
                <a:extLst>
                  <a:ext uri="{0D108BD9-81ED-4DB2-BD59-A6C34878D82A}">
                    <a16:rowId xmlns:a16="http://schemas.microsoft.com/office/drawing/2014/main" val="10007"/>
                  </a:ext>
                </a:extLst>
              </a:tr>
              <a:tr h="483569">
                <a:tc vMerge="1">
                  <a:txBody>
                    <a:bodyPr/>
                    <a:lstStyle/>
                    <a:p>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00000"/>
                        </a:lnSpc>
                      </a:pPr>
                      <a:r>
                        <a:rPr sz="18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試験流量</a:t>
                      </a:r>
                      <a:endParaRPr sz="180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00000"/>
                        </a:lnSpc>
                      </a:pPr>
                      <a:r>
                        <a:rPr sz="1800" dirty="0">
                          <a:solidFill>
                            <a:srgbClr val="231F20"/>
                          </a:solidFill>
                          <a:latin typeface="小塚ゴシック Pr6N R" panose="020B0400000000000000" pitchFamily="34" charset="-128"/>
                          <a:ea typeface="小塚ゴシック Pr6N R" panose="020B0400000000000000" pitchFamily="34" charset="-128"/>
                          <a:cs typeface="Arial"/>
                        </a:rPr>
                        <a:t>85</a:t>
                      </a:r>
                      <a:r>
                        <a:rPr sz="18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ℓ</a:t>
                      </a:r>
                      <a:r>
                        <a:rPr sz="1800" dirty="0">
                          <a:solidFill>
                            <a:srgbClr val="231F20"/>
                          </a:solidFill>
                          <a:latin typeface="小塚ゴシック Pr6N R" panose="020B0400000000000000" pitchFamily="34" charset="-128"/>
                          <a:ea typeface="小塚ゴシック Pr6N R" panose="020B0400000000000000" pitchFamily="34" charset="-128"/>
                          <a:cs typeface="Arial"/>
                        </a:rPr>
                        <a:t>/min</a:t>
                      </a:r>
                      <a:endParaRPr sz="1800">
                        <a:latin typeface="小塚ゴシック Pr6N R" panose="020B0400000000000000" pitchFamily="34" charset="-128"/>
                        <a:ea typeface="小塚ゴシック Pr6N R" panose="020B0400000000000000" pitchFamily="34" charset="-128"/>
                        <a:cs typeface="Aria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00000"/>
                        </a:lnSpc>
                      </a:pPr>
                      <a:r>
                        <a:rPr sz="1800" dirty="0">
                          <a:solidFill>
                            <a:srgbClr val="231F20"/>
                          </a:solidFill>
                          <a:latin typeface="小塚ゴシック Pr6N R" panose="020B0400000000000000" pitchFamily="34" charset="-128"/>
                          <a:ea typeface="小塚ゴシック Pr6N R" panose="020B0400000000000000" pitchFamily="34" charset="-128"/>
                          <a:cs typeface="Arial"/>
                        </a:rPr>
                        <a:t>40</a:t>
                      </a:r>
                      <a:r>
                        <a:rPr sz="18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ℓ</a:t>
                      </a:r>
                      <a:r>
                        <a:rPr sz="1800" dirty="0">
                          <a:solidFill>
                            <a:srgbClr val="231F20"/>
                          </a:solidFill>
                          <a:latin typeface="小塚ゴシック Pr6N R" panose="020B0400000000000000" pitchFamily="34" charset="-128"/>
                          <a:ea typeface="小塚ゴシック Pr6N R" panose="020B0400000000000000" pitchFamily="34" charset="-128"/>
                          <a:cs typeface="Arial"/>
                        </a:rPr>
                        <a:t>/min</a:t>
                      </a:r>
                      <a:endParaRPr sz="1800" dirty="0">
                        <a:latin typeface="小塚ゴシック Pr6N R" panose="020B0400000000000000" pitchFamily="34" charset="-128"/>
                        <a:ea typeface="小塚ゴシック Pr6N R" panose="020B0400000000000000" pitchFamily="34" charset="-128"/>
                        <a:cs typeface="Arial"/>
                      </a:endParaRPr>
                    </a:p>
                  </a:txBody>
                  <a:tcPr marL="0" marR="0" marT="0" marB="0">
                    <a:lnL w="4445">
                      <a:solidFill>
                        <a:srgbClr val="231F20"/>
                      </a:solidFill>
                      <a:prstDash val="solid"/>
                    </a:lnL>
                    <a:lnR w="4445" cap="flat" cmpd="sng" algn="ctr">
                      <a:solidFill>
                        <a:srgbClr val="231F20"/>
                      </a:solidFill>
                      <a:prstDash val="solid"/>
                      <a:round/>
                      <a:headEnd type="none" w="med" len="med"/>
                      <a:tailEnd type="none" w="med" len="med"/>
                    </a:lnR>
                    <a:lnT w="4445">
                      <a:solidFill>
                        <a:srgbClr val="231F20"/>
                      </a:solidFill>
                      <a:prstDash val="solid"/>
                    </a:lnT>
                    <a:lnB w="4445">
                      <a:solidFill>
                        <a:srgbClr val="231F20"/>
                      </a:solidFill>
                      <a:prstDash val="solid"/>
                    </a:lnB>
                  </a:tcPr>
                </a:tc>
                <a:extLst>
                  <a:ext uri="{0D108BD9-81ED-4DB2-BD59-A6C34878D82A}">
                    <a16:rowId xmlns:a16="http://schemas.microsoft.com/office/drawing/2014/main" val="10008"/>
                  </a:ext>
                </a:extLst>
              </a:tr>
            </a:tbl>
          </a:graphicData>
        </a:graphic>
      </p:graphicFrame>
      <p:sp>
        <p:nvSpPr>
          <p:cNvPr id="3" name="Rectangle 2">
            <a:extLst>
              <a:ext uri="{FF2B5EF4-FFF2-40B4-BE49-F238E27FC236}">
                <a16:creationId xmlns:a16="http://schemas.microsoft.com/office/drawing/2014/main" id="{5C32270C-2727-422D-9746-CD51C1030BF0}"/>
              </a:ext>
            </a:extLst>
          </p:cNvPr>
          <p:cNvSpPr>
            <a:spLocks noGrp="1" noChangeArrowheads="1"/>
          </p:cNvSpPr>
          <p:nvPr>
            <p:ph type="title"/>
          </p:nvPr>
        </p:nvSpPr>
        <p:spPr>
          <a:xfrm>
            <a:off x="3010708" y="412424"/>
            <a:ext cx="5709781" cy="1143000"/>
          </a:xfrm>
        </p:spPr>
        <p:txBody>
          <a:bodyPr>
            <a:normAutofit/>
          </a:bodyPr>
          <a:lstStyle/>
          <a:p>
            <a:pPr eaLnBrk="1" hangingPunct="1"/>
            <a:r>
              <a:rPr lang="en-US" altLang="ja-JP" sz="3200" dirty="0">
                <a:latin typeface="小塚ゴシック Pr6N R" panose="020B0400000000000000" pitchFamily="34" charset="-128"/>
                <a:ea typeface="小塚ゴシック Pr6N R" panose="020B0400000000000000" pitchFamily="34" charset="-128"/>
              </a:rPr>
              <a:t>N95</a:t>
            </a:r>
            <a:r>
              <a:rPr lang="ja-JP" altLang="en-US" sz="3200" dirty="0">
                <a:latin typeface="小塚ゴシック Pr6N R" panose="020B0400000000000000" pitchFamily="34" charset="-128"/>
                <a:ea typeface="小塚ゴシック Pr6N R" panose="020B0400000000000000" pitchFamily="34" charset="-128"/>
              </a:rPr>
              <a:t>と</a:t>
            </a:r>
            <a:r>
              <a:rPr lang="en-US" altLang="ja-JP" sz="3200" dirty="0">
                <a:latin typeface="小塚ゴシック Pr6N R" panose="020B0400000000000000" pitchFamily="34" charset="-128"/>
                <a:ea typeface="小塚ゴシック Pr6N R" panose="020B0400000000000000" pitchFamily="34" charset="-128"/>
              </a:rPr>
              <a:t>DS</a:t>
            </a:r>
            <a:r>
              <a:rPr lang="ja-JP" altLang="en-US" sz="3200" dirty="0">
                <a:latin typeface="小塚ゴシック Pr6N R" panose="020B0400000000000000" pitchFamily="34" charset="-128"/>
                <a:ea typeface="小塚ゴシック Pr6N R" panose="020B0400000000000000" pitchFamily="34" charset="-128"/>
              </a:rPr>
              <a:t>２の主な性能の比較</a:t>
            </a:r>
          </a:p>
        </p:txBody>
      </p:sp>
    </p:spTree>
    <p:extLst>
      <p:ext uri="{BB962C8B-B14F-4D97-AF65-F5344CB8AC3E}">
        <p14:creationId xmlns:p14="http://schemas.microsoft.com/office/powerpoint/2010/main" val="1021990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6">
            <a:extLst>
              <a:ext uri="{FF2B5EF4-FFF2-40B4-BE49-F238E27FC236}">
                <a16:creationId xmlns:a16="http://schemas.microsoft.com/office/drawing/2014/main" id="{B1C599FF-B5F7-40D5-AFCF-E21A67AB4921}"/>
              </a:ext>
            </a:extLst>
          </p:cNvPr>
          <p:cNvSpPr txBox="1">
            <a:spLocks/>
          </p:cNvSpPr>
          <p:nvPr/>
        </p:nvSpPr>
        <p:spPr>
          <a:xfrm>
            <a:off x="1828800" y="4224403"/>
            <a:ext cx="8104340" cy="11985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3600" dirty="0">
                <a:latin typeface="小塚ゴシック Pr6N R" panose="020B0400000000000000" pitchFamily="34" charset="-128"/>
                <a:ea typeface="小塚ゴシック Pr6N R" panose="020B0400000000000000" pitchFamily="34" charset="-128"/>
              </a:rPr>
              <a:t>各種ＰＰＥのつけ方・外し方</a:t>
            </a:r>
            <a:br>
              <a:rPr lang="en-US" altLang="ja-JP" sz="3600" dirty="0">
                <a:latin typeface="小塚ゴシック Pr6N R" panose="020B0400000000000000" pitchFamily="34" charset="-128"/>
                <a:ea typeface="小塚ゴシック Pr6N R" panose="020B0400000000000000" pitchFamily="34" charset="-128"/>
              </a:rPr>
            </a:br>
            <a:r>
              <a:rPr lang="ja-JP" altLang="en-US" sz="3600" dirty="0">
                <a:latin typeface="小塚ゴシック Pr6N R" panose="020B0400000000000000" pitchFamily="34" charset="-128"/>
                <a:ea typeface="小塚ゴシック Pr6N R" panose="020B0400000000000000" pitchFamily="34" charset="-128"/>
              </a:rPr>
              <a:t>マスクフィットテストの方法など</a:t>
            </a:r>
          </a:p>
        </p:txBody>
      </p:sp>
      <p:sp>
        <p:nvSpPr>
          <p:cNvPr id="5" name="タイトル 5">
            <a:extLst>
              <a:ext uri="{FF2B5EF4-FFF2-40B4-BE49-F238E27FC236}">
                <a16:creationId xmlns:a16="http://schemas.microsoft.com/office/drawing/2014/main" id="{57125E14-2BBF-4AA8-88C8-7F6655EC8E1B}"/>
              </a:ext>
            </a:extLst>
          </p:cNvPr>
          <p:cNvSpPr txBox="1">
            <a:spLocks/>
          </p:cNvSpPr>
          <p:nvPr/>
        </p:nvSpPr>
        <p:spPr>
          <a:xfrm>
            <a:off x="2021910" y="1700408"/>
            <a:ext cx="7772400" cy="1470025"/>
          </a:xfrm>
          <a:prstGeom prst="rect">
            <a:avLst/>
          </a:prstGeom>
          <a:solidFill>
            <a:schemeClr val="accent5">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defRPr/>
            </a:pPr>
            <a:r>
              <a:rPr lang="ja-JP" altLang="en-US" dirty="0">
                <a:latin typeface="小塚ゴシック Pr6N R" panose="020B0400000000000000" pitchFamily="34" charset="-128"/>
                <a:ea typeface="小塚ゴシック Pr6N R" panose="020B0400000000000000" pitchFamily="34" charset="-128"/>
              </a:rPr>
              <a:t>２．個人用防護具の使い方</a:t>
            </a:r>
            <a:br>
              <a:rPr lang="en-US" altLang="ja-JP" dirty="0">
                <a:latin typeface="小塚ゴシック Pr6N R" panose="020B0400000000000000" pitchFamily="34" charset="-128"/>
                <a:ea typeface="小塚ゴシック Pr6N R" panose="020B0400000000000000" pitchFamily="34" charset="-128"/>
              </a:rPr>
            </a:br>
            <a:r>
              <a:rPr lang="ja-JP" altLang="en-US" dirty="0">
                <a:latin typeface="小塚ゴシック Pr6N R" panose="020B0400000000000000" pitchFamily="34" charset="-128"/>
                <a:ea typeface="小塚ゴシック Pr6N R" panose="020B0400000000000000" pitchFamily="34" charset="-128"/>
              </a:rPr>
              <a:t>つけ方、外し方、イラスト編</a:t>
            </a:r>
          </a:p>
        </p:txBody>
      </p:sp>
    </p:spTree>
    <p:extLst>
      <p:ext uri="{BB962C8B-B14F-4D97-AF65-F5344CB8AC3E}">
        <p14:creationId xmlns:p14="http://schemas.microsoft.com/office/powerpoint/2010/main" val="1713365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863D25A-BB53-45B1-A557-0C753D678FCC}"/>
              </a:ext>
            </a:extLst>
          </p:cNvPr>
          <p:cNvPicPr>
            <a:picLocks noChangeAspect="1"/>
          </p:cNvPicPr>
          <p:nvPr/>
        </p:nvPicPr>
        <p:blipFill>
          <a:blip r:embed="rId2"/>
          <a:stretch>
            <a:fillRect/>
          </a:stretch>
        </p:blipFill>
        <p:spPr>
          <a:xfrm>
            <a:off x="6546778" y="800099"/>
            <a:ext cx="4346285" cy="5256236"/>
          </a:xfrm>
          <a:prstGeom prst="rect">
            <a:avLst/>
          </a:prstGeom>
        </p:spPr>
      </p:pic>
      <p:pic>
        <p:nvPicPr>
          <p:cNvPr id="8" name="Picture 5">
            <a:extLst>
              <a:ext uri="{FF2B5EF4-FFF2-40B4-BE49-F238E27FC236}">
                <a16:creationId xmlns:a16="http://schemas.microsoft.com/office/drawing/2014/main" id="{26EF109C-E55C-42A7-9D33-D821CB171388}"/>
              </a:ext>
            </a:extLst>
          </p:cNvPr>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1454370" y="640857"/>
            <a:ext cx="4301812" cy="412446"/>
          </a:xfrm>
          <a:noFill/>
        </p:spPr>
      </p:pic>
      <p:pic>
        <p:nvPicPr>
          <p:cNvPr id="13" name="Picture 10">
            <a:extLst>
              <a:ext uri="{FF2B5EF4-FFF2-40B4-BE49-F238E27FC236}">
                <a16:creationId xmlns:a16="http://schemas.microsoft.com/office/drawing/2014/main" id="{CCF41B7C-C0DD-4937-B1AA-50E1F80152A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389" y="1117600"/>
            <a:ext cx="455724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5">
            <a:extLst>
              <a:ext uri="{FF2B5EF4-FFF2-40B4-BE49-F238E27FC236}">
                <a16:creationId xmlns:a16="http://schemas.microsoft.com/office/drawing/2014/main" id="{329A241B-D59A-4D24-BA4E-E4484A3A15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9113" y="3542745"/>
            <a:ext cx="287338" cy="23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18">
            <a:extLst>
              <a:ext uri="{FF2B5EF4-FFF2-40B4-BE49-F238E27FC236}">
                <a16:creationId xmlns:a16="http://schemas.microsoft.com/office/drawing/2014/main" id="{6497C45C-103B-4530-9E62-6248CD38EF51}"/>
              </a:ext>
            </a:extLst>
          </p:cNvPr>
          <p:cNvSpPr txBox="1">
            <a:spLocks noChangeArrowheads="1"/>
          </p:cNvSpPr>
          <p:nvPr/>
        </p:nvSpPr>
        <p:spPr bwMode="auto">
          <a:xfrm>
            <a:off x="1378513" y="3125788"/>
            <a:ext cx="2226763" cy="369332"/>
          </a:xfrm>
          <a:prstGeom prst="rect">
            <a:avLst/>
          </a:prstGeom>
          <a:solidFill>
            <a:srgbClr val="66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spcBef>
                <a:spcPct val="50000"/>
              </a:spcBef>
            </a:pPr>
            <a:r>
              <a:rPr lang="ja-JP" altLang="en-US" sz="1800" dirty="0">
                <a:latin typeface="小塚ゴシック Pr6N R" panose="020B0400000000000000" pitchFamily="34" charset="-128"/>
                <a:ea typeface="小塚ゴシック Pr6N R" panose="020B0400000000000000" pitchFamily="34" charset="-128"/>
              </a:rPr>
              <a:t>ガウン・エプロン</a:t>
            </a:r>
          </a:p>
        </p:txBody>
      </p:sp>
      <p:pic>
        <p:nvPicPr>
          <p:cNvPr id="16" name="Picture 19">
            <a:extLst>
              <a:ext uri="{FF2B5EF4-FFF2-40B4-BE49-F238E27FC236}">
                <a16:creationId xmlns:a16="http://schemas.microsoft.com/office/drawing/2014/main" id="{D2097755-6B0F-41F2-BAC3-930FB504CD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8225" y="4294187"/>
            <a:ext cx="287338" cy="23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20">
            <a:extLst>
              <a:ext uri="{FF2B5EF4-FFF2-40B4-BE49-F238E27FC236}">
                <a16:creationId xmlns:a16="http://schemas.microsoft.com/office/drawing/2014/main" id="{9E56641C-CC5F-4262-B44B-DEB3C18CC3BA}"/>
              </a:ext>
            </a:extLst>
          </p:cNvPr>
          <p:cNvSpPr txBox="1">
            <a:spLocks noChangeArrowheads="1"/>
          </p:cNvSpPr>
          <p:nvPr/>
        </p:nvSpPr>
        <p:spPr bwMode="auto">
          <a:xfrm>
            <a:off x="1378512" y="3844925"/>
            <a:ext cx="2226764" cy="369332"/>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spcBef>
                <a:spcPct val="50000"/>
              </a:spcBef>
            </a:pPr>
            <a:r>
              <a:rPr lang="ja-JP" altLang="en-US" sz="1800">
                <a:latin typeface="小塚ゴシック Pr6N R" panose="020B0400000000000000" pitchFamily="34" charset="-128"/>
                <a:ea typeface="小塚ゴシック Pr6N R" panose="020B0400000000000000" pitchFamily="34" charset="-128"/>
              </a:rPr>
              <a:t>マスク</a:t>
            </a:r>
          </a:p>
        </p:txBody>
      </p:sp>
      <p:pic>
        <p:nvPicPr>
          <p:cNvPr id="18" name="Picture 21">
            <a:extLst>
              <a:ext uri="{FF2B5EF4-FFF2-40B4-BE49-F238E27FC236}">
                <a16:creationId xmlns:a16="http://schemas.microsoft.com/office/drawing/2014/main" id="{EEE82B80-A7DE-449C-8BCC-42F66EFD70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4268" y="5333206"/>
            <a:ext cx="287338" cy="23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22">
            <a:extLst>
              <a:ext uri="{FF2B5EF4-FFF2-40B4-BE49-F238E27FC236}">
                <a16:creationId xmlns:a16="http://schemas.microsoft.com/office/drawing/2014/main" id="{2121B188-8814-4EE3-8FC6-C7DC84D0FC5A}"/>
              </a:ext>
            </a:extLst>
          </p:cNvPr>
          <p:cNvSpPr txBox="1">
            <a:spLocks noChangeArrowheads="1"/>
          </p:cNvSpPr>
          <p:nvPr/>
        </p:nvSpPr>
        <p:spPr bwMode="auto">
          <a:xfrm>
            <a:off x="1378512" y="4565650"/>
            <a:ext cx="2226764" cy="702226"/>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118800" bIns="118800">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lnSpc>
                <a:spcPct val="50000"/>
              </a:lnSpc>
              <a:spcBef>
                <a:spcPct val="30000"/>
              </a:spcBef>
              <a:spcAft>
                <a:spcPct val="30000"/>
              </a:spcAft>
            </a:pPr>
            <a:r>
              <a:rPr lang="ja-JP" altLang="en-US" sz="1800" b="1" dirty="0">
                <a:latin typeface="小塚ゴシック Pr6N R" panose="020B0400000000000000" pitchFamily="34" charset="-128"/>
                <a:ea typeface="小塚ゴシック Pr6N R" panose="020B0400000000000000" pitchFamily="34" charset="-128"/>
              </a:rPr>
              <a:t>ゴーグル・</a:t>
            </a:r>
          </a:p>
          <a:p>
            <a:pPr algn="ctr" eaLnBrk="1" hangingPunct="1">
              <a:lnSpc>
                <a:spcPct val="50000"/>
              </a:lnSpc>
              <a:spcBef>
                <a:spcPct val="30000"/>
              </a:spcBef>
              <a:spcAft>
                <a:spcPct val="30000"/>
              </a:spcAft>
            </a:pPr>
            <a:r>
              <a:rPr lang="ja-JP" altLang="en-US" sz="1800" b="1" dirty="0">
                <a:latin typeface="小塚ゴシック Pr6N R" panose="020B0400000000000000" pitchFamily="34" charset="-128"/>
                <a:ea typeface="小塚ゴシック Pr6N R" panose="020B0400000000000000" pitchFamily="34" charset="-128"/>
              </a:rPr>
              <a:t>フェイスシールド</a:t>
            </a:r>
          </a:p>
        </p:txBody>
      </p:sp>
      <p:sp>
        <p:nvSpPr>
          <p:cNvPr id="20" name="Text Box 23">
            <a:extLst>
              <a:ext uri="{FF2B5EF4-FFF2-40B4-BE49-F238E27FC236}">
                <a16:creationId xmlns:a16="http://schemas.microsoft.com/office/drawing/2014/main" id="{195D0AAF-0FD2-4D96-A680-366CC1D8DBF9}"/>
              </a:ext>
            </a:extLst>
          </p:cNvPr>
          <p:cNvSpPr txBox="1">
            <a:spLocks noChangeArrowheads="1"/>
          </p:cNvSpPr>
          <p:nvPr/>
        </p:nvSpPr>
        <p:spPr bwMode="auto">
          <a:xfrm>
            <a:off x="1378512" y="5614468"/>
            <a:ext cx="2226764" cy="369332"/>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spcBef>
                <a:spcPct val="50000"/>
              </a:spcBef>
            </a:pPr>
            <a:r>
              <a:rPr lang="ja-JP" altLang="en-US" sz="1800">
                <a:latin typeface="小塚ゴシック Pr6N R" panose="020B0400000000000000" pitchFamily="34" charset="-128"/>
                <a:ea typeface="小塚ゴシック Pr6N R" panose="020B0400000000000000" pitchFamily="34" charset="-128"/>
              </a:rPr>
              <a:t>手袋</a:t>
            </a:r>
          </a:p>
        </p:txBody>
      </p:sp>
      <p:sp>
        <p:nvSpPr>
          <p:cNvPr id="21" name="Text Box 24">
            <a:extLst>
              <a:ext uri="{FF2B5EF4-FFF2-40B4-BE49-F238E27FC236}">
                <a16:creationId xmlns:a16="http://schemas.microsoft.com/office/drawing/2014/main" id="{7B592AFF-EB5E-4C91-B409-418BF5D8DD5F}"/>
              </a:ext>
            </a:extLst>
          </p:cNvPr>
          <p:cNvSpPr txBox="1">
            <a:spLocks noChangeArrowheads="1"/>
          </p:cNvSpPr>
          <p:nvPr/>
        </p:nvSpPr>
        <p:spPr bwMode="auto">
          <a:xfrm>
            <a:off x="1732026" y="2695532"/>
            <a:ext cx="1873250" cy="36933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spcBef>
                <a:spcPct val="50000"/>
              </a:spcBef>
            </a:pPr>
            <a:r>
              <a:rPr lang="ja-JP" altLang="en-US" sz="1800" b="1" dirty="0">
                <a:latin typeface="小塚ゴシック Pr6N R" panose="020B0400000000000000" pitchFamily="34" charset="-128"/>
                <a:ea typeface="小塚ゴシック Pr6N R" panose="020B0400000000000000" pitchFamily="34" charset="-128"/>
              </a:rPr>
              <a:t>着け方の順序</a:t>
            </a:r>
          </a:p>
        </p:txBody>
      </p:sp>
      <p:pic>
        <p:nvPicPr>
          <p:cNvPr id="22" name="Picture 25">
            <a:extLst>
              <a:ext uri="{FF2B5EF4-FFF2-40B4-BE49-F238E27FC236}">
                <a16:creationId xmlns:a16="http://schemas.microsoft.com/office/drawing/2014/main" id="{48B98C38-B982-41D1-99DA-F50DEB4688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8652" y="3518033"/>
            <a:ext cx="287338" cy="23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26">
            <a:extLst>
              <a:ext uri="{FF2B5EF4-FFF2-40B4-BE49-F238E27FC236}">
                <a16:creationId xmlns:a16="http://schemas.microsoft.com/office/drawing/2014/main" id="{D1823786-2AD7-47DF-AF80-14B03FF9CDFD}"/>
              </a:ext>
            </a:extLst>
          </p:cNvPr>
          <p:cNvSpPr txBox="1">
            <a:spLocks noChangeArrowheads="1"/>
          </p:cNvSpPr>
          <p:nvPr/>
        </p:nvSpPr>
        <p:spPr bwMode="auto">
          <a:xfrm>
            <a:off x="3748150" y="4832689"/>
            <a:ext cx="2226762" cy="369332"/>
          </a:xfrm>
          <a:prstGeom prst="rect">
            <a:avLst/>
          </a:prstGeom>
          <a:solidFill>
            <a:srgbClr val="66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spcBef>
                <a:spcPct val="50000"/>
              </a:spcBef>
            </a:pPr>
            <a:r>
              <a:rPr lang="ja-JP" altLang="en-US" sz="1800" dirty="0">
                <a:latin typeface="小塚ゴシック Pr6N R" panose="020B0400000000000000" pitchFamily="34" charset="-128"/>
                <a:ea typeface="小塚ゴシック Pr6N R" panose="020B0400000000000000" pitchFamily="34" charset="-128"/>
              </a:rPr>
              <a:t>ガウン・エプロン</a:t>
            </a:r>
          </a:p>
        </p:txBody>
      </p:sp>
      <p:pic>
        <p:nvPicPr>
          <p:cNvPr id="24" name="Picture 27">
            <a:extLst>
              <a:ext uri="{FF2B5EF4-FFF2-40B4-BE49-F238E27FC236}">
                <a16:creationId xmlns:a16="http://schemas.microsoft.com/office/drawing/2014/main" id="{7A0C02FA-22AC-4318-B520-F1964B316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4352" y="4565650"/>
            <a:ext cx="287338" cy="23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 Box 28">
            <a:extLst>
              <a:ext uri="{FF2B5EF4-FFF2-40B4-BE49-F238E27FC236}">
                <a16:creationId xmlns:a16="http://schemas.microsoft.com/office/drawing/2014/main" id="{4756E934-071D-4501-8B7C-80DE6992A069}"/>
              </a:ext>
            </a:extLst>
          </p:cNvPr>
          <p:cNvSpPr txBox="1">
            <a:spLocks noChangeArrowheads="1"/>
          </p:cNvSpPr>
          <p:nvPr/>
        </p:nvSpPr>
        <p:spPr bwMode="auto">
          <a:xfrm>
            <a:off x="3748150" y="5614468"/>
            <a:ext cx="2226761" cy="369332"/>
          </a:xfrm>
          <a:prstGeom prst="rect">
            <a:avLst/>
          </a:prstGeom>
          <a:solidFill>
            <a:srgbClr val="FF99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spcBef>
                <a:spcPct val="50000"/>
              </a:spcBef>
            </a:pPr>
            <a:r>
              <a:rPr lang="ja-JP" altLang="en-US" sz="1800" dirty="0">
                <a:latin typeface="小塚ゴシック Pr6N R" panose="020B0400000000000000" pitchFamily="34" charset="-128"/>
                <a:ea typeface="小塚ゴシック Pr6N R" panose="020B0400000000000000" pitchFamily="34" charset="-128"/>
              </a:rPr>
              <a:t>マスク</a:t>
            </a:r>
          </a:p>
        </p:txBody>
      </p:sp>
      <p:pic>
        <p:nvPicPr>
          <p:cNvPr id="26" name="Picture 29">
            <a:extLst>
              <a:ext uri="{FF2B5EF4-FFF2-40B4-BE49-F238E27FC236}">
                <a16:creationId xmlns:a16="http://schemas.microsoft.com/office/drawing/2014/main" id="{F5FDCD63-7FC7-4E85-AAC8-FF419CBC8D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4192" y="5316660"/>
            <a:ext cx="287338" cy="23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 Box 30">
            <a:extLst>
              <a:ext uri="{FF2B5EF4-FFF2-40B4-BE49-F238E27FC236}">
                <a16:creationId xmlns:a16="http://schemas.microsoft.com/office/drawing/2014/main" id="{434F8D6A-8C90-400B-AF3B-34E5625020B7}"/>
              </a:ext>
            </a:extLst>
          </p:cNvPr>
          <p:cNvSpPr txBox="1">
            <a:spLocks noChangeArrowheads="1"/>
          </p:cNvSpPr>
          <p:nvPr/>
        </p:nvSpPr>
        <p:spPr bwMode="auto">
          <a:xfrm>
            <a:off x="3748151" y="3844925"/>
            <a:ext cx="2226764" cy="702226"/>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118800" bIns="118800">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lnSpc>
                <a:spcPct val="50000"/>
              </a:lnSpc>
              <a:spcBef>
                <a:spcPct val="30000"/>
              </a:spcBef>
              <a:spcAft>
                <a:spcPct val="30000"/>
              </a:spcAft>
            </a:pPr>
            <a:r>
              <a:rPr lang="ja-JP" altLang="en-US" sz="1800" b="1" dirty="0">
                <a:latin typeface="小塚ゴシック Pr6N R" panose="020B0400000000000000" pitchFamily="34" charset="-128"/>
                <a:ea typeface="小塚ゴシック Pr6N R" panose="020B0400000000000000" pitchFamily="34" charset="-128"/>
              </a:rPr>
              <a:t>ゴーグル・</a:t>
            </a:r>
          </a:p>
          <a:p>
            <a:pPr algn="ctr" eaLnBrk="1" hangingPunct="1">
              <a:lnSpc>
                <a:spcPct val="50000"/>
              </a:lnSpc>
              <a:spcBef>
                <a:spcPct val="30000"/>
              </a:spcBef>
              <a:spcAft>
                <a:spcPct val="30000"/>
              </a:spcAft>
            </a:pPr>
            <a:r>
              <a:rPr lang="ja-JP" altLang="en-US" sz="1800" b="1" dirty="0">
                <a:latin typeface="小塚ゴシック Pr6N R" panose="020B0400000000000000" pitchFamily="34" charset="-128"/>
                <a:ea typeface="小塚ゴシック Pr6N R" panose="020B0400000000000000" pitchFamily="34" charset="-128"/>
              </a:rPr>
              <a:t>フェイスシールド</a:t>
            </a:r>
          </a:p>
        </p:txBody>
      </p:sp>
      <p:sp>
        <p:nvSpPr>
          <p:cNvPr id="28" name="Text Box 31">
            <a:extLst>
              <a:ext uri="{FF2B5EF4-FFF2-40B4-BE49-F238E27FC236}">
                <a16:creationId xmlns:a16="http://schemas.microsoft.com/office/drawing/2014/main" id="{B315C7C7-3974-4F9D-8897-1F62E76971EC}"/>
              </a:ext>
            </a:extLst>
          </p:cNvPr>
          <p:cNvSpPr txBox="1">
            <a:spLocks noChangeArrowheads="1"/>
          </p:cNvSpPr>
          <p:nvPr/>
        </p:nvSpPr>
        <p:spPr bwMode="auto">
          <a:xfrm>
            <a:off x="3748150" y="3125788"/>
            <a:ext cx="2226763" cy="369332"/>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spcBef>
                <a:spcPct val="50000"/>
              </a:spcBef>
            </a:pPr>
            <a:r>
              <a:rPr lang="ja-JP" altLang="en-US" sz="1800">
                <a:latin typeface="小塚ゴシック Pr6N R" panose="020B0400000000000000" pitchFamily="34" charset="-128"/>
                <a:ea typeface="小塚ゴシック Pr6N R" panose="020B0400000000000000" pitchFamily="34" charset="-128"/>
              </a:rPr>
              <a:t>手袋</a:t>
            </a:r>
          </a:p>
        </p:txBody>
      </p:sp>
      <p:sp>
        <p:nvSpPr>
          <p:cNvPr id="29" name="Text Box 32">
            <a:extLst>
              <a:ext uri="{FF2B5EF4-FFF2-40B4-BE49-F238E27FC236}">
                <a16:creationId xmlns:a16="http://schemas.microsoft.com/office/drawing/2014/main" id="{AB2C4B36-CC2E-4BB0-975C-59C83F7353E4}"/>
              </a:ext>
            </a:extLst>
          </p:cNvPr>
          <p:cNvSpPr txBox="1">
            <a:spLocks noChangeArrowheads="1"/>
          </p:cNvSpPr>
          <p:nvPr/>
        </p:nvSpPr>
        <p:spPr bwMode="auto">
          <a:xfrm>
            <a:off x="3637727" y="2695532"/>
            <a:ext cx="1873250" cy="369332"/>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spcBef>
                <a:spcPct val="50000"/>
              </a:spcBef>
            </a:pPr>
            <a:r>
              <a:rPr lang="ja-JP" altLang="en-US" sz="1800" b="1" dirty="0">
                <a:latin typeface="小塚ゴシック Pr6N R" panose="020B0400000000000000" pitchFamily="34" charset="-128"/>
                <a:ea typeface="小塚ゴシック Pr6N R" panose="020B0400000000000000" pitchFamily="34" charset="-128"/>
              </a:rPr>
              <a:t>外し方の順序</a:t>
            </a:r>
          </a:p>
        </p:txBody>
      </p:sp>
      <p:sp>
        <p:nvSpPr>
          <p:cNvPr id="30" name="object 367">
            <a:extLst>
              <a:ext uri="{FF2B5EF4-FFF2-40B4-BE49-F238E27FC236}">
                <a16:creationId xmlns:a16="http://schemas.microsoft.com/office/drawing/2014/main" id="{9D17A55D-F96D-4E3B-9601-870E12716B82}"/>
              </a:ext>
            </a:extLst>
          </p:cNvPr>
          <p:cNvSpPr txBox="1"/>
          <p:nvPr/>
        </p:nvSpPr>
        <p:spPr>
          <a:xfrm>
            <a:off x="1102290" y="1357312"/>
            <a:ext cx="5201323" cy="1058431"/>
          </a:xfrm>
          <a:prstGeom prst="rect">
            <a:avLst/>
          </a:prstGeom>
        </p:spPr>
        <p:txBody>
          <a:bodyPr vert="horz" wrap="square" lIns="0" tIns="0" rIns="0" bIns="0" rtlCol="0">
            <a:spAutoFit/>
          </a:bodyPr>
          <a:lstStyle/>
          <a:p>
            <a:pPr marL="12700" marR="5080" indent="-635">
              <a:lnSpc>
                <a:spcPct val="117500"/>
              </a:lnSpc>
            </a:pPr>
            <a:r>
              <a:rPr sz="2000" spc="-50" dirty="0">
                <a:solidFill>
                  <a:srgbClr val="231F20"/>
                </a:solidFill>
                <a:latin typeface="小塚ゴシック Pr6N R" panose="020B0400000000000000" pitchFamily="34" charset="-128"/>
                <a:ea typeface="小塚ゴシック Pr6N R" panose="020B0400000000000000" pitchFamily="34" charset="-128"/>
                <a:cs typeface="Arial"/>
              </a:rPr>
              <a:t>PPE</a:t>
            </a:r>
            <a:r>
              <a:rPr sz="2000" spc="-245" dirty="0">
                <a:solidFill>
                  <a:srgbClr val="231F20"/>
                </a:solidFill>
                <a:latin typeface="小塚ゴシック Pr6N R" panose="020B0400000000000000" pitchFamily="34" charset="-128"/>
                <a:ea typeface="小塚ゴシック Pr6N R" panose="020B0400000000000000" pitchFamily="34" charset="-128"/>
                <a:cs typeface="Arial"/>
              </a:rPr>
              <a:t> </a:t>
            </a:r>
            <a:r>
              <a:rPr sz="2000" b="0" spc="1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基本的な扱い方を解説しま</a:t>
            </a:r>
            <a:r>
              <a:rPr sz="2000" b="0" spc="-28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 着脱には手順があり</a:t>
            </a:r>
            <a:r>
              <a:rPr sz="2000" b="0" spc="-28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感染予防のために その手順を守ることが大切です。</a:t>
            </a:r>
            <a:endParaRPr sz="2000" dirty="0">
              <a:latin typeface="小塚ゴシック Pr6N R" panose="020B0400000000000000" pitchFamily="34" charset="-128"/>
              <a:ea typeface="小塚ゴシック Pr6N R" panose="020B0400000000000000" pitchFamily="34" charset="-128"/>
              <a:cs typeface="小塚ゴシック Pro EL"/>
            </a:endParaRPr>
          </a:p>
        </p:txBody>
      </p:sp>
    </p:spTree>
    <p:extLst>
      <p:ext uri="{BB962C8B-B14F-4D97-AF65-F5344CB8AC3E}">
        <p14:creationId xmlns:p14="http://schemas.microsoft.com/office/powerpoint/2010/main" val="834838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DC4703A4-1152-4702-923D-6838A8A42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8" y="1594068"/>
            <a:ext cx="5506549" cy="66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2">
            <a:extLst>
              <a:ext uri="{FF2B5EF4-FFF2-40B4-BE49-F238E27FC236}">
                <a16:creationId xmlns:a16="http://schemas.microsoft.com/office/drawing/2014/main" id="{228220AB-E199-44E1-AE3E-9A43E34B9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24" y="1592044"/>
            <a:ext cx="4057619" cy="78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4">
            <a:extLst>
              <a:ext uri="{FF2B5EF4-FFF2-40B4-BE49-F238E27FC236}">
                <a16:creationId xmlns:a16="http://schemas.microsoft.com/office/drawing/2014/main" id="{CE6B610E-8DA5-492C-A603-255552CEA977}"/>
              </a:ext>
            </a:extLst>
          </p:cNvPr>
          <p:cNvSpPr txBox="1">
            <a:spLocks noChangeArrowheads="1"/>
          </p:cNvSpPr>
          <p:nvPr/>
        </p:nvSpPr>
        <p:spPr bwMode="auto">
          <a:xfrm>
            <a:off x="7028422" y="1534209"/>
            <a:ext cx="2873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sz="5400" b="1" dirty="0">
                <a:solidFill>
                  <a:srgbClr val="3399FF"/>
                </a:solidFill>
              </a:rPr>
              <a:t>1</a:t>
            </a:r>
          </a:p>
        </p:txBody>
      </p:sp>
      <p:sp>
        <p:nvSpPr>
          <p:cNvPr id="9" name="Text Box 36">
            <a:extLst>
              <a:ext uri="{FF2B5EF4-FFF2-40B4-BE49-F238E27FC236}">
                <a16:creationId xmlns:a16="http://schemas.microsoft.com/office/drawing/2014/main" id="{DEEFBE7E-6CFB-498C-A0B6-813054DD2D97}"/>
              </a:ext>
            </a:extLst>
          </p:cNvPr>
          <p:cNvSpPr txBox="1">
            <a:spLocks noChangeArrowheads="1"/>
          </p:cNvSpPr>
          <p:nvPr/>
        </p:nvSpPr>
        <p:spPr bwMode="auto">
          <a:xfrm>
            <a:off x="1972468" y="507999"/>
            <a:ext cx="7910567"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3600" b="1" dirty="0">
                <a:latin typeface="小塚ゴシック Pr6N R" panose="020B0400000000000000" pitchFamily="34" charset="-128"/>
                <a:ea typeface="小塚ゴシック Pr6N R" panose="020B0400000000000000" pitchFamily="34" charset="-128"/>
              </a:rPr>
              <a:t>個人用防護具（</a:t>
            </a:r>
            <a:r>
              <a:rPr lang="en-US" altLang="ja-JP" sz="3600" b="1" dirty="0">
                <a:latin typeface="小塚ゴシック Pr6N R" panose="020B0400000000000000" pitchFamily="34" charset="-128"/>
                <a:ea typeface="小塚ゴシック Pr6N R" panose="020B0400000000000000" pitchFamily="34" charset="-128"/>
              </a:rPr>
              <a:t>PPE</a:t>
            </a:r>
            <a:r>
              <a:rPr lang="ja-JP" altLang="en-US" sz="3600" b="1" dirty="0">
                <a:latin typeface="小塚ゴシック Pr6N R" panose="020B0400000000000000" pitchFamily="34" charset="-128"/>
                <a:ea typeface="小塚ゴシック Pr6N R" panose="020B0400000000000000" pitchFamily="34" charset="-128"/>
              </a:rPr>
              <a:t>）の着脱の手順</a:t>
            </a:r>
          </a:p>
        </p:txBody>
      </p:sp>
      <p:sp>
        <p:nvSpPr>
          <p:cNvPr id="10" name="Text Box 33">
            <a:extLst>
              <a:ext uri="{FF2B5EF4-FFF2-40B4-BE49-F238E27FC236}">
                <a16:creationId xmlns:a16="http://schemas.microsoft.com/office/drawing/2014/main" id="{02795D90-EB65-491F-B799-EACC51288FF4}"/>
              </a:ext>
            </a:extLst>
          </p:cNvPr>
          <p:cNvSpPr txBox="1">
            <a:spLocks noChangeArrowheads="1"/>
          </p:cNvSpPr>
          <p:nvPr/>
        </p:nvSpPr>
        <p:spPr bwMode="auto">
          <a:xfrm>
            <a:off x="7596575" y="1724032"/>
            <a:ext cx="31676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2800" b="1" dirty="0">
                <a:latin typeface="小塚ゴシック Pr6N R" panose="020B0400000000000000" pitchFamily="34" charset="-128"/>
                <a:ea typeface="小塚ゴシック Pr6N R" panose="020B0400000000000000" pitchFamily="34" charset="-128"/>
              </a:rPr>
              <a:t>ガウン・エプロン</a:t>
            </a:r>
          </a:p>
        </p:txBody>
      </p:sp>
      <p:sp>
        <p:nvSpPr>
          <p:cNvPr id="11" name="object 111">
            <a:extLst>
              <a:ext uri="{FF2B5EF4-FFF2-40B4-BE49-F238E27FC236}">
                <a16:creationId xmlns:a16="http://schemas.microsoft.com/office/drawing/2014/main" id="{E4AFDDB6-6C27-4198-9976-31A502C54664}"/>
              </a:ext>
            </a:extLst>
          </p:cNvPr>
          <p:cNvSpPr>
            <a:spLocks noChangeAspect="1"/>
          </p:cNvSpPr>
          <p:nvPr/>
        </p:nvSpPr>
        <p:spPr>
          <a:xfrm>
            <a:off x="6036761" y="2418672"/>
            <a:ext cx="2631250" cy="3517967"/>
          </a:xfrm>
          <a:prstGeom prst="rect">
            <a:avLst/>
          </a:prstGeom>
          <a:blipFill>
            <a:blip r:embed="rId4" cstate="print"/>
            <a:stretch>
              <a:fillRect/>
            </a:stretch>
          </a:blipFill>
        </p:spPr>
        <p:txBody>
          <a:bodyPr wrap="square" lIns="0" tIns="0" rIns="0" bIns="0" rtlCol="0"/>
          <a:lstStyle/>
          <a:p>
            <a:endParaRPr/>
          </a:p>
        </p:txBody>
      </p:sp>
      <p:sp>
        <p:nvSpPr>
          <p:cNvPr id="12" name="object 112">
            <a:extLst>
              <a:ext uri="{FF2B5EF4-FFF2-40B4-BE49-F238E27FC236}">
                <a16:creationId xmlns:a16="http://schemas.microsoft.com/office/drawing/2014/main" id="{CA112479-2F32-4DF4-AAB7-D4B3141EF5C8}"/>
              </a:ext>
            </a:extLst>
          </p:cNvPr>
          <p:cNvSpPr>
            <a:spLocks noChangeAspect="1"/>
          </p:cNvSpPr>
          <p:nvPr/>
        </p:nvSpPr>
        <p:spPr>
          <a:xfrm>
            <a:off x="8413813" y="2379240"/>
            <a:ext cx="2350387" cy="3657183"/>
          </a:xfrm>
          <a:prstGeom prst="rect">
            <a:avLst/>
          </a:prstGeom>
          <a:blipFill>
            <a:blip r:embed="rId5" cstate="print"/>
            <a:stretch>
              <a:fillRect/>
            </a:stretch>
          </a:blipFill>
        </p:spPr>
        <p:txBody>
          <a:bodyPr wrap="square" lIns="0" tIns="0" rIns="0" bIns="0" rtlCol="0"/>
          <a:lstStyle/>
          <a:p>
            <a:endParaRPr/>
          </a:p>
        </p:txBody>
      </p:sp>
      <p:sp>
        <p:nvSpPr>
          <p:cNvPr id="13" name="object 102">
            <a:extLst>
              <a:ext uri="{FF2B5EF4-FFF2-40B4-BE49-F238E27FC236}">
                <a16:creationId xmlns:a16="http://schemas.microsoft.com/office/drawing/2014/main" id="{F74ECBAC-6B3B-493F-ADC0-669176172114}"/>
              </a:ext>
            </a:extLst>
          </p:cNvPr>
          <p:cNvSpPr>
            <a:spLocks noChangeAspect="1"/>
          </p:cNvSpPr>
          <p:nvPr/>
        </p:nvSpPr>
        <p:spPr>
          <a:xfrm>
            <a:off x="3576735" y="2564360"/>
            <a:ext cx="1633225" cy="1633256"/>
          </a:xfrm>
          <a:prstGeom prst="rect">
            <a:avLst/>
          </a:prstGeom>
          <a:blipFill>
            <a:blip r:embed="rId6" cstate="print"/>
            <a:stretch>
              <a:fillRect/>
            </a:stretch>
          </a:blipFill>
        </p:spPr>
        <p:txBody>
          <a:bodyPr wrap="square" lIns="0" tIns="0" rIns="0" bIns="0" rtlCol="0"/>
          <a:lstStyle/>
          <a:p>
            <a:endParaRPr/>
          </a:p>
        </p:txBody>
      </p:sp>
      <p:sp>
        <p:nvSpPr>
          <p:cNvPr id="14" name="Text Box 27">
            <a:extLst>
              <a:ext uri="{FF2B5EF4-FFF2-40B4-BE49-F238E27FC236}">
                <a16:creationId xmlns:a16="http://schemas.microsoft.com/office/drawing/2014/main" id="{74B1534F-C1B8-4617-8BD8-F59C4FBB71CD}"/>
              </a:ext>
            </a:extLst>
          </p:cNvPr>
          <p:cNvSpPr txBox="1">
            <a:spLocks noChangeArrowheads="1"/>
          </p:cNvSpPr>
          <p:nvPr/>
        </p:nvSpPr>
        <p:spPr bwMode="auto">
          <a:xfrm>
            <a:off x="859634" y="2931388"/>
            <a:ext cx="202409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b="1" dirty="0">
                <a:latin typeface="小塚ゴシック Pr6N R" panose="020B0400000000000000" pitchFamily="34" charset="-128"/>
                <a:ea typeface="小塚ゴシック Pr6N R" panose="020B0400000000000000" pitchFamily="34" charset="-128"/>
              </a:rPr>
              <a:t>最初に手指衛生を行います。</a:t>
            </a:r>
          </a:p>
        </p:txBody>
      </p:sp>
      <p:sp>
        <p:nvSpPr>
          <p:cNvPr id="15" name="Oval 19">
            <a:extLst>
              <a:ext uri="{FF2B5EF4-FFF2-40B4-BE49-F238E27FC236}">
                <a16:creationId xmlns:a16="http://schemas.microsoft.com/office/drawing/2014/main" id="{173EF482-E056-4174-8856-D26079216BAD}"/>
              </a:ext>
            </a:extLst>
          </p:cNvPr>
          <p:cNvSpPr>
            <a:spLocks noChangeAspect="1" noChangeArrowheads="1"/>
          </p:cNvSpPr>
          <p:nvPr/>
        </p:nvSpPr>
        <p:spPr bwMode="auto">
          <a:xfrm>
            <a:off x="3370096" y="2461386"/>
            <a:ext cx="1932859" cy="1935228"/>
          </a:xfrm>
          <a:prstGeom prst="ellipse">
            <a:avLst/>
          </a:prstGeom>
          <a:noFill/>
          <a:ln w="19050">
            <a:solidFill>
              <a:srgbClr val="00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p>
        </p:txBody>
      </p:sp>
      <p:pic>
        <p:nvPicPr>
          <p:cNvPr id="19" name="Picture 20">
            <a:extLst>
              <a:ext uri="{FF2B5EF4-FFF2-40B4-BE49-F238E27FC236}">
                <a16:creationId xmlns:a16="http://schemas.microsoft.com/office/drawing/2014/main" id="{DCC815B6-E5DB-44C0-8C80-821E705BFA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1359" y="3068637"/>
            <a:ext cx="28892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1">
            <a:extLst>
              <a:ext uri="{FF2B5EF4-FFF2-40B4-BE49-F238E27FC236}">
                <a16:creationId xmlns:a16="http://schemas.microsoft.com/office/drawing/2014/main" id="{C704CC03-519A-4BC5-B686-E3A7C0CB42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5459" y="3285331"/>
            <a:ext cx="2159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bject 80">
            <a:extLst>
              <a:ext uri="{FF2B5EF4-FFF2-40B4-BE49-F238E27FC236}">
                <a16:creationId xmlns:a16="http://schemas.microsoft.com/office/drawing/2014/main" id="{147DFF4F-0A06-46F6-9C38-D4BEB0A4D137}"/>
              </a:ext>
            </a:extLst>
          </p:cNvPr>
          <p:cNvSpPr txBox="1"/>
          <p:nvPr/>
        </p:nvSpPr>
        <p:spPr>
          <a:xfrm>
            <a:off x="970103" y="4457388"/>
            <a:ext cx="3323601" cy="1392432"/>
          </a:xfrm>
          <a:prstGeom prst="rect">
            <a:avLst/>
          </a:prstGeom>
        </p:spPr>
        <p:txBody>
          <a:bodyPr vert="horz" wrap="square" lIns="0" tIns="0" rIns="0" bIns="0" rtlCol="0">
            <a:spAutoFit/>
          </a:bodyPr>
          <a:lstStyle/>
          <a:p>
            <a:pPr marL="12700">
              <a:lnSpc>
                <a:spcPct val="100000"/>
              </a:lnSpc>
            </a:pPr>
            <a:r>
              <a:rPr sz="2000" b="1" spc="-45" dirty="0">
                <a:solidFill>
                  <a:srgbClr val="0091D0"/>
                </a:solidFill>
                <a:latin typeface="小塚ゴシック Pr6N R" panose="020B0400000000000000" pitchFamily="34" charset="-128"/>
                <a:ea typeface="小塚ゴシック Pr6N R" panose="020B0400000000000000" pitchFamily="34" charset="-128"/>
                <a:cs typeface="小塚ゴシック Pr6N B"/>
              </a:rPr>
              <a:t>◉</a:t>
            </a:r>
            <a:r>
              <a:rPr sz="2000" b="1" spc="-55" dirty="0">
                <a:solidFill>
                  <a:srgbClr val="0091D0"/>
                </a:solidFill>
                <a:latin typeface="小塚ゴシック Pr6N R" panose="020B0400000000000000" pitchFamily="34" charset="-128"/>
                <a:ea typeface="小塚ゴシック Pr6N R" panose="020B0400000000000000" pitchFamily="34" charset="-128"/>
                <a:cs typeface="小塚ゴシック Pr6N B"/>
              </a:rPr>
              <a:t>ガ</a:t>
            </a:r>
            <a:r>
              <a:rPr sz="2000" b="1" spc="-95" dirty="0">
                <a:solidFill>
                  <a:srgbClr val="0091D0"/>
                </a:solidFill>
                <a:latin typeface="小塚ゴシック Pr6N R" panose="020B0400000000000000" pitchFamily="34" charset="-128"/>
                <a:ea typeface="小塚ゴシック Pr6N R" panose="020B0400000000000000" pitchFamily="34" charset="-128"/>
                <a:cs typeface="小塚ゴシック Pr6N B"/>
              </a:rPr>
              <a:t>ウン</a:t>
            </a:r>
            <a:endParaRPr sz="2000" dirty="0">
              <a:latin typeface="小塚ゴシック Pr6N R" panose="020B0400000000000000" pitchFamily="34" charset="-128"/>
              <a:ea typeface="小塚ゴシック Pr6N R" panose="020B0400000000000000" pitchFamily="34" charset="-128"/>
              <a:cs typeface="小塚ゴシック Pr6N B"/>
            </a:endParaRPr>
          </a:p>
          <a:p>
            <a:pPr marL="12700" marR="5080">
              <a:lnSpc>
                <a:spcPct val="119100"/>
              </a:lnSpc>
              <a:spcBef>
                <a:spcPts val="80"/>
              </a:spcBef>
            </a:pPr>
            <a:r>
              <a:rPr sz="20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ひ</a:t>
            </a:r>
            <a:r>
              <a:rPr sz="20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ざ</a:t>
            </a:r>
            <a:r>
              <a:rPr sz="20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か</a:t>
            </a:r>
            <a:r>
              <a:rPr sz="20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ら</a:t>
            </a:r>
            <a:r>
              <a:rPr sz="20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首</a:t>
            </a:r>
            <a:r>
              <a:rPr sz="2000" b="0" spc="-19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20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腕</a:t>
            </a:r>
            <a:r>
              <a:rPr sz="20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か</a:t>
            </a:r>
            <a:r>
              <a:rPr sz="20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ら</a:t>
            </a:r>
            <a:r>
              <a:rPr sz="20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手</a:t>
            </a:r>
            <a:r>
              <a:rPr sz="20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首、 </a:t>
            </a:r>
            <a:r>
              <a:rPr sz="20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背</a:t>
            </a:r>
            <a:r>
              <a:rPr sz="20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部</a:t>
            </a:r>
            <a:r>
              <a:rPr sz="20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sz="20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で</a:t>
            </a:r>
            <a:r>
              <a:rPr sz="20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し</a:t>
            </a:r>
            <a:r>
              <a:rPr sz="20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っ</a:t>
            </a:r>
            <a:r>
              <a:rPr sz="20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か</a:t>
            </a:r>
            <a:r>
              <a:rPr sz="20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り</a:t>
            </a:r>
            <a:r>
              <a:rPr sz="20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ガ</a:t>
            </a:r>
            <a:r>
              <a:rPr sz="20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ウ</a:t>
            </a:r>
            <a:r>
              <a:rPr sz="20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ン</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で </a:t>
            </a:r>
            <a:r>
              <a:rPr sz="20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覆い</a:t>
            </a:r>
            <a:r>
              <a:rPr sz="2000" b="0" spc="-315"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20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首</a:t>
            </a:r>
            <a:r>
              <a:rPr sz="20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と</a:t>
            </a:r>
            <a:r>
              <a:rPr sz="20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腰</a:t>
            </a:r>
            <a:r>
              <a:rPr sz="20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a:t>
            </a:r>
            <a:r>
              <a:rPr sz="2000" b="0" spc="-1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ひ</a:t>
            </a:r>
            <a:r>
              <a:rPr sz="2000" b="0" spc="-1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も</a:t>
            </a:r>
            <a:r>
              <a:rPr sz="20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sz="20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結</a:t>
            </a:r>
            <a:r>
              <a:rPr sz="20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ぶ</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endParaRPr sz="2000" dirty="0">
              <a:latin typeface="小塚ゴシック Pr6N R" panose="020B0400000000000000" pitchFamily="34" charset="-128"/>
              <a:ea typeface="小塚ゴシック Pr6N R" panose="020B0400000000000000" pitchFamily="34" charset="-128"/>
              <a:cs typeface="小塚ゴシック Pro EL"/>
            </a:endParaRPr>
          </a:p>
        </p:txBody>
      </p:sp>
    </p:spTree>
    <p:extLst>
      <p:ext uri="{BB962C8B-B14F-4D97-AF65-F5344CB8AC3E}">
        <p14:creationId xmlns:p14="http://schemas.microsoft.com/office/powerpoint/2010/main" val="1433272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5">
            <a:extLst>
              <a:ext uri="{FF2B5EF4-FFF2-40B4-BE49-F238E27FC236}">
                <a16:creationId xmlns:a16="http://schemas.microsoft.com/office/drawing/2014/main" id="{5F74FB6A-F915-4845-B419-BE3457069D2C}"/>
              </a:ext>
            </a:extLst>
          </p:cNvPr>
          <p:cNvSpPr txBox="1">
            <a:spLocks/>
          </p:cNvSpPr>
          <p:nvPr/>
        </p:nvSpPr>
        <p:spPr>
          <a:xfrm>
            <a:off x="2209800" y="1291973"/>
            <a:ext cx="7772400" cy="1470025"/>
          </a:xfrm>
          <a:prstGeom prst="rect">
            <a:avLst/>
          </a:prstGeom>
          <a:solidFill>
            <a:schemeClr val="accent5">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defRPr/>
            </a:pPr>
            <a:r>
              <a:rPr lang="ja-JP" altLang="en-US" dirty="0">
                <a:latin typeface="小塚ゴシック Pr6N R" panose="020B0400000000000000" pitchFamily="34" charset="-128"/>
                <a:ea typeface="小塚ゴシック Pr6N R" panose="020B0400000000000000" pitchFamily="34" charset="-128"/>
              </a:rPr>
              <a:t>個人用防護具の使い方</a:t>
            </a:r>
            <a:br>
              <a:rPr lang="en-US" altLang="ja-JP" dirty="0">
                <a:latin typeface="小塚ゴシック Pr6N R" panose="020B0400000000000000" pitchFamily="34" charset="-128"/>
                <a:ea typeface="小塚ゴシック Pr6N R" panose="020B0400000000000000" pitchFamily="34" charset="-128"/>
              </a:rPr>
            </a:br>
            <a:r>
              <a:rPr lang="ja-JP" altLang="en-US" dirty="0">
                <a:latin typeface="小塚ゴシック Pr6N R" panose="020B0400000000000000" pitchFamily="34" charset="-128"/>
                <a:ea typeface="小塚ゴシック Pr6N R" panose="020B0400000000000000" pitchFamily="34" charset="-128"/>
              </a:rPr>
              <a:t>１．基礎知識編</a:t>
            </a:r>
          </a:p>
        </p:txBody>
      </p:sp>
    </p:spTree>
    <p:extLst>
      <p:ext uri="{BB962C8B-B14F-4D97-AF65-F5344CB8AC3E}">
        <p14:creationId xmlns:p14="http://schemas.microsoft.com/office/powerpoint/2010/main" val="2090774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9EBDFFF9-A41B-4105-85C7-8C871AB01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453529"/>
            <a:ext cx="5506549" cy="66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bject 83">
            <a:extLst>
              <a:ext uri="{FF2B5EF4-FFF2-40B4-BE49-F238E27FC236}">
                <a16:creationId xmlns:a16="http://schemas.microsoft.com/office/drawing/2014/main" id="{56CAA4E9-B681-4FC2-B0E0-1902A11F8F74}"/>
              </a:ext>
            </a:extLst>
          </p:cNvPr>
          <p:cNvSpPr txBox="1"/>
          <p:nvPr/>
        </p:nvSpPr>
        <p:spPr>
          <a:xfrm>
            <a:off x="771550" y="4300590"/>
            <a:ext cx="3890147" cy="1753750"/>
          </a:xfrm>
          <a:prstGeom prst="rect">
            <a:avLst/>
          </a:prstGeom>
        </p:spPr>
        <p:txBody>
          <a:bodyPr vert="horz" wrap="square" lIns="0" tIns="0" rIns="0" bIns="0" rtlCol="0">
            <a:spAutoFit/>
          </a:bodyPr>
          <a:lstStyle/>
          <a:p>
            <a:pPr marL="12700" algn="just">
              <a:lnSpc>
                <a:spcPct val="100000"/>
              </a:lnSpc>
            </a:pPr>
            <a:r>
              <a:rPr sz="2000" b="1" spc="-50" dirty="0">
                <a:solidFill>
                  <a:srgbClr val="0091D0"/>
                </a:solidFill>
                <a:latin typeface="小塚ゴシック Pr6N R" panose="020B0400000000000000" pitchFamily="34" charset="-128"/>
                <a:ea typeface="小塚ゴシック Pr6N R" panose="020B0400000000000000" pitchFamily="34" charset="-128"/>
                <a:cs typeface="小塚ゴシック Pr6N B"/>
              </a:rPr>
              <a:t>◉</a:t>
            </a:r>
            <a:r>
              <a:rPr sz="2000" b="1" spc="-105" dirty="0">
                <a:solidFill>
                  <a:srgbClr val="0091D0"/>
                </a:solidFill>
                <a:latin typeface="小塚ゴシック Pr6N R" panose="020B0400000000000000" pitchFamily="34" charset="-128"/>
                <a:ea typeface="小塚ゴシック Pr6N R" panose="020B0400000000000000" pitchFamily="34" charset="-128"/>
                <a:cs typeface="小塚ゴシック Pr6N B"/>
              </a:rPr>
              <a:t>エ</a:t>
            </a:r>
            <a:r>
              <a:rPr sz="2000" b="1" spc="-45" dirty="0">
                <a:solidFill>
                  <a:srgbClr val="0091D0"/>
                </a:solidFill>
                <a:latin typeface="小塚ゴシック Pr6N R" panose="020B0400000000000000" pitchFamily="34" charset="-128"/>
                <a:ea typeface="小塚ゴシック Pr6N R" panose="020B0400000000000000" pitchFamily="34" charset="-128"/>
                <a:cs typeface="小塚ゴシック Pr6N B"/>
              </a:rPr>
              <a:t>プ</a:t>
            </a:r>
            <a:r>
              <a:rPr sz="2000" b="1" spc="-80" dirty="0">
                <a:solidFill>
                  <a:srgbClr val="0091D0"/>
                </a:solidFill>
                <a:latin typeface="小塚ゴシック Pr6N R" panose="020B0400000000000000" pitchFamily="34" charset="-128"/>
                <a:ea typeface="小塚ゴシック Pr6N R" panose="020B0400000000000000" pitchFamily="34" charset="-128"/>
                <a:cs typeface="小塚ゴシック Pr6N B"/>
              </a:rPr>
              <a:t>ロ</a:t>
            </a:r>
            <a:r>
              <a:rPr sz="2000" b="1" spc="5" dirty="0">
                <a:solidFill>
                  <a:srgbClr val="0091D0"/>
                </a:solidFill>
                <a:latin typeface="小塚ゴシック Pr6N R" panose="020B0400000000000000" pitchFamily="34" charset="-128"/>
                <a:ea typeface="小塚ゴシック Pr6N R" panose="020B0400000000000000" pitchFamily="34" charset="-128"/>
                <a:cs typeface="小塚ゴシック Pr6N B"/>
              </a:rPr>
              <a:t>ン</a:t>
            </a:r>
            <a:endParaRPr sz="2000" dirty="0">
              <a:latin typeface="小塚ゴシック Pr6N R" panose="020B0400000000000000" pitchFamily="34" charset="-128"/>
              <a:ea typeface="小塚ゴシック Pr6N R" panose="020B0400000000000000" pitchFamily="34" charset="-128"/>
              <a:cs typeface="小塚ゴシック Pr6N B"/>
            </a:endParaRPr>
          </a:p>
          <a:p>
            <a:pPr marL="12700" marR="5080" algn="just">
              <a:lnSpc>
                <a:spcPct val="119100"/>
              </a:lnSpc>
              <a:spcBef>
                <a:spcPts val="80"/>
              </a:spcBef>
            </a:pPr>
            <a:r>
              <a:rPr sz="20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首</a:t>
            </a:r>
            <a:r>
              <a:rPr sz="20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a:t>
            </a:r>
            <a:r>
              <a:rPr sz="20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部</a:t>
            </a:r>
            <a:r>
              <a:rPr sz="20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分</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sz="20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持</a:t>
            </a:r>
            <a:r>
              <a:rPr sz="2000" b="0" spc="-9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っ</a:t>
            </a:r>
            <a:r>
              <a:rPr sz="20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て</a:t>
            </a:r>
            <a:r>
              <a:rPr sz="20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静</a:t>
            </a:r>
            <a:r>
              <a:rPr sz="20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か</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 </a:t>
            </a:r>
            <a:r>
              <a:rPr sz="2000" b="0" spc="-7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か</a:t>
            </a:r>
            <a:r>
              <a:rPr sz="2000" b="0" spc="-4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ぶ</a:t>
            </a:r>
            <a:r>
              <a:rPr sz="2000" b="0" spc="-4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る</a:t>
            </a:r>
            <a:r>
              <a:rPr sz="2000" b="0" spc="-2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2000" b="0" spc="-3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腰</a:t>
            </a:r>
            <a:r>
              <a:rPr sz="2000" b="0" spc="-4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ひ</a:t>
            </a:r>
            <a:r>
              <a:rPr sz="2000" b="0" spc="-7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も</a:t>
            </a:r>
            <a:r>
              <a:rPr sz="2000" b="0" spc="-6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sz="2000" b="0" spc="-5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ゆ</a:t>
            </a:r>
            <a:r>
              <a:rPr sz="2000" b="0" spc="-11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っ</a:t>
            </a:r>
            <a:r>
              <a:rPr sz="2000" b="0" spc="-14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くり</a:t>
            </a:r>
            <a:r>
              <a:rPr sz="20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広</a:t>
            </a:r>
            <a:r>
              <a:rPr sz="2000" b="0" spc="1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げ</a:t>
            </a:r>
            <a:r>
              <a:rPr sz="2000" b="0" spc="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て</a:t>
            </a:r>
            <a:r>
              <a:rPr sz="2000" b="0" spc="-1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後</a:t>
            </a:r>
            <a:r>
              <a:rPr sz="2000" b="0" spc="-7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ろ</a:t>
            </a:r>
            <a:r>
              <a:rPr sz="2000" b="0" spc="2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で結</a:t>
            </a:r>
            <a:r>
              <a:rPr sz="2000" b="0" spc="-1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ぶ</a:t>
            </a:r>
            <a:r>
              <a:rPr sz="2000" b="0" spc="4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2000" b="0" spc="1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患</a:t>
            </a:r>
            <a:r>
              <a:rPr sz="20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者</a:t>
            </a:r>
            <a:r>
              <a:rPr sz="2000" b="0" spc="-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と</a:t>
            </a:r>
            <a:r>
              <a:rPr sz="2000" b="0" spc="1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接</a:t>
            </a:r>
            <a:r>
              <a:rPr sz="2000" b="0" spc="-4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r>
              <a:rPr sz="2000" b="0" spc="-1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る</a:t>
            </a:r>
            <a:r>
              <a:rPr sz="2000" b="0" spc="1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部</a:t>
            </a:r>
            <a:r>
              <a:rPr sz="2000" b="0" spc="2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分に</a:t>
            </a:r>
            <a:r>
              <a:rPr sz="2000" b="0" spc="1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触</a:t>
            </a:r>
            <a:r>
              <a:rPr sz="20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れ</a:t>
            </a:r>
            <a:r>
              <a:rPr sz="2000" b="0" spc="-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な</a:t>
            </a:r>
            <a:r>
              <a:rPr sz="20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い</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20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で</a:t>
            </a:r>
            <a:r>
              <a:rPr sz="20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裾</a:t>
            </a:r>
            <a:r>
              <a:rPr sz="20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sz="20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広</a:t>
            </a:r>
            <a:r>
              <a:rPr sz="20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げ</a:t>
            </a:r>
            <a:r>
              <a:rPr sz="20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る</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endParaRPr sz="2000" dirty="0">
              <a:latin typeface="小塚ゴシック Pr6N R" panose="020B0400000000000000" pitchFamily="34" charset="-128"/>
              <a:ea typeface="小塚ゴシック Pr6N R" panose="020B0400000000000000" pitchFamily="34" charset="-128"/>
              <a:cs typeface="小塚ゴシック Pro EL"/>
            </a:endParaRPr>
          </a:p>
        </p:txBody>
      </p:sp>
      <p:sp>
        <p:nvSpPr>
          <p:cNvPr id="10" name="object 28">
            <a:extLst>
              <a:ext uri="{FF2B5EF4-FFF2-40B4-BE49-F238E27FC236}">
                <a16:creationId xmlns:a16="http://schemas.microsoft.com/office/drawing/2014/main" id="{3088EA7D-86C5-4ADE-80DE-9DD80B73E842}"/>
              </a:ext>
            </a:extLst>
          </p:cNvPr>
          <p:cNvSpPr>
            <a:spLocks noChangeAspect="1"/>
          </p:cNvSpPr>
          <p:nvPr/>
        </p:nvSpPr>
        <p:spPr>
          <a:xfrm>
            <a:off x="6096000" y="2388541"/>
            <a:ext cx="4817692" cy="3601758"/>
          </a:xfrm>
          <a:prstGeom prst="rect">
            <a:avLst/>
          </a:prstGeom>
          <a:blipFill>
            <a:blip r:embed="rId3" cstate="print"/>
            <a:stretch>
              <a:fillRect/>
            </a:stretch>
          </a:blipFill>
        </p:spPr>
        <p:txBody>
          <a:bodyPr wrap="square" lIns="0" tIns="0" rIns="0" bIns="0" rtlCol="0"/>
          <a:lstStyle/>
          <a:p>
            <a:endParaRPr/>
          </a:p>
        </p:txBody>
      </p:sp>
      <p:sp>
        <p:nvSpPr>
          <p:cNvPr id="11" name="object 102">
            <a:extLst>
              <a:ext uri="{FF2B5EF4-FFF2-40B4-BE49-F238E27FC236}">
                <a16:creationId xmlns:a16="http://schemas.microsoft.com/office/drawing/2014/main" id="{1DECB19D-68BD-407B-A8BF-FE8D491AD272}"/>
              </a:ext>
            </a:extLst>
          </p:cNvPr>
          <p:cNvSpPr>
            <a:spLocks noChangeAspect="1"/>
          </p:cNvSpPr>
          <p:nvPr/>
        </p:nvSpPr>
        <p:spPr>
          <a:xfrm>
            <a:off x="3576735" y="2564360"/>
            <a:ext cx="1633225" cy="1633256"/>
          </a:xfrm>
          <a:prstGeom prst="rect">
            <a:avLst/>
          </a:prstGeom>
          <a:blipFill>
            <a:blip r:embed="rId4" cstate="print"/>
            <a:stretch>
              <a:fillRect/>
            </a:stretch>
          </a:blipFill>
        </p:spPr>
        <p:txBody>
          <a:bodyPr wrap="square" lIns="0" tIns="0" rIns="0" bIns="0" rtlCol="0"/>
          <a:lstStyle/>
          <a:p>
            <a:endParaRPr/>
          </a:p>
        </p:txBody>
      </p:sp>
      <p:sp>
        <p:nvSpPr>
          <p:cNvPr id="12" name="Text Box 27">
            <a:extLst>
              <a:ext uri="{FF2B5EF4-FFF2-40B4-BE49-F238E27FC236}">
                <a16:creationId xmlns:a16="http://schemas.microsoft.com/office/drawing/2014/main" id="{55CFA976-BAC5-471E-9C0A-3E238B15AE18}"/>
              </a:ext>
            </a:extLst>
          </p:cNvPr>
          <p:cNvSpPr txBox="1">
            <a:spLocks noChangeArrowheads="1"/>
          </p:cNvSpPr>
          <p:nvPr/>
        </p:nvSpPr>
        <p:spPr bwMode="auto">
          <a:xfrm>
            <a:off x="859634" y="2931388"/>
            <a:ext cx="202409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b="1" dirty="0">
                <a:latin typeface="小塚ゴシック Pr6N R" panose="020B0400000000000000" pitchFamily="34" charset="-128"/>
                <a:ea typeface="小塚ゴシック Pr6N R" panose="020B0400000000000000" pitchFamily="34" charset="-128"/>
              </a:rPr>
              <a:t>最初に手指衛生を行います。</a:t>
            </a:r>
          </a:p>
        </p:txBody>
      </p:sp>
      <p:sp>
        <p:nvSpPr>
          <p:cNvPr id="13" name="Oval 19">
            <a:extLst>
              <a:ext uri="{FF2B5EF4-FFF2-40B4-BE49-F238E27FC236}">
                <a16:creationId xmlns:a16="http://schemas.microsoft.com/office/drawing/2014/main" id="{D0CD3047-4087-48F6-9EFF-721D7A877DAF}"/>
              </a:ext>
            </a:extLst>
          </p:cNvPr>
          <p:cNvSpPr>
            <a:spLocks noChangeAspect="1" noChangeArrowheads="1"/>
          </p:cNvSpPr>
          <p:nvPr/>
        </p:nvSpPr>
        <p:spPr bwMode="auto">
          <a:xfrm>
            <a:off x="3370096" y="2461386"/>
            <a:ext cx="1932859" cy="1935228"/>
          </a:xfrm>
          <a:prstGeom prst="ellipse">
            <a:avLst/>
          </a:prstGeom>
          <a:noFill/>
          <a:ln w="19050">
            <a:solidFill>
              <a:srgbClr val="00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p>
        </p:txBody>
      </p:sp>
      <p:pic>
        <p:nvPicPr>
          <p:cNvPr id="14" name="Picture 20">
            <a:extLst>
              <a:ext uri="{FF2B5EF4-FFF2-40B4-BE49-F238E27FC236}">
                <a16:creationId xmlns:a16="http://schemas.microsoft.com/office/drawing/2014/main" id="{069B0591-8C62-4F44-A8C9-2D05B61671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1359" y="3068637"/>
            <a:ext cx="28892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1">
            <a:extLst>
              <a:ext uri="{FF2B5EF4-FFF2-40B4-BE49-F238E27FC236}">
                <a16:creationId xmlns:a16="http://schemas.microsoft.com/office/drawing/2014/main" id="{6E22CB29-C84F-43C2-B106-96F4AEF34F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5459" y="3285331"/>
            <a:ext cx="215900" cy="28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2">
            <a:extLst>
              <a:ext uri="{FF2B5EF4-FFF2-40B4-BE49-F238E27FC236}">
                <a16:creationId xmlns:a16="http://schemas.microsoft.com/office/drawing/2014/main" id="{75B92183-71BF-4561-BE3A-8B498A2EF1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5424" y="1453530"/>
            <a:ext cx="3838959" cy="784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34">
            <a:extLst>
              <a:ext uri="{FF2B5EF4-FFF2-40B4-BE49-F238E27FC236}">
                <a16:creationId xmlns:a16="http://schemas.microsoft.com/office/drawing/2014/main" id="{F56DDDB6-569E-41C2-AEB1-6DD8F5856EFC}"/>
              </a:ext>
            </a:extLst>
          </p:cNvPr>
          <p:cNvSpPr txBox="1">
            <a:spLocks noChangeArrowheads="1"/>
          </p:cNvSpPr>
          <p:nvPr/>
        </p:nvSpPr>
        <p:spPr bwMode="auto">
          <a:xfrm>
            <a:off x="7016970" y="1396830"/>
            <a:ext cx="28733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sz="5400" b="1" dirty="0">
                <a:solidFill>
                  <a:srgbClr val="3399FF"/>
                </a:solidFill>
              </a:rPr>
              <a:t>1</a:t>
            </a:r>
          </a:p>
        </p:txBody>
      </p:sp>
      <p:sp>
        <p:nvSpPr>
          <p:cNvPr id="19" name="Text Box 33">
            <a:extLst>
              <a:ext uri="{FF2B5EF4-FFF2-40B4-BE49-F238E27FC236}">
                <a16:creationId xmlns:a16="http://schemas.microsoft.com/office/drawing/2014/main" id="{2DE8410D-F727-4776-8F13-EFA96EBCD451}"/>
              </a:ext>
            </a:extLst>
          </p:cNvPr>
          <p:cNvSpPr txBox="1">
            <a:spLocks noChangeArrowheads="1"/>
          </p:cNvSpPr>
          <p:nvPr/>
        </p:nvSpPr>
        <p:spPr bwMode="auto">
          <a:xfrm>
            <a:off x="7508695" y="1615120"/>
            <a:ext cx="35419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2800" b="1" dirty="0">
                <a:latin typeface="小塚ゴシック Pr6N R" panose="020B0400000000000000" pitchFamily="34" charset="-128"/>
                <a:ea typeface="小塚ゴシック Pr6N R" panose="020B0400000000000000" pitchFamily="34" charset="-128"/>
              </a:rPr>
              <a:t>ガウン・エプロン</a:t>
            </a:r>
          </a:p>
        </p:txBody>
      </p:sp>
      <p:sp>
        <p:nvSpPr>
          <p:cNvPr id="20" name="Text Box 36">
            <a:extLst>
              <a:ext uri="{FF2B5EF4-FFF2-40B4-BE49-F238E27FC236}">
                <a16:creationId xmlns:a16="http://schemas.microsoft.com/office/drawing/2014/main" id="{01EEBA46-5C61-46B5-9F77-E12DD60F7A5D}"/>
              </a:ext>
            </a:extLst>
          </p:cNvPr>
          <p:cNvSpPr txBox="1">
            <a:spLocks noChangeArrowheads="1"/>
          </p:cNvSpPr>
          <p:nvPr/>
        </p:nvSpPr>
        <p:spPr bwMode="auto">
          <a:xfrm>
            <a:off x="1972468" y="507999"/>
            <a:ext cx="7910567"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3600" b="1" dirty="0">
                <a:latin typeface="小塚ゴシック Pr6N R" panose="020B0400000000000000" pitchFamily="34" charset="-128"/>
                <a:ea typeface="小塚ゴシック Pr6N R" panose="020B0400000000000000" pitchFamily="34" charset="-128"/>
              </a:rPr>
              <a:t>個人用防護具（</a:t>
            </a:r>
            <a:r>
              <a:rPr lang="en-US" altLang="ja-JP" sz="3600" b="1" dirty="0">
                <a:latin typeface="小塚ゴシック Pr6N R" panose="020B0400000000000000" pitchFamily="34" charset="-128"/>
                <a:ea typeface="小塚ゴシック Pr6N R" panose="020B0400000000000000" pitchFamily="34" charset="-128"/>
              </a:rPr>
              <a:t>PPE</a:t>
            </a:r>
            <a:r>
              <a:rPr lang="ja-JP" altLang="en-US" sz="3600" b="1" dirty="0">
                <a:latin typeface="小塚ゴシック Pr6N R" panose="020B0400000000000000" pitchFamily="34" charset="-128"/>
                <a:ea typeface="小塚ゴシック Pr6N R" panose="020B0400000000000000" pitchFamily="34" charset="-128"/>
              </a:rPr>
              <a:t>）の着脱の手順</a:t>
            </a:r>
          </a:p>
        </p:txBody>
      </p:sp>
    </p:spTree>
    <p:extLst>
      <p:ext uri="{BB962C8B-B14F-4D97-AF65-F5344CB8AC3E}">
        <p14:creationId xmlns:p14="http://schemas.microsoft.com/office/powerpoint/2010/main" val="74959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CFD5B511-5E7C-4786-A7E6-C1290C78A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739" y="1300809"/>
            <a:ext cx="5506549" cy="66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6">
            <a:extLst>
              <a:ext uri="{FF2B5EF4-FFF2-40B4-BE49-F238E27FC236}">
                <a16:creationId xmlns:a16="http://schemas.microsoft.com/office/drawing/2014/main" id="{7976E2FC-F6BD-42B6-8798-3D391FF926FA}"/>
              </a:ext>
            </a:extLst>
          </p:cNvPr>
          <p:cNvSpPr txBox="1">
            <a:spLocks noChangeArrowheads="1"/>
          </p:cNvSpPr>
          <p:nvPr/>
        </p:nvSpPr>
        <p:spPr bwMode="auto">
          <a:xfrm>
            <a:off x="637013" y="522313"/>
            <a:ext cx="7910567"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3600" b="1" dirty="0">
                <a:latin typeface="小塚ゴシック Pr6N R" panose="020B0400000000000000" pitchFamily="34" charset="-128"/>
                <a:ea typeface="小塚ゴシック Pr6N R" panose="020B0400000000000000" pitchFamily="34" charset="-128"/>
              </a:rPr>
              <a:t>個人用防護具（</a:t>
            </a:r>
            <a:r>
              <a:rPr lang="en-US" altLang="ja-JP" sz="3600" b="1" dirty="0">
                <a:latin typeface="小塚ゴシック Pr6N R" panose="020B0400000000000000" pitchFamily="34" charset="-128"/>
                <a:ea typeface="小塚ゴシック Pr6N R" panose="020B0400000000000000" pitchFamily="34" charset="-128"/>
              </a:rPr>
              <a:t>PPE</a:t>
            </a:r>
            <a:r>
              <a:rPr lang="ja-JP" altLang="en-US" sz="3600" b="1" dirty="0">
                <a:latin typeface="小塚ゴシック Pr6N R" panose="020B0400000000000000" pitchFamily="34" charset="-128"/>
                <a:ea typeface="小塚ゴシック Pr6N R" panose="020B0400000000000000" pitchFamily="34" charset="-128"/>
              </a:rPr>
              <a:t>）の着脱の手順</a:t>
            </a:r>
          </a:p>
        </p:txBody>
      </p:sp>
      <p:sp>
        <p:nvSpPr>
          <p:cNvPr id="7" name="object 45">
            <a:extLst>
              <a:ext uri="{FF2B5EF4-FFF2-40B4-BE49-F238E27FC236}">
                <a16:creationId xmlns:a16="http://schemas.microsoft.com/office/drawing/2014/main" id="{E95AE3D3-D83F-40ED-80DE-DF9CCA375352}"/>
              </a:ext>
            </a:extLst>
          </p:cNvPr>
          <p:cNvSpPr>
            <a:spLocks noChangeAspect="1"/>
          </p:cNvSpPr>
          <p:nvPr/>
        </p:nvSpPr>
        <p:spPr>
          <a:xfrm>
            <a:off x="1430158" y="1861336"/>
            <a:ext cx="2983866" cy="2946901"/>
          </a:xfrm>
          <a:prstGeom prst="rect">
            <a:avLst/>
          </a:prstGeom>
          <a:blipFill>
            <a:blip r:embed="rId3" cstate="print"/>
            <a:stretch>
              <a:fillRect/>
            </a:stretch>
          </a:blipFill>
        </p:spPr>
        <p:txBody>
          <a:bodyPr wrap="square" lIns="0" tIns="0" rIns="0" bIns="0" rtlCol="0"/>
          <a:lstStyle/>
          <a:p>
            <a:endParaRPr/>
          </a:p>
        </p:txBody>
      </p:sp>
      <p:sp>
        <p:nvSpPr>
          <p:cNvPr id="8" name="object 46">
            <a:extLst>
              <a:ext uri="{FF2B5EF4-FFF2-40B4-BE49-F238E27FC236}">
                <a16:creationId xmlns:a16="http://schemas.microsoft.com/office/drawing/2014/main" id="{0CE42DA4-5BD7-44CA-821F-AFA3BD0DF506}"/>
              </a:ext>
            </a:extLst>
          </p:cNvPr>
          <p:cNvSpPr>
            <a:spLocks noChangeAspect="1"/>
          </p:cNvSpPr>
          <p:nvPr/>
        </p:nvSpPr>
        <p:spPr>
          <a:xfrm>
            <a:off x="4749274" y="2096550"/>
            <a:ext cx="2509319" cy="2711687"/>
          </a:xfrm>
          <a:prstGeom prst="rect">
            <a:avLst/>
          </a:prstGeom>
          <a:blipFill>
            <a:blip r:embed="rId4" cstate="print"/>
            <a:stretch>
              <a:fillRect/>
            </a:stretch>
          </a:blipFill>
        </p:spPr>
        <p:txBody>
          <a:bodyPr wrap="square" lIns="0" tIns="0" rIns="0" bIns="0" rtlCol="0"/>
          <a:lstStyle/>
          <a:p>
            <a:endParaRPr/>
          </a:p>
        </p:txBody>
      </p:sp>
      <p:sp>
        <p:nvSpPr>
          <p:cNvPr id="9" name="object 47">
            <a:extLst>
              <a:ext uri="{FF2B5EF4-FFF2-40B4-BE49-F238E27FC236}">
                <a16:creationId xmlns:a16="http://schemas.microsoft.com/office/drawing/2014/main" id="{77846B16-6173-4A77-9AF4-434ECEE44BCE}"/>
              </a:ext>
            </a:extLst>
          </p:cNvPr>
          <p:cNvSpPr>
            <a:spLocks noChangeAspect="1"/>
          </p:cNvSpPr>
          <p:nvPr/>
        </p:nvSpPr>
        <p:spPr>
          <a:xfrm>
            <a:off x="8070296" y="2052047"/>
            <a:ext cx="2716598" cy="2800692"/>
          </a:xfrm>
          <a:prstGeom prst="rect">
            <a:avLst/>
          </a:prstGeom>
          <a:blipFill>
            <a:blip r:embed="rId5" cstate="print"/>
            <a:stretch>
              <a:fillRect/>
            </a:stretch>
          </a:blipFill>
        </p:spPr>
        <p:txBody>
          <a:bodyPr wrap="square" lIns="0" tIns="0" rIns="0" bIns="0" rtlCol="0"/>
          <a:lstStyle/>
          <a:p>
            <a:endParaRPr/>
          </a:p>
        </p:txBody>
      </p:sp>
      <p:sp>
        <p:nvSpPr>
          <p:cNvPr id="10" name="object 48">
            <a:extLst>
              <a:ext uri="{FF2B5EF4-FFF2-40B4-BE49-F238E27FC236}">
                <a16:creationId xmlns:a16="http://schemas.microsoft.com/office/drawing/2014/main" id="{80AE259F-A999-4F82-8DD4-ED5AD25C10B9}"/>
              </a:ext>
            </a:extLst>
          </p:cNvPr>
          <p:cNvSpPr txBox="1"/>
          <p:nvPr/>
        </p:nvSpPr>
        <p:spPr>
          <a:xfrm>
            <a:off x="1585185" y="4984904"/>
            <a:ext cx="2415837" cy="700641"/>
          </a:xfrm>
          <a:prstGeom prst="rect">
            <a:avLst/>
          </a:prstGeom>
        </p:spPr>
        <p:txBody>
          <a:bodyPr vert="horz" wrap="square" lIns="0" tIns="0" rIns="0" bIns="0" rtlCol="0">
            <a:spAutoFit/>
          </a:bodyPr>
          <a:lstStyle/>
          <a:p>
            <a:pPr marL="12700" marR="5080">
              <a:lnSpc>
                <a:spcPct val="119100"/>
              </a:lnSpc>
            </a:pPr>
            <a:r>
              <a:rPr sz="20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鼻</a:t>
            </a:r>
            <a:r>
              <a:rPr sz="2000" b="0" spc="-8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あ</a:t>
            </a:r>
            <a:r>
              <a:rPr sz="20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て</a:t>
            </a:r>
            <a:r>
              <a:rPr sz="20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部</a:t>
            </a:r>
            <a:r>
              <a:rPr sz="2000" b="0" spc="-9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が</a:t>
            </a:r>
            <a:r>
              <a:rPr sz="20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上</a:t>
            </a:r>
            <a:r>
              <a:rPr sz="20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sz="2000" b="0" spc="-9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な</a:t>
            </a:r>
            <a:r>
              <a:rPr sz="20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る</a:t>
            </a:r>
            <a:r>
              <a:rPr sz="2000" b="0" spc="-9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よ</a:t>
            </a:r>
            <a:r>
              <a:rPr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う </a:t>
            </a:r>
            <a:r>
              <a:rPr sz="20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sz="20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つけ</a:t>
            </a:r>
            <a:r>
              <a:rPr sz="20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sz="2000" b="0" spc="-10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endParaRPr sz="2000" dirty="0">
              <a:latin typeface="小塚ゴシック Pr6N R" panose="020B0400000000000000" pitchFamily="34" charset="-128"/>
              <a:ea typeface="小塚ゴシック Pr6N R" panose="020B0400000000000000" pitchFamily="34" charset="-128"/>
              <a:cs typeface="小塚ゴシック Pro EL"/>
            </a:endParaRPr>
          </a:p>
        </p:txBody>
      </p:sp>
      <p:sp>
        <p:nvSpPr>
          <p:cNvPr id="11" name="object 49">
            <a:extLst>
              <a:ext uri="{FF2B5EF4-FFF2-40B4-BE49-F238E27FC236}">
                <a16:creationId xmlns:a16="http://schemas.microsoft.com/office/drawing/2014/main" id="{7BA3DB76-BF73-44CA-844A-A0885FD50C68}"/>
              </a:ext>
            </a:extLst>
          </p:cNvPr>
          <p:cNvSpPr txBox="1"/>
          <p:nvPr/>
        </p:nvSpPr>
        <p:spPr>
          <a:xfrm>
            <a:off x="4742247" y="4984904"/>
            <a:ext cx="2707505" cy="1066895"/>
          </a:xfrm>
          <a:prstGeom prst="rect">
            <a:avLst/>
          </a:prstGeom>
        </p:spPr>
        <p:txBody>
          <a:bodyPr vert="horz" wrap="square" lIns="0" tIns="0" rIns="0" bIns="0" rtlCol="0">
            <a:spAutoFit/>
          </a:bodyPr>
          <a:lstStyle/>
          <a:p>
            <a:pPr marL="12700" marR="5080" algn="just">
              <a:lnSpc>
                <a:spcPct val="119100"/>
              </a:lnSpc>
            </a:pPr>
            <a:r>
              <a:rPr sz="2000" b="0" spc="-2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鼻</a:t>
            </a:r>
            <a:r>
              <a:rPr sz="2000" b="0" spc="-9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あ</a:t>
            </a:r>
            <a:r>
              <a:rPr sz="2000" b="0" spc="-3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て</a:t>
            </a:r>
            <a:r>
              <a:rPr sz="2000" b="0" spc="-4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部</a:t>
            </a:r>
            <a:r>
              <a:rPr sz="2000" b="0" spc="-7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sz="20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小</a:t>
            </a:r>
            <a:r>
              <a:rPr sz="2000" b="0" spc="-2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鼻</a:t>
            </a:r>
            <a:r>
              <a:rPr sz="2000" b="0" spc="-7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sz="2000" b="0" spc="-12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フ</a:t>
            </a:r>
            <a:r>
              <a:rPr sz="2000" b="0" spc="-15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ィ</a:t>
            </a:r>
            <a:r>
              <a:rPr sz="20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ッ</a:t>
            </a:r>
            <a:r>
              <a:rPr sz="2000" b="0" spc="-9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ト</a:t>
            </a:r>
            <a:r>
              <a:rPr sz="2000" b="0" spc="-8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さ</a:t>
            </a:r>
            <a:r>
              <a:rPr sz="2000" b="0" spc="-3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せ</a:t>
            </a:r>
            <a:r>
              <a:rPr sz="20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sz="2000" b="0" spc="-4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プ</a:t>
            </a:r>
            <a:r>
              <a:rPr sz="2000" b="0" spc="-8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リ</a:t>
            </a:r>
            <a:r>
              <a:rPr sz="2000" b="0" spc="-9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ー</a:t>
            </a:r>
            <a:r>
              <a:rPr sz="2000" b="0" spc="-6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ツ</a:t>
            </a:r>
            <a:r>
              <a:rPr sz="2000" b="0" spc="-8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sz="2000" b="0" spc="-6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ひ</a:t>
            </a:r>
            <a:r>
              <a:rPr sz="20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ろ</a:t>
            </a:r>
            <a:r>
              <a:rPr sz="2000" b="0" spc="-5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げ</a:t>
            </a:r>
            <a:r>
              <a:rPr sz="2000" b="0" spc="-5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sz="2000" b="0" spc="-10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r>
              <a:rPr sz="2000" b="0" spc="-105"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endParaRPr sz="2000" dirty="0">
              <a:latin typeface="小塚ゴシック Pr6N R" panose="020B0400000000000000" pitchFamily="34" charset="-128"/>
              <a:ea typeface="小塚ゴシック Pr6N R" panose="020B0400000000000000" pitchFamily="34" charset="-128"/>
              <a:cs typeface="小塚ゴシック Pro EL"/>
            </a:endParaRPr>
          </a:p>
        </p:txBody>
      </p:sp>
      <p:sp>
        <p:nvSpPr>
          <p:cNvPr id="12" name="object 50">
            <a:extLst>
              <a:ext uri="{FF2B5EF4-FFF2-40B4-BE49-F238E27FC236}">
                <a16:creationId xmlns:a16="http://schemas.microsoft.com/office/drawing/2014/main" id="{BB92061F-4AC8-4EBC-9CC1-B8FECC60F8E7}"/>
              </a:ext>
            </a:extLst>
          </p:cNvPr>
          <p:cNvSpPr txBox="1"/>
          <p:nvPr/>
        </p:nvSpPr>
        <p:spPr>
          <a:xfrm>
            <a:off x="8208150" y="4983833"/>
            <a:ext cx="2415837" cy="1433149"/>
          </a:xfrm>
          <a:prstGeom prst="rect">
            <a:avLst/>
          </a:prstGeom>
        </p:spPr>
        <p:txBody>
          <a:bodyPr vert="horz" wrap="square" lIns="0" tIns="0" rIns="0" bIns="0" rtlCol="0">
            <a:spAutoFit/>
          </a:bodyPr>
          <a:lstStyle/>
          <a:p>
            <a:pPr marL="12700" marR="5080" algn="just">
              <a:lnSpc>
                <a:spcPct val="119100"/>
              </a:lnSpc>
            </a:pPr>
            <a:r>
              <a:rPr sz="2000" b="0" spc="-2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鼻</a:t>
            </a:r>
            <a:r>
              <a:rPr sz="2000" b="0" spc="-8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あ</a:t>
            </a:r>
            <a:r>
              <a:rPr sz="2000" b="0" spc="-2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て</a:t>
            </a:r>
            <a:r>
              <a:rPr sz="2000" b="0" spc="-4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部</a:t>
            </a:r>
            <a:r>
              <a:rPr sz="2000" b="0" spc="-6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sz="2000" b="0" spc="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小</a:t>
            </a:r>
            <a:r>
              <a:rPr sz="2000" b="0" spc="-2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鼻</a:t>
            </a:r>
            <a:r>
              <a:rPr sz="2000" b="0" spc="-6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sz="2000" b="0" spc="-11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フ</a:t>
            </a:r>
            <a:r>
              <a:rPr sz="2000" b="0" spc="-14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ィ</a:t>
            </a:r>
            <a:r>
              <a:rPr sz="20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ッ</a:t>
            </a:r>
            <a:r>
              <a:rPr sz="2000" b="0" spc="-9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ト</a:t>
            </a:r>
            <a:r>
              <a:rPr sz="2000" b="0" spc="-8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さ</a:t>
            </a:r>
            <a:r>
              <a:rPr sz="2000" b="0" spc="-5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せ</a:t>
            </a:r>
            <a:r>
              <a:rPr sz="2000" b="0" spc="-5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2000" b="0" spc="-10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r>
              <a:rPr lang="ja-JP" altLang="en-US" sz="20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20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鼻</a:t>
            </a:r>
            <a:r>
              <a:rPr sz="2000" b="0" spc="-4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は</a:t>
            </a:r>
            <a:r>
              <a:rPr sz="2000" b="0" spc="2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全</a:t>
            </a:r>
            <a:r>
              <a:rPr sz="20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体</a:t>
            </a:r>
            <a:r>
              <a:rPr sz="2000" b="0" spc="-3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sz="2000" b="0" spc="-5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覆</a:t>
            </a:r>
            <a:r>
              <a:rPr sz="2000" b="0" spc="-10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う</a:t>
            </a:r>
            <a:r>
              <a:rPr sz="2000" b="0" spc="-10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よ</a:t>
            </a:r>
            <a:r>
              <a:rPr sz="2000" b="0" spc="-7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う</a:t>
            </a:r>
            <a:r>
              <a:rPr sz="2000" b="0" spc="-9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にし</a:t>
            </a:r>
            <a:r>
              <a:rPr sz="2000" b="0" spc="-5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sz="2000" b="0" spc="-105"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r>
              <a:rPr sz="2000" b="0" spc="-105"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endParaRPr sz="2000" dirty="0">
              <a:latin typeface="小塚ゴシック Pr6N R" panose="020B0400000000000000" pitchFamily="34" charset="-128"/>
              <a:ea typeface="小塚ゴシック Pr6N R" panose="020B0400000000000000" pitchFamily="34" charset="-128"/>
              <a:cs typeface="小塚ゴシック Pro EL"/>
            </a:endParaRPr>
          </a:p>
        </p:txBody>
      </p:sp>
      <p:sp>
        <p:nvSpPr>
          <p:cNvPr id="13" name="object 51">
            <a:extLst>
              <a:ext uri="{FF2B5EF4-FFF2-40B4-BE49-F238E27FC236}">
                <a16:creationId xmlns:a16="http://schemas.microsoft.com/office/drawing/2014/main" id="{D8A3C712-F34A-42E8-B834-1C7A0D310FF5}"/>
              </a:ext>
            </a:extLst>
          </p:cNvPr>
          <p:cNvSpPr txBox="1"/>
          <p:nvPr/>
        </p:nvSpPr>
        <p:spPr>
          <a:xfrm>
            <a:off x="6536072" y="1664706"/>
            <a:ext cx="2509319" cy="307777"/>
          </a:xfrm>
          <a:prstGeom prst="rect">
            <a:avLst/>
          </a:prstGeom>
        </p:spPr>
        <p:txBody>
          <a:bodyPr vert="horz" wrap="square" lIns="0" tIns="0" rIns="0" bIns="0" rtlCol="0">
            <a:spAutoFit/>
          </a:bodyPr>
          <a:lstStyle/>
          <a:p>
            <a:pPr marL="12700">
              <a:lnSpc>
                <a:spcPct val="100000"/>
              </a:lnSpc>
            </a:pPr>
            <a:r>
              <a:rPr sz="2000" b="1" spc="-25" dirty="0">
                <a:solidFill>
                  <a:srgbClr val="0091D0"/>
                </a:solidFill>
                <a:latin typeface="小塚ゴシック Pr6N B"/>
                <a:cs typeface="小塚ゴシック Pr6N B"/>
              </a:rPr>
              <a:t>◉</a:t>
            </a:r>
            <a:r>
              <a:rPr sz="2000" b="1" spc="-65" dirty="0">
                <a:solidFill>
                  <a:srgbClr val="0091D0"/>
                </a:solidFill>
                <a:latin typeface="小塚ゴシック Pr6N B"/>
                <a:cs typeface="小塚ゴシック Pr6N B"/>
              </a:rPr>
              <a:t>サ</a:t>
            </a:r>
            <a:r>
              <a:rPr sz="2000" b="1" spc="-80" dirty="0">
                <a:solidFill>
                  <a:srgbClr val="0091D0"/>
                </a:solidFill>
                <a:latin typeface="小塚ゴシック Pr6N B"/>
                <a:cs typeface="小塚ゴシック Pr6N B"/>
              </a:rPr>
              <a:t>ー</a:t>
            </a:r>
            <a:r>
              <a:rPr sz="2000" b="1" spc="-65" dirty="0">
                <a:solidFill>
                  <a:srgbClr val="0091D0"/>
                </a:solidFill>
                <a:latin typeface="小塚ゴシック Pr6N B"/>
                <a:cs typeface="小塚ゴシック Pr6N B"/>
              </a:rPr>
              <a:t>ジ</a:t>
            </a:r>
            <a:r>
              <a:rPr sz="2000" b="1" spc="-50" dirty="0">
                <a:solidFill>
                  <a:srgbClr val="0091D0"/>
                </a:solidFill>
                <a:latin typeface="小塚ゴシック Pr6N B"/>
                <a:cs typeface="小塚ゴシック Pr6N B"/>
              </a:rPr>
              <a:t>カ</a:t>
            </a:r>
            <a:r>
              <a:rPr sz="2000" b="1" spc="-60" dirty="0">
                <a:solidFill>
                  <a:srgbClr val="0091D0"/>
                </a:solidFill>
                <a:latin typeface="小塚ゴシック Pr6N B"/>
                <a:cs typeface="小塚ゴシック Pr6N B"/>
              </a:rPr>
              <a:t>ル</a:t>
            </a:r>
            <a:r>
              <a:rPr sz="2000" b="1" spc="-100" dirty="0">
                <a:solidFill>
                  <a:srgbClr val="0091D0"/>
                </a:solidFill>
                <a:latin typeface="小塚ゴシック Pr6N B"/>
                <a:cs typeface="小塚ゴシック Pr6N B"/>
              </a:rPr>
              <a:t>マ</a:t>
            </a:r>
            <a:r>
              <a:rPr sz="2000" b="1" spc="-130" dirty="0">
                <a:solidFill>
                  <a:srgbClr val="0091D0"/>
                </a:solidFill>
                <a:latin typeface="小塚ゴシック Pr6N B"/>
                <a:cs typeface="小塚ゴシック Pr6N B"/>
              </a:rPr>
              <a:t>ス</a:t>
            </a:r>
            <a:r>
              <a:rPr sz="2000" b="1" spc="5" dirty="0">
                <a:solidFill>
                  <a:srgbClr val="0091D0"/>
                </a:solidFill>
                <a:latin typeface="小塚ゴシック Pr6N B"/>
                <a:cs typeface="小塚ゴシック Pr6N B"/>
              </a:rPr>
              <a:t>ク</a:t>
            </a:r>
            <a:endParaRPr sz="2000" dirty="0">
              <a:latin typeface="小塚ゴシック Pr6N B"/>
              <a:cs typeface="小塚ゴシック Pr6N B"/>
            </a:endParaRPr>
          </a:p>
        </p:txBody>
      </p:sp>
      <p:sp>
        <p:nvSpPr>
          <p:cNvPr id="14" name="Text Box 24">
            <a:extLst>
              <a:ext uri="{FF2B5EF4-FFF2-40B4-BE49-F238E27FC236}">
                <a16:creationId xmlns:a16="http://schemas.microsoft.com/office/drawing/2014/main" id="{097E3399-7742-4E0D-98BC-3DD7DDAF5DCF}"/>
              </a:ext>
            </a:extLst>
          </p:cNvPr>
          <p:cNvSpPr txBox="1">
            <a:spLocks noChangeArrowheads="1"/>
          </p:cNvSpPr>
          <p:nvPr/>
        </p:nvSpPr>
        <p:spPr bwMode="auto">
          <a:xfrm>
            <a:off x="1585185" y="2211173"/>
            <a:ext cx="5048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sz="3200" b="1" dirty="0">
                <a:latin typeface="小塚ゴシック Pr6N R" panose="020B0400000000000000" pitchFamily="34" charset="-128"/>
                <a:ea typeface="小塚ゴシック Pr6N R" panose="020B0400000000000000" pitchFamily="34" charset="-128"/>
              </a:rPr>
              <a:t>①</a:t>
            </a:r>
          </a:p>
        </p:txBody>
      </p:sp>
      <p:sp>
        <p:nvSpPr>
          <p:cNvPr id="15" name="Text Box 25">
            <a:extLst>
              <a:ext uri="{FF2B5EF4-FFF2-40B4-BE49-F238E27FC236}">
                <a16:creationId xmlns:a16="http://schemas.microsoft.com/office/drawing/2014/main" id="{A5A267E8-96C5-4745-A988-54DF70D6C598}"/>
              </a:ext>
            </a:extLst>
          </p:cNvPr>
          <p:cNvSpPr txBox="1">
            <a:spLocks noChangeArrowheads="1"/>
          </p:cNvSpPr>
          <p:nvPr/>
        </p:nvSpPr>
        <p:spPr bwMode="auto">
          <a:xfrm>
            <a:off x="4551418" y="2196525"/>
            <a:ext cx="5048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sz="3200" b="1" dirty="0">
                <a:latin typeface="小塚ゴシック Pr6N R" panose="020B0400000000000000" pitchFamily="34" charset="-128"/>
                <a:ea typeface="小塚ゴシック Pr6N R" panose="020B0400000000000000" pitchFamily="34" charset="-128"/>
              </a:rPr>
              <a:t>②</a:t>
            </a:r>
          </a:p>
        </p:txBody>
      </p:sp>
      <p:sp>
        <p:nvSpPr>
          <p:cNvPr id="16" name="Text Box 26">
            <a:extLst>
              <a:ext uri="{FF2B5EF4-FFF2-40B4-BE49-F238E27FC236}">
                <a16:creationId xmlns:a16="http://schemas.microsoft.com/office/drawing/2014/main" id="{42D03D19-A057-4C7C-8C4B-5F0DBD07167B}"/>
              </a:ext>
            </a:extLst>
          </p:cNvPr>
          <p:cNvSpPr txBox="1">
            <a:spLocks noChangeArrowheads="1"/>
          </p:cNvSpPr>
          <p:nvPr/>
        </p:nvSpPr>
        <p:spPr bwMode="auto">
          <a:xfrm>
            <a:off x="7955737" y="2211174"/>
            <a:ext cx="5048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sz="3200" b="1" dirty="0">
                <a:latin typeface="小塚ゴシック Pr6N R" panose="020B0400000000000000" pitchFamily="34" charset="-128"/>
                <a:ea typeface="小塚ゴシック Pr6N R" panose="020B0400000000000000" pitchFamily="34" charset="-128"/>
              </a:rPr>
              <a:t>③</a:t>
            </a:r>
          </a:p>
        </p:txBody>
      </p:sp>
      <p:pic>
        <p:nvPicPr>
          <p:cNvPr id="17" name="Picture 17">
            <a:extLst>
              <a:ext uri="{FF2B5EF4-FFF2-40B4-BE49-F238E27FC236}">
                <a16:creationId xmlns:a16="http://schemas.microsoft.com/office/drawing/2014/main" id="{2089F5DF-35C1-4532-A2F4-B69409102F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7454" y="540763"/>
            <a:ext cx="3289537" cy="9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14">
            <a:extLst>
              <a:ext uri="{FF2B5EF4-FFF2-40B4-BE49-F238E27FC236}">
                <a16:creationId xmlns:a16="http://schemas.microsoft.com/office/drawing/2014/main" id="{5741D452-9DDA-4105-B845-BAF3BD820747}"/>
              </a:ext>
            </a:extLst>
          </p:cNvPr>
          <p:cNvSpPr txBox="1">
            <a:spLocks noChangeArrowheads="1"/>
          </p:cNvSpPr>
          <p:nvPr/>
        </p:nvSpPr>
        <p:spPr bwMode="auto">
          <a:xfrm>
            <a:off x="8932973" y="595240"/>
            <a:ext cx="285401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2400" b="1" dirty="0">
                <a:latin typeface="小塚ゴシック Pr6N R" panose="020B0400000000000000" pitchFamily="34" charset="-128"/>
                <a:ea typeface="小塚ゴシック Pr6N R" panose="020B0400000000000000" pitchFamily="34" charset="-128"/>
              </a:rPr>
              <a:t>サージカルマスク</a:t>
            </a:r>
            <a:r>
              <a:rPr lang="en-US" altLang="ja-JP" sz="2400" b="1" dirty="0">
                <a:latin typeface="小塚ゴシック Pr6N R" panose="020B0400000000000000" pitchFamily="34" charset="-128"/>
                <a:ea typeface="小塚ゴシック Pr6N R" panose="020B0400000000000000" pitchFamily="34" charset="-128"/>
              </a:rPr>
              <a:t>N95 </a:t>
            </a:r>
            <a:r>
              <a:rPr lang="ja-JP" altLang="en-US" sz="2400" b="1" dirty="0">
                <a:latin typeface="小塚ゴシック Pr6N R" panose="020B0400000000000000" pitchFamily="34" charset="-128"/>
                <a:ea typeface="小塚ゴシック Pr6N R" panose="020B0400000000000000" pitchFamily="34" charset="-128"/>
              </a:rPr>
              <a:t>マスク</a:t>
            </a:r>
          </a:p>
        </p:txBody>
      </p:sp>
      <p:sp>
        <p:nvSpPr>
          <p:cNvPr id="19" name="Text Box 15">
            <a:extLst>
              <a:ext uri="{FF2B5EF4-FFF2-40B4-BE49-F238E27FC236}">
                <a16:creationId xmlns:a16="http://schemas.microsoft.com/office/drawing/2014/main" id="{C7EA206B-B922-4774-ACCE-6F0481444976}"/>
              </a:ext>
            </a:extLst>
          </p:cNvPr>
          <p:cNvSpPr txBox="1">
            <a:spLocks noChangeArrowheads="1"/>
          </p:cNvSpPr>
          <p:nvPr/>
        </p:nvSpPr>
        <p:spPr bwMode="auto">
          <a:xfrm>
            <a:off x="8497453" y="502907"/>
            <a:ext cx="2873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sz="5400" b="1" dirty="0">
                <a:solidFill>
                  <a:srgbClr val="FF9966"/>
                </a:solidFill>
              </a:rPr>
              <a:t>2</a:t>
            </a:r>
          </a:p>
        </p:txBody>
      </p:sp>
    </p:spTree>
    <p:extLst>
      <p:ext uri="{BB962C8B-B14F-4D97-AF65-F5344CB8AC3E}">
        <p14:creationId xmlns:p14="http://schemas.microsoft.com/office/powerpoint/2010/main" val="1655325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CFD5B511-5E7C-4786-A7E6-C1290C78A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739" y="1300809"/>
            <a:ext cx="5506549" cy="66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6">
            <a:extLst>
              <a:ext uri="{FF2B5EF4-FFF2-40B4-BE49-F238E27FC236}">
                <a16:creationId xmlns:a16="http://schemas.microsoft.com/office/drawing/2014/main" id="{7976E2FC-F6BD-42B6-8798-3D391FF926FA}"/>
              </a:ext>
            </a:extLst>
          </p:cNvPr>
          <p:cNvSpPr txBox="1">
            <a:spLocks noChangeArrowheads="1"/>
          </p:cNvSpPr>
          <p:nvPr/>
        </p:nvSpPr>
        <p:spPr bwMode="auto">
          <a:xfrm>
            <a:off x="637013" y="522313"/>
            <a:ext cx="7910567"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3600" b="1" dirty="0">
                <a:latin typeface="小塚ゴシック Pr6N R" panose="020B0400000000000000" pitchFamily="34" charset="-128"/>
                <a:ea typeface="小塚ゴシック Pr6N R" panose="020B0400000000000000" pitchFamily="34" charset="-128"/>
              </a:rPr>
              <a:t>個人用防護具（</a:t>
            </a:r>
            <a:r>
              <a:rPr lang="en-US" altLang="ja-JP" sz="3600" b="1" dirty="0">
                <a:latin typeface="小塚ゴシック Pr6N R" panose="020B0400000000000000" pitchFamily="34" charset="-128"/>
                <a:ea typeface="小塚ゴシック Pr6N R" panose="020B0400000000000000" pitchFamily="34" charset="-128"/>
              </a:rPr>
              <a:t>PPE</a:t>
            </a:r>
            <a:r>
              <a:rPr lang="ja-JP" altLang="en-US" sz="3600" b="1" dirty="0">
                <a:latin typeface="小塚ゴシック Pr6N R" panose="020B0400000000000000" pitchFamily="34" charset="-128"/>
                <a:ea typeface="小塚ゴシック Pr6N R" panose="020B0400000000000000" pitchFamily="34" charset="-128"/>
              </a:rPr>
              <a:t>）の着脱の手順</a:t>
            </a:r>
          </a:p>
        </p:txBody>
      </p:sp>
      <p:sp>
        <p:nvSpPr>
          <p:cNvPr id="10" name="object 48">
            <a:extLst>
              <a:ext uri="{FF2B5EF4-FFF2-40B4-BE49-F238E27FC236}">
                <a16:creationId xmlns:a16="http://schemas.microsoft.com/office/drawing/2014/main" id="{80AE259F-A999-4F82-8DD4-ED5AD25C10B9}"/>
              </a:ext>
            </a:extLst>
          </p:cNvPr>
          <p:cNvSpPr txBox="1"/>
          <p:nvPr/>
        </p:nvSpPr>
        <p:spPr>
          <a:xfrm>
            <a:off x="3384377" y="5385895"/>
            <a:ext cx="2415837" cy="923330"/>
          </a:xfrm>
          <a:prstGeom prst="rect">
            <a:avLst/>
          </a:prstGeom>
        </p:spPr>
        <p:txBody>
          <a:bodyPr vert="horz" wrap="square" lIns="0" tIns="0" rIns="0" bIns="0" rtlCol="0">
            <a:spAutoFit/>
          </a:bodyPr>
          <a:lstStyle/>
          <a:p>
            <a:pPr>
              <a:spcBef>
                <a:spcPct val="50000"/>
              </a:spcBef>
            </a:pPr>
            <a:r>
              <a:rPr lang="ja-JP" altLang="en-US" sz="2000" b="1" dirty="0">
                <a:latin typeface="小塚ゴシック Pr6N R" panose="020B0400000000000000" pitchFamily="34" charset="-128"/>
                <a:ea typeface="小塚ゴシック Pr6N R" panose="020B0400000000000000" pitchFamily="34" charset="-128"/>
              </a:rPr>
              <a:t>マスクのプリーツを伸ばして、口と鼻をしっかりと覆います。</a:t>
            </a:r>
          </a:p>
        </p:txBody>
      </p:sp>
      <p:pic>
        <p:nvPicPr>
          <p:cNvPr id="17" name="Picture 17">
            <a:extLst>
              <a:ext uri="{FF2B5EF4-FFF2-40B4-BE49-F238E27FC236}">
                <a16:creationId xmlns:a16="http://schemas.microsoft.com/office/drawing/2014/main" id="{2089F5DF-35C1-4532-A2F4-B69409102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7454" y="540763"/>
            <a:ext cx="3289537" cy="9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14">
            <a:extLst>
              <a:ext uri="{FF2B5EF4-FFF2-40B4-BE49-F238E27FC236}">
                <a16:creationId xmlns:a16="http://schemas.microsoft.com/office/drawing/2014/main" id="{5741D452-9DDA-4105-B845-BAF3BD820747}"/>
              </a:ext>
            </a:extLst>
          </p:cNvPr>
          <p:cNvSpPr txBox="1">
            <a:spLocks noChangeArrowheads="1"/>
          </p:cNvSpPr>
          <p:nvPr/>
        </p:nvSpPr>
        <p:spPr bwMode="auto">
          <a:xfrm>
            <a:off x="8932973" y="595240"/>
            <a:ext cx="285401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2400" b="1" dirty="0">
                <a:latin typeface="小塚ゴシック Pr6N R" panose="020B0400000000000000" pitchFamily="34" charset="-128"/>
                <a:ea typeface="小塚ゴシック Pr6N R" panose="020B0400000000000000" pitchFamily="34" charset="-128"/>
              </a:rPr>
              <a:t>サージカルマスク</a:t>
            </a:r>
            <a:r>
              <a:rPr lang="en-US" altLang="ja-JP" sz="2400" b="1" dirty="0">
                <a:latin typeface="小塚ゴシック Pr6N R" panose="020B0400000000000000" pitchFamily="34" charset="-128"/>
                <a:ea typeface="小塚ゴシック Pr6N R" panose="020B0400000000000000" pitchFamily="34" charset="-128"/>
              </a:rPr>
              <a:t>N95 </a:t>
            </a:r>
            <a:r>
              <a:rPr lang="ja-JP" altLang="en-US" sz="2400" b="1" dirty="0">
                <a:latin typeface="小塚ゴシック Pr6N R" panose="020B0400000000000000" pitchFamily="34" charset="-128"/>
                <a:ea typeface="小塚ゴシック Pr6N R" panose="020B0400000000000000" pitchFamily="34" charset="-128"/>
              </a:rPr>
              <a:t>マスク</a:t>
            </a:r>
          </a:p>
        </p:txBody>
      </p:sp>
      <p:sp>
        <p:nvSpPr>
          <p:cNvPr id="19" name="Text Box 15">
            <a:extLst>
              <a:ext uri="{FF2B5EF4-FFF2-40B4-BE49-F238E27FC236}">
                <a16:creationId xmlns:a16="http://schemas.microsoft.com/office/drawing/2014/main" id="{C7EA206B-B922-4774-ACCE-6F0481444976}"/>
              </a:ext>
            </a:extLst>
          </p:cNvPr>
          <p:cNvSpPr txBox="1">
            <a:spLocks noChangeArrowheads="1"/>
          </p:cNvSpPr>
          <p:nvPr/>
        </p:nvSpPr>
        <p:spPr bwMode="auto">
          <a:xfrm>
            <a:off x="8497453" y="549663"/>
            <a:ext cx="2873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sz="5400" b="1" dirty="0">
                <a:solidFill>
                  <a:srgbClr val="FF9966"/>
                </a:solidFill>
              </a:rPr>
              <a:t>2</a:t>
            </a:r>
          </a:p>
        </p:txBody>
      </p:sp>
      <p:sp>
        <p:nvSpPr>
          <p:cNvPr id="20" name="object 48">
            <a:extLst>
              <a:ext uri="{FF2B5EF4-FFF2-40B4-BE49-F238E27FC236}">
                <a16:creationId xmlns:a16="http://schemas.microsoft.com/office/drawing/2014/main" id="{6E8252CC-F013-4948-A196-2ADED1AE3234}"/>
              </a:ext>
            </a:extLst>
          </p:cNvPr>
          <p:cNvSpPr txBox="1"/>
          <p:nvPr/>
        </p:nvSpPr>
        <p:spPr>
          <a:xfrm>
            <a:off x="7433202" y="5354230"/>
            <a:ext cx="2415837" cy="954107"/>
          </a:xfrm>
          <a:prstGeom prst="rect">
            <a:avLst/>
          </a:prstGeom>
        </p:spPr>
        <p:txBody>
          <a:bodyPr vert="horz" wrap="square" lIns="0" tIns="0" rIns="0" bIns="0" rtlCol="0">
            <a:spAutoFit/>
          </a:bodyPr>
          <a:lstStyle/>
          <a:p>
            <a:pPr>
              <a:spcBef>
                <a:spcPct val="50000"/>
              </a:spcBef>
            </a:pPr>
            <a:r>
              <a:rPr lang="ja-JP" altLang="en-US" sz="20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装</a:t>
            </a:r>
            <a:r>
              <a:rPr lang="ja-JP" altLang="en-US"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着</a:t>
            </a:r>
            <a:r>
              <a:rPr lang="ja-JP" altLang="en-US" sz="20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完</a:t>
            </a:r>
            <a:r>
              <a:rPr lang="ja-JP" altLang="en-US" sz="2000" b="0" spc="-120" dirty="0">
                <a:solidFill>
                  <a:srgbClr val="231F20"/>
                </a:solidFill>
                <a:latin typeface="小塚ゴシック Pr6N R" panose="020B0400000000000000" pitchFamily="34" charset="-128"/>
                <a:ea typeface="小塚ゴシック Pr6N R" panose="020B0400000000000000" pitchFamily="34" charset="-128"/>
                <a:cs typeface="小塚ゴシック Pro EL"/>
              </a:rPr>
              <a:t>了。</a:t>
            </a:r>
            <a:endParaRPr lang="ja-JP" altLang="en-US" sz="2000" dirty="0">
              <a:latin typeface="小塚ゴシック Pr6N R" panose="020B0400000000000000" pitchFamily="34" charset="-128"/>
              <a:ea typeface="小塚ゴシック Pr6N R" panose="020B0400000000000000" pitchFamily="34" charset="-128"/>
              <a:cs typeface="小塚ゴシック Pro EL"/>
            </a:endParaRPr>
          </a:p>
          <a:p>
            <a:pPr>
              <a:spcBef>
                <a:spcPct val="50000"/>
              </a:spcBef>
            </a:pPr>
            <a:endParaRPr lang="ja-JP" altLang="en-US" sz="2800" b="1" dirty="0">
              <a:latin typeface="小塚ゴシック Pr6N R" panose="020B0400000000000000" pitchFamily="34" charset="-128"/>
              <a:ea typeface="小塚ゴシック Pr6N R" panose="020B0400000000000000" pitchFamily="34" charset="-128"/>
            </a:endParaRPr>
          </a:p>
        </p:txBody>
      </p:sp>
      <p:sp>
        <p:nvSpPr>
          <p:cNvPr id="13" name="object 51">
            <a:extLst>
              <a:ext uri="{FF2B5EF4-FFF2-40B4-BE49-F238E27FC236}">
                <a16:creationId xmlns:a16="http://schemas.microsoft.com/office/drawing/2014/main" id="{D8A3C712-F34A-42E8-B834-1C7A0D310FF5}"/>
              </a:ext>
            </a:extLst>
          </p:cNvPr>
          <p:cNvSpPr txBox="1"/>
          <p:nvPr/>
        </p:nvSpPr>
        <p:spPr>
          <a:xfrm>
            <a:off x="836687" y="2179715"/>
            <a:ext cx="2890487" cy="307777"/>
          </a:xfrm>
          <a:prstGeom prst="rect">
            <a:avLst/>
          </a:prstGeom>
        </p:spPr>
        <p:txBody>
          <a:bodyPr vert="horz" wrap="square" lIns="0" tIns="0" rIns="0" bIns="0" rtlCol="0">
            <a:spAutoFit/>
          </a:bodyPr>
          <a:lstStyle/>
          <a:p>
            <a:pPr marL="12700">
              <a:lnSpc>
                <a:spcPct val="100000"/>
              </a:lnSpc>
            </a:pPr>
            <a:r>
              <a:rPr sz="2000" b="1" spc="-25" dirty="0">
                <a:solidFill>
                  <a:srgbClr val="0091D0"/>
                </a:solidFill>
                <a:latin typeface="小塚ゴシック Pr6N B"/>
                <a:cs typeface="小塚ゴシック Pr6N B"/>
              </a:rPr>
              <a:t>◉</a:t>
            </a:r>
            <a:r>
              <a:rPr sz="2000" b="1" spc="-65" dirty="0">
                <a:solidFill>
                  <a:srgbClr val="0091D0"/>
                </a:solidFill>
                <a:latin typeface="小塚ゴシック Pr6N B"/>
                <a:cs typeface="小塚ゴシック Pr6N B"/>
              </a:rPr>
              <a:t>サ</a:t>
            </a:r>
            <a:r>
              <a:rPr sz="2000" b="1" spc="-80" dirty="0">
                <a:solidFill>
                  <a:srgbClr val="0091D0"/>
                </a:solidFill>
                <a:latin typeface="小塚ゴシック Pr6N B"/>
                <a:cs typeface="小塚ゴシック Pr6N B"/>
              </a:rPr>
              <a:t>ー</a:t>
            </a:r>
            <a:r>
              <a:rPr sz="2000" b="1" spc="-65" dirty="0">
                <a:solidFill>
                  <a:srgbClr val="0091D0"/>
                </a:solidFill>
                <a:latin typeface="小塚ゴシック Pr6N B"/>
                <a:cs typeface="小塚ゴシック Pr6N B"/>
              </a:rPr>
              <a:t>ジ</a:t>
            </a:r>
            <a:r>
              <a:rPr sz="2000" b="1" spc="-50" dirty="0">
                <a:solidFill>
                  <a:srgbClr val="0091D0"/>
                </a:solidFill>
                <a:latin typeface="小塚ゴシック Pr6N B"/>
                <a:cs typeface="小塚ゴシック Pr6N B"/>
              </a:rPr>
              <a:t>カ</a:t>
            </a:r>
            <a:r>
              <a:rPr sz="2000" b="1" spc="-60" dirty="0">
                <a:solidFill>
                  <a:srgbClr val="0091D0"/>
                </a:solidFill>
                <a:latin typeface="小塚ゴシック Pr6N B"/>
                <a:cs typeface="小塚ゴシック Pr6N B"/>
              </a:rPr>
              <a:t>ル</a:t>
            </a:r>
            <a:r>
              <a:rPr sz="2000" b="1" spc="-100" dirty="0">
                <a:solidFill>
                  <a:srgbClr val="0091D0"/>
                </a:solidFill>
                <a:latin typeface="小塚ゴシック Pr6N B"/>
                <a:cs typeface="小塚ゴシック Pr6N B"/>
              </a:rPr>
              <a:t>マ</a:t>
            </a:r>
            <a:r>
              <a:rPr sz="2000" b="1" spc="-130" dirty="0">
                <a:solidFill>
                  <a:srgbClr val="0091D0"/>
                </a:solidFill>
                <a:latin typeface="小塚ゴシック Pr6N B"/>
                <a:cs typeface="小塚ゴシック Pr6N B"/>
              </a:rPr>
              <a:t>ス</a:t>
            </a:r>
            <a:r>
              <a:rPr sz="2000" b="1" spc="5" dirty="0">
                <a:solidFill>
                  <a:srgbClr val="0091D0"/>
                </a:solidFill>
                <a:latin typeface="小塚ゴシック Pr6N B"/>
                <a:cs typeface="小塚ゴシック Pr6N B"/>
              </a:rPr>
              <a:t>ク</a:t>
            </a:r>
            <a:endParaRPr sz="2000" dirty="0">
              <a:latin typeface="小塚ゴシック Pr6N B"/>
              <a:cs typeface="小塚ゴシック Pr6N B"/>
            </a:endParaRPr>
          </a:p>
        </p:txBody>
      </p:sp>
      <p:pic>
        <p:nvPicPr>
          <p:cNvPr id="4" name="図 3">
            <a:extLst>
              <a:ext uri="{FF2B5EF4-FFF2-40B4-BE49-F238E27FC236}">
                <a16:creationId xmlns:a16="http://schemas.microsoft.com/office/drawing/2014/main" id="{691775C8-42F9-4729-8A4A-9C4A61D3C024}"/>
              </a:ext>
            </a:extLst>
          </p:cNvPr>
          <p:cNvPicPr>
            <a:picLocks noChangeAspect="1"/>
          </p:cNvPicPr>
          <p:nvPr/>
        </p:nvPicPr>
        <p:blipFill>
          <a:blip r:embed="rId4"/>
          <a:stretch>
            <a:fillRect/>
          </a:stretch>
        </p:blipFill>
        <p:spPr>
          <a:xfrm>
            <a:off x="3193482" y="2179715"/>
            <a:ext cx="2819400" cy="2990850"/>
          </a:xfrm>
          <a:prstGeom prst="rect">
            <a:avLst/>
          </a:prstGeom>
        </p:spPr>
      </p:pic>
      <p:pic>
        <p:nvPicPr>
          <p:cNvPr id="21" name="図 20">
            <a:extLst>
              <a:ext uri="{FF2B5EF4-FFF2-40B4-BE49-F238E27FC236}">
                <a16:creationId xmlns:a16="http://schemas.microsoft.com/office/drawing/2014/main" id="{EA8DB083-E1D3-48D3-9B53-D5B8746D18D1}"/>
              </a:ext>
            </a:extLst>
          </p:cNvPr>
          <p:cNvPicPr>
            <a:picLocks noChangeAspect="1"/>
          </p:cNvPicPr>
          <p:nvPr/>
        </p:nvPicPr>
        <p:blipFill>
          <a:blip r:embed="rId5"/>
          <a:stretch>
            <a:fillRect/>
          </a:stretch>
        </p:blipFill>
        <p:spPr>
          <a:xfrm>
            <a:off x="7192528" y="2179715"/>
            <a:ext cx="2609850" cy="3086100"/>
          </a:xfrm>
          <a:prstGeom prst="rect">
            <a:avLst/>
          </a:prstGeom>
        </p:spPr>
      </p:pic>
    </p:spTree>
    <p:extLst>
      <p:ext uri="{BB962C8B-B14F-4D97-AF65-F5344CB8AC3E}">
        <p14:creationId xmlns:p14="http://schemas.microsoft.com/office/powerpoint/2010/main" val="2332184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CFD5B511-5E7C-4786-A7E6-C1290C78A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739" y="1300809"/>
            <a:ext cx="5506549" cy="66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6">
            <a:extLst>
              <a:ext uri="{FF2B5EF4-FFF2-40B4-BE49-F238E27FC236}">
                <a16:creationId xmlns:a16="http://schemas.microsoft.com/office/drawing/2014/main" id="{7976E2FC-F6BD-42B6-8798-3D391FF926FA}"/>
              </a:ext>
            </a:extLst>
          </p:cNvPr>
          <p:cNvSpPr txBox="1">
            <a:spLocks noChangeArrowheads="1"/>
          </p:cNvSpPr>
          <p:nvPr/>
        </p:nvSpPr>
        <p:spPr bwMode="auto">
          <a:xfrm>
            <a:off x="637013" y="522313"/>
            <a:ext cx="7910567"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3600" b="1" dirty="0">
                <a:latin typeface="小塚ゴシック Pr6N R" panose="020B0400000000000000" pitchFamily="34" charset="-128"/>
                <a:ea typeface="小塚ゴシック Pr6N R" panose="020B0400000000000000" pitchFamily="34" charset="-128"/>
              </a:rPr>
              <a:t>個人用防護具（</a:t>
            </a:r>
            <a:r>
              <a:rPr lang="en-US" altLang="ja-JP" sz="3600" b="1" dirty="0">
                <a:latin typeface="小塚ゴシック Pr6N R" panose="020B0400000000000000" pitchFamily="34" charset="-128"/>
                <a:ea typeface="小塚ゴシック Pr6N R" panose="020B0400000000000000" pitchFamily="34" charset="-128"/>
              </a:rPr>
              <a:t>PPE</a:t>
            </a:r>
            <a:r>
              <a:rPr lang="ja-JP" altLang="en-US" sz="3600" b="1" dirty="0">
                <a:latin typeface="小塚ゴシック Pr6N R" panose="020B0400000000000000" pitchFamily="34" charset="-128"/>
                <a:ea typeface="小塚ゴシック Pr6N R" panose="020B0400000000000000" pitchFamily="34" charset="-128"/>
              </a:rPr>
              <a:t>）の着脱の手順</a:t>
            </a:r>
          </a:p>
        </p:txBody>
      </p:sp>
      <p:sp>
        <p:nvSpPr>
          <p:cNvPr id="10" name="object 48">
            <a:extLst>
              <a:ext uri="{FF2B5EF4-FFF2-40B4-BE49-F238E27FC236}">
                <a16:creationId xmlns:a16="http://schemas.microsoft.com/office/drawing/2014/main" id="{80AE259F-A999-4F82-8DD4-ED5AD25C10B9}"/>
              </a:ext>
            </a:extLst>
          </p:cNvPr>
          <p:cNvSpPr txBox="1"/>
          <p:nvPr/>
        </p:nvSpPr>
        <p:spPr>
          <a:xfrm>
            <a:off x="784681" y="2939511"/>
            <a:ext cx="2785237" cy="1846659"/>
          </a:xfrm>
          <a:prstGeom prst="rect">
            <a:avLst/>
          </a:prstGeom>
        </p:spPr>
        <p:txBody>
          <a:bodyPr vert="horz" wrap="square" lIns="0" tIns="0" rIns="0" bIns="0" rtlCol="0">
            <a:spAutoFit/>
          </a:bodyPr>
          <a:lstStyle/>
          <a:p>
            <a:pPr>
              <a:spcBef>
                <a:spcPct val="50000"/>
              </a:spcBef>
            </a:pPr>
            <a:r>
              <a:rPr lang="ja-JP" altLang="en-US" sz="20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マ</a:t>
            </a:r>
            <a:r>
              <a:rPr lang="ja-JP" altLang="en-US" sz="20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ス</a:t>
            </a:r>
            <a:r>
              <a:rPr lang="ja-JP" altLang="en-US" sz="20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ク</a:t>
            </a:r>
            <a:r>
              <a:rPr lang="ja-JP" altLang="en-US" sz="20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20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上</a:t>
            </a:r>
            <a:r>
              <a:rPr lang="ja-JP" altLang="en-US" sz="20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下</a:t>
            </a:r>
            <a:r>
              <a:rPr lang="ja-JP" altLang="en-US" sz="20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lang="ja-JP" altLang="en-US" sz="20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広</a:t>
            </a:r>
            <a:r>
              <a:rPr lang="ja-JP" altLang="en-US" sz="20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げ</a:t>
            </a:r>
            <a:r>
              <a:rPr lang="ja-JP" altLang="en-US" sz="20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鼻</a:t>
            </a:r>
            <a:r>
              <a:rPr lang="ja-JP" altLang="en-US" sz="20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と</a:t>
            </a:r>
            <a:r>
              <a:rPr lang="ja-JP" altLang="en-US" sz="20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あ</a:t>
            </a:r>
            <a:r>
              <a:rPr lang="ja-JP" altLang="en-US"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ご </a:t>
            </a:r>
            <a:r>
              <a:rPr lang="ja-JP" altLang="en-US" sz="20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を覆</a:t>
            </a:r>
            <a:r>
              <a:rPr lang="ja-JP" altLang="en-US" sz="20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い</a:t>
            </a:r>
            <a:r>
              <a:rPr lang="ja-JP" altLang="en-US" sz="20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20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ゴ</a:t>
            </a:r>
            <a:r>
              <a:rPr lang="ja-JP" altLang="en-US"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ム</a:t>
            </a:r>
            <a:r>
              <a:rPr lang="ja-JP" altLang="en-US" sz="20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バ</a:t>
            </a:r>
            <a:r>
              <a:rPr lang="ja-JP" altLang="en-US" sz="2000" b="0" spc="-9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ン</a:t>
            </a:r>
            <a:r>
              <a:rPr lang="ja-JP" altLang="en-US" sz="20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ド</a:t>
            </a:r>
            <a:r>
              <a:rPr lang="ja-JP" altLang="en-US" sz="20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で</a:t>
            </a:r>
            <a:r>
              <a:rPr lang="ja-JP" altLang="en-US" sz="20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頭</a:t>
            </a:r>
            <a:r>
              <a:rPr lang="ja-JP" altLang="en-US" sz="20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頂</a:t>
            </a:r>
            <a:r>
              <a:rPr lang="ja-JP" altLang="en-US" sz="20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部</a:t>
            </a:r>
            <a:r>
              <a:rPr lang="ja-JP" altLang="en-US"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と </a:t>
            </a:r>
            <a:r>
              <a:rPr lang="ja-JP" altLang="en-US" sz="20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後</a:t>
            </a:r>
            <a:r>
              <a:rPr lang="ja-JP" altLang="en-US" sz="20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頸</a:t>
            </a:r>
            <a:r>
              <a:rPr lang="ja-JP" altLang="en-US" sz="20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部</a:t>
            </a:r>
            <a:r>
              <a:rPr lang="ja-JP" altLang="en-US" sz="20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20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固</a:t>
            </a:r>
            <a:r>
              <a:rPr lang="ja-JP" altLang="en-US" sz="20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定</a:t>
            </a:r>
            <a:r>
              <a:rPr lang="ja-JP" altLang="en-US" sz="20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20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ユ</a:t>
            </a:r>
            <a:r>
              <a:rPr lang="ja-JP" altLang="en-US" sz="20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ーザ</a:t>
            </a:r>
            <a:r>
              <a:rPr lang="ja-JP" altLang="en-US" sz="20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ー</a:t>
            </a:r>
            <a:r>
              <a:rPr lang="ja-JP" altLang="en-US" sz="20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シ</a:t>
            </a:r>
            <a:r>
              <a:rPr lang="ja-JP" altLang="en-US" sz="20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ー</a:t>
            </a:r>
            <a:r>
              <a:rPr lang="ja-JP" altLang="en-US"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ル </a:t>
            </a:r>
            <a:r>
              <a:rPr lang="ja-JP" altLang="en-US" sz="20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チ</a:t>
            </a:r>
            <a:r>
              <a:rPr lang="ja-JP" altLang="en-US" sz="20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ェ</a:t>
            </a:r>
            <a:r>
              <a:rPr lang="ja-JP" altLang="en-US" sz="20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ッ</a:t>
            </a:r>
            <a:r>
              <a:rPr lang="ja-JP" altLang="en-US" sz="2000" b="0" spc="-2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ク</a:t>
            </a:r>
            <a:r>
              <a:rPr lang="ja-JP" altLang="en-US" sz="20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20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フ</a:t>
            </a:r>
            <a:r>
              <a:rPr lang="ja-JP" altLang="en-US" sz="2000" b="0" spc="-114" dirty="0">
                <a:solidFill>
                  <a:srgbClr val="231F20"/>
                </a:solidFill>
                <a:latin typeface="小塚ゴシック Pr6N R" panose="020B0400000000000000" pitchFamily="34" charset="-128"/>
                <a:ea typeface="小塚ゴシック Pr6N R" panose="020B0400000000000000" pitchFamily="34" charset="-128"/>
                <a:cs typeface="小塚ゴシック Pro EL"/>
              </a:rPr>
              <a:t>ィ</a:t>
            </a:r>
            <a:r>
              <a:rPr lang="ja-JP" altLang="en-US" sz="2000" b="0" spc="-1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ッ</a:t>
            </a:r>
            <a:r>
              <a:rPr lang="ja-JP" altLang="en-US" sz="20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チ</a:t>
            </a:r>
            <a:r>
              <a:rPr lang="ja-JP" altLang="en-US" sz="20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ェ</a:t>
            </a:r>
            <a:r>
              <a:rPr lang="ja-JP" altLang="en-US" sz="20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ッ</a:t>
            </a:r>
            <a:r>
              <a:rPr lang="ja-JP" altLang="en-US" sz="20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ク</a:t>
            </a:r>
            <a:r>
              <a:rPr lang="ja-JP" altLang="en-US" sz="20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2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 </a:t>
            </a:r>
            <a:r>
              <a:rPr lang="ja-JP" altLang="en-US" sz="20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行</a:t>
            </a:r>
            <a:r>
              <a:rPr lang="ja-JP" altLang="en-US" sz="20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う。</a:t>
            </a:r>
            <a:endParaRPr lang="ja-JP" altLang="en-US" sz="2000" b="1" dirty="0">
              <a:latin typeface="小塚ゴシック Pr6N R" panose="020B0400000000000000" pitchFamily="34" charset="-128"/>
              <a:ea typeface="小塚ゴシック Pr6N R" panose="020B0400000000000000" pitchFamily="34" charset="-128"/>
            </a:endParaRPr>
          </a:p>
        </p:txBody>
      </p:sp>
      <p:sp>
        <p:nvSpPr>
          <p:cNvPr id="13" name="object 51">
            <a:extLst>
              <a:ext uri="{FF2B5EF4-FFF2-40B4-BE49-F238E27FC236}">
                <a16:creationId xmlns:a16="http://schemas.microsoft.com/office/drawing/2014/main" id="{D8A3C712-F34A-42E8-B834-1C7A0D310FF5}"/>
              </a:ext>
            </a:extLst>
          </p:cNvPr>
          <p:cNvSpPr txBox="1"/>
          <p:nvPr/>
        </p:nvSpPr>
        <p:spPr>
          <a:xfrm>
            <a:off x="784681" y="2631734"/>
            <a:ext cx="2028093" cy="307777"/>
          </a:xfrm>
          <a:prstGeom prst="rect">
            <a:avLst/>
          </a:prstGeom>
        </p:spPr>
        <p:txBody>
          <a:bodyPr vert="horz" wrap="square" lIns="0" tIns="0" rIns="0" bIns="0" rtlCol="0">
            <a:spAutoFit/>
          </a:bodyPr>
          <a:lstStyle/>
          <a:p>
            <a:pPr marL="12700"/>
            <a:r>
              <a:rPr sz="2000" b="1" spc="-25" dirty="0">
                <a:solidFill>
                  <a:srgbClr val="0091D0"/>
                </a:solidFill>
                <a:latin typeface="小塚ゴシック Pr6N B"/>
                <a:cs typeface="小塚ゴシック Pr6N B"/>
              </a:rPr>
              <a:t>◉</a:t>
            </a:r>
            <a:r>
              <a:rPr lang="en-US" altLang="ja-JP" sz="2000" b="1" spc="35" dirty="0">
                <a:solidFill>
                  <a:srgbClr val="0091D0"/>
                </a:solidFill>
                <a:latin typeface="小塚ゴシック Pr6N B"/>
                <a:cs typeface="小塚ゴシック Pr6N B"/>
              </a:rPr>
              <a:t> </a:t>
            </a:r>
            <a:r>
              <a:rPr lang="en-US" altLang="ja-JP" sz="2000" spc="20" dirty="0">
                <a:solidFill>
                  <a:srgbClr val="0091D0"/>
                </a:solidFill>
                <a:latin typeface="Arial"/>
                <a:cs typeface="Arial"/>
              </a:rPr>
              <a:t>N9</a:t>
            </a:r>
            <a:r>
              <a:rPr lang="en-US" altLang="ja-JP" sz="2000" spc="10" dirty="0">
                <a:solidFill>
                  <a:srgbClr val="0091D0"/>
                </a:solidFill>
                <a:latin typeface="Arial"/>
                <a:cs typeface="Arial"/>
              </a:rPr>
              <a:t>5</a:t>
            </a:r>
            <a:r>
              <a:rPr lang="en-US" altLang="ja-JP" sz="2000" spc="-75" dirty="0">
                <a:solidFill>
                  <a:srgbClr val="0091D0"/>
                </a:solidFill>
                <a:latin typeface="Arial"/>
                <a:cs typeface="Arial"/>
              </a:rPr>
              <a:t> </a:t>
            </a:r>
            <a:r>
              <a:rPr lang="ja-JP" altLang="en-US" sz="2000" b="1" spc="-100" dirty="0">
                <a:solidFill>
                  <a:srgbClr val="0091D0"/>
                </a:solidFill>
                <a:latin typeface="小塚ゴシック Pr6N B"/>
                <a:cs typeface="小塚ゴシック Pr6N B"/>
              </a:rPr>
              <a:t>マ</a:t>
            </a:r>
            <a:r>
              <a:rPr lang="ja-JP" altLang="en-US" sz="2000" b="1" spc="-130" dirty="0">
                <a:solidFill>
                  <a:srgbClr val="0091D0"/>
                </a:solidFill>
                <a:latin typeface="小塚ゴシック Pr6N B"/>
                <a:cs typeface="小塚ゴシック Pr6N B"/>
              </a:rPr>
              <a:t>ス</a:t>
            </a:r>
            <a:r>
              <a:rPr lang="ja-JP" altLang="en-US" sz="2000" b="1" spc="5" dirty="0">
                <a:solidFill>
                  <a:srgbClr val="0091D0"/>
                </a:solidFill>
                <a:latin typeface="小塚ゴシック Pr6N B"/>
                <a:cs typeface="小塚ゴシック Pr6N B"/>
              </a:rPr>
              <a:t>ク</a:t>
            </a:r>
            <a:endParaRPr sz="2000" dirty="0">
              <a:latin typeface="小塚ゴシック Pr6N B"/>
              <a:cs typeface="小塚ゴシック Pr6N B"/>
            </a:endParaRPr>
          </a:p>
        </p:txBody>
      </p:sp>
      <p:pic>
        <p:nvPicPr>
          <p:cNvPr id="17" name="Picture 17">
            <a:extLst>
              <a:ext uri="{FF2B5EF4-FFF2-40B4-BE49-F238E27FC236}">
                <a16:creationId xmlns:a16="http://schemas.microsoft.com/office/drawing/2014/main" id="{2089F5DF-35C1-4532-A2F4-B69409102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5416" y="1236457"/>
            <a:ext cx="3289537" cy="9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14">
            <a:extLst>
              <a:ext uri="{FF2B5EF4-FFF2-40B4-BE49-F238E27FC236}">
                <a16:creationId xmlns:a16="http://schemas.microsoft.com/office/drawing/2014/main" id="{5741D452-9DDA-4105-B845-BAF3BD820747}"/>
              </a:ext>
            </a:extLst>
          </p:cNvPr>
          <p:cNvSpPr txBox="1">
            <a:spLocks noChangeArrowheads="1"/>
          </p:cNvSpPr>
          <p:nvPr/>
        </p:nvSpPr>
        <p:spPr bwMode="auto">
          <a:xfrm>
            <a:off x="8035289" y="1300809"/>
            <a:ext cx="285401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2400" b="1" dirty="0">
                <a:latin typeface="小塚ゴシック Pr6N R" panose="020B0400000000000000" pitchFamily="34" charset="-128"/>
                <a:ea typeface="小塚ゴシック Pr6N R" panose="020B0400000000000000" pitchFamily="34" charset="-128"/>
              </a:rPr>
              <a:t>サージカルマスク</a:t>
            </a:r>
            <a:r>
              <a:rPr lang="en-US" altLang="ja-JP" sz="2400" b="1" dirty="0">
                <a:latin typeface="小塚ゴシック Pr6N R" panose="020B0400000000000000" pitchFamily="34" charset="-128"/>
                <a:ea typeface="小塚ゴシック Pr6N R" panose="020B0400000000000000" pitchFamily="34" charset="-128"/>
              </a:rPr>
              <a:t>N95 </a:t>
            </a:r>
            <a:r>
              <a:rPr lang="ja-JP" altLang="en-US" sz="2400" b="1" dirty="0">
                <a:latin typeface="小塚ゴシック Pr6N R" panose="020B0400000000000000" pitchFamily="34" charset="-128"/>
                <a:ea typeface="小塚ゴシック Pr6N R" panose="020B0400000000000000" pitchFamily="34" charset="-128"/>
              </a:rPr>
              <a:t>マスク</a:t>
            </a:r>
          </a:p>
        </p:txBody>
      </p:sp>
      <p:sp>
        <p:nvSpPr>
          <p:cNvPr id="19" name="Text Box 15">
            <a:extLst>
              <a:ext uri="{FF2B5EF4-FFF2-40B4-BE49-F238E27FC236}">
                <a16:creationId xmlns:a16="http://schemas.microsoft.com/office/drawing/2014/main" id="{C7EA206B-B922-4774-ACCE-6F0481444976}"/>
              </a:ext>
            </a:extLst>
          </p:cNvPr>
          <p:cNvSpPr txBox="1">
            <a:spLocks noChangeArrowheads="1"/>
          </p:cNvSpPr>
          <p:nvPr/>
        </p:nvSpPr>
        <p:spPr bwMode="auto">
          <a:xfrm>
            <a:off x="7562956" y="1236457"/>
            <a:ext cx="2873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sz="5400" b="1" dirty="0">
                <a:solidFill>
                  <a:srgbClr val="FF9966"/>
                </a:solidFill>
              </a:rPr>
              <a:t>2</a:t>
            </a:r>
          </a:p>
        </p:txBody>
      </p:sp>
      <p:sp>
        <p:nvSpPr>
          <p:cNvPr id="12" name="object 104">
            <a:extLst>
              <a:ext uri="{FF2B5EF4-FFF2-40B4-BE49-F238E27FC236}">
                <a16:creationId xmlns:a16="http://schemas.microsoft.com/office/drawing/2014/main" id="{EB1EE13E-EB6C-48BF-8B79-6D4B83908614}"/>
              </a:ext>
            </a:extLst>
          </p:cNvPr>
          <p:cNvSpPr>
            <a:spLocks noChangeAspect="1"/>
          </p:cNvSpPr>
          <p:nvPr/>
        </p:nvSpPr>
        <p:spPr>
          <a:xfrm>
            <a:off x="3450013" y="2264634"/>
            <a:ext cx="3460768" cy="3315162"/>
          </a:xfrm>
          <a:prstGeom prst="rect">
            <a:avLst/>
          </a:prstGeom>
          <a:blipFill>
            <a:blip r:embed="rId4" cstate="print"/>
            <a:stretch>
              <a:fillRect/>
            </a:stretch>
          </a:blipFill>
        </p:spPr>
        <p:txBody>
          <a:bodyPr wrap="square" lIns="0" tIns="0" rIns="0" bIns="0" rtlCol="0"/>
          <a:lstStyle/>
          <a:p>
            <a:endParaRPr/>
          </a:p>
        </p:txBody>
      </p:sp>
      <p:sp>
        <p:nvSpPr>
          <p:cNvPr id="14" name="object 105">
            <a:extLst>
              <a:ext uri="{FF2B5EF4-FFF2-40B4-BE49-F238E27FC236}">
                <a16:creationId xmlns:a16="http://schemas.microsoft.com/office/drawing/2014/main" id="{468C590B-A8AB-4985-90E1-E96B19BD89BD}"/>
              </a:ext>
            </a:extLst>
          </p:cNvPr>
          <p:cNvSpPr>
            <a:spLocks noChangeAspect="1"/>
          </p:cNvSpPr>
          <p:nvPr/>
        </p:nvSpPr>
        <p:spPr>
          <a:xfrm>
            <a:off x="7280773" y="2170210"/>
            <a:ext cx="3304400" cy="3448809"/>
          </a:xfrm>
          <a:prstGeom prst="rect">
            <a:avLst/>
          </a:prstGeom>
          <a:blipFill>
            <a:blip r:embed="rId5" cstate="print"/>
            <a:stretch>
              <a:fillRect/>
            </a:stretch>
          </a:blipFill>
        </p:spPr>
        <p:txBody>
          <a:bodyPr wrap="square" lIns="0" tIns="0" rIns="0" bIns="0" rtlCol="0"/>
          <a:lstStyle/>
          <a:p>
            <a:endParaRPr/>
          </a:p>
        </p:txBody>
      </p:sp>
      <p:sp>
        <p:nvSpPr>
          <p:cNvPr id="15" name="Text Box 24">
            <a:extLst>
              <a:ext uri="{FF2B5EF4-FFF2-40B4-BE49-F238E27FC236}">
                <a16:creationId xmlns:a16="http://schemas.microsoft.com/office/drawing/2014/main" id="{0EB6F8D8-D37E-46D7-9086-4BAF5692CFDA}"/>
              </a:ext>
            </a:extLst>
          </p:cNvPr>
          <p:cNvSpPr txBox="1">
            <a:spLocks noChangeArrowheads="1"/>
          </p:cNvSpPr>
          <p:nvPr/>
        </p:nvSpPr>
        <p:spPr bwMode="auto">
          <a:xfrm>
            <a:off x="3786147" y="2767987"/>
            <a:ext cx="5048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sz="3200" b="1" dirty="0">
                <a:latin typeface="小塚ゴシック Pr6N R" panose="020B0400000000000000" pitchFamily="34" charset="-128"/>
                <a:ea typeface="小塚ゴシック Pr6N R" panose="020B0400000000000000" pitchFamily="34" charset="-128"/>
              </a:rPr>
              <a:t>①</a:t>
            </a:r>
          </a:p>
        </p:txBody>
      </p:sp>
      <p:sp>
        <p:nvSpPr>
          <p:cNvPr id="16" name="Text Box 25">
            <a:extLst>
              <a:ext uri="{FF2B5EF4-FFF2-40B4-BE49-F238E27FC236}">
                <a16:creationId xmlns:a16="http://schemas.microsoft.com/office/drawing/2014/main" id="{126D6DA0-CDFA-4823-891B-3184A39D9EBD}"/>
              </a:ext>
            </a:extLst>
          </p:cNvPr>
          <p:cNvSpPr txBox="1">
            <a:spLocks noChangeArrowheads="1"/>
          </p:cNvSpPr>
          <p:nvPr/>
        </p:nvSpPr>
        <p:spPr bwMode="auto">
          <a:xfrm>
            <a:off x="7628776" y="2785622"/>
            <a:ext cx="5048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sz="3200" b="1" dirty="0">
                <a:latin typeface="小塚ゴシック Pr6N R" panose="020B0400000000000000" pitchFamily="34" charset="-128"/>
                <a:ea typeface="小塚ゴシック Pr6N R" panose="020B0400000000000000" pitchFamily="34" charset="-128"/>
              </a:rPr>
              <a:t>②</a:t>
            </a:r>
          </a:p>
        </p:txBody>
      </p:sp>
    </p:spTree>
    <p:extLst>
      <p:ext uri="{BB962C8B-B14F-4D97-AF65-F5344CB8AC3E}">
        <p14:creationId xmlns:p14="http://schemas.microsoft.com/office/powerpoint/2010/main" val="3712824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33">
            <a:extLst>
              <a:ext uri="{FF2B5EF4-FFF2-40B4-BE49-F238E27FC236}">
                <a16:creationId xmlns:a16="http://schemas.microsoft.com/office/drawing/2014/main" id="{5823F413-9637-4FE4-AAB2-AE87EAC58223}"/>
              </a:ext>
            </a:extLst>
          </p:cNvPr>
          <p:cNvSpPr/>
          <p:nvPr/>
        </p:nvSpPr>
        <p:spPr>
          <a:xfrm>
            <a:off x="8061134" y="4610048"/>
            <a:ext cx="3259535" cy="942961"/>
          </a:xfrm>
          <a:custGeom>
            <a:avLst/>
            <a:gdLst/>
            <a:ahLst/>
            <a:cxnLst/>
            <a:rect l="l" t="t" r="r" b="b"/>
            <a:pathLst>
              <a:path w="1490979" h="495935">
                <a:moveTo>
                  <a:pt x="1452194" y="0"/>
                </a:moveTo>
                <a:lnTo>
                  <a:pt x="0" y="105524"/>
                </a:lnTo>
                <a:lnTo>
                  <a:pt x="38646" y="495325"/>
                </a:lnTo>
                <a:lnTo>
                  <a:pt x="1490827" y="389813"/>
                </a:lnTo>
                <a:lnTo>
                  <a:pt x="1452194" y="0"/>
                </a:lnTo>
                <a:close/>
              </a:path>
            </a:pathLst>
          </a:custGeom>
          <a:solidFill>
            <a:srgbClr val="C0C2C4"/>
          </a:solidFill>
        </p:spPr>
        <p:txBody>
          <a:bodyPr wrap="square" lIns="0" tIns="0" rIns="0" bIns="0" rtlCol="0"/>
          <a:lstStyle/>
          <a:p>
            <a:endParaRPr/>
          </a:p>
        </p:txBody>
      </p:sp>
      <p:sp>
        <p:nvSpPr>
          <p:cNvPr id="8" name="object 22">
            <a:extLst>
              <a:ext uri="{FF2B5EF4-FFF2-40B4-BE49-F238E27FC236}">
                <a16:creationId xmlns:a16="http://schemas.microsoft.com/office/drawing/2014/main" id="{0F55706D-7C36-4884-9187-198790D8A6C1}"/>
              </a:ext>
            </a:extLst>
          </p:cNvPr>
          <p:cNvSpPr>
            <a:spLocks noChangeAspect="1"/>
          </p:cNvSpPr>
          <p:nvPr/>
        </p:nvSpPr>
        <p:spPr>
          <a:xfrm>
            <a:off x="8006887" y="1701872"/>
            <a:ext cx="3046666" cy="2217171"/>
          </a:xfrm>
          <a:prstGeom prst="rect">
            <a:avLst/>
          </a:prstGeom>
          <a:blipFill>
            <a:blip r:embed="rId2" cstate="print"/>
            <a:stretch>
              <a:fillRect/>
            </a:stretch>
          </a:blipFill>
        </p:spPr>
        <p:txBody>
          <a:bodyPr wrap="square" lIns="0" tIns="0" rIns="0" bIns="0" rtlCol="0"/>
          <a:lstStyle/>
          <a:p>
            <a:endParaRPr/>
          </a:p>
        </p:txBody>
      </p:sp>
      <p:sp>
        <p:nvSpPr>
          <p:cNvPr id="9" name="object 34">
            <a:extLst>
              <a:ext uri="{FF2B5EF4-FFF2-40B4-BE49-F238E27FC236}">
                <a16:creationId xmlns:a16="http://schemas.microsoft.com/office/drawing/2014/main" id="{B979491F-D808-4774-95AA-19B979B34AFA}"/>
              </a:ext>
            </a:extLst>
          </p:cNvPr>
          <p:cNvSpPr>
            <a:spLocks noChangeAspect="1"/>
          </p:cNvSpPr>
          <p:nvPr/>
        </p:nvSpPr>
        <p:spPr>
          <a:xfrm>
            <a:off x="8061135" y="4610048"/>
            <a:ext cx="3259535" cy="886289"/>
          </a:xfrm>
          <a:prstGeom prst="rect">
            <a:avLst/>
          </a:prstGeom>
          <a:blipFill>
            <a:blip r:embed="rId3" cstate="print"/>
            <a:stretch>
              <a:fillRect/>
            </a:stretch>
          </a:blipFill>
        </p:spPr>
        <p:txBody>
          <a:bodyPr wrap="square" lIns="0" tIns="0" rIns="0" bIns="0" rtlCol="0"/>
          <a:lstStyle/>
          <a:p>
            <a:endParaRPr/>
          </a:p>
        </p:txBody>
      </p:sp>
      <p:sp>
        <p:nvSpPr>
          <p:cNvPr id="10" name="object 35">
            <a:extLst>
              <a:ext uri="{FF2B5EF4-FFF2-40B4-BE49-F238E27FC236}">
                <a16:creationId xmlns:a16="http://schemas.microsoft.com/office/drawing/2014/main" id="{DFC49BDB-EF2D-4F56-A007-6D64656E6C84}"/>
              </a:ext>
            </a:extLst>
          </p:cNvPr>
          <p:cNvSpPr txBox="1">
            <a:spLocks noChangeAspect="1"/>
          </p:cNvSpPr>
          <p:nvPr/>
        </p:nvSpPr>
        <p:spPr>
          <a:xfrm rot="21360000">
            <a:off x="8363978" y="5070737"/>
            <a:ext cx="2954517" cy="165495"/>
          </a:xfrm>
          <a:prstGeom prst="rect">
            <a:avLst/>
          </a:prstGeom>
        </p:spPr>
        <p:txBody>
          <a:bodyPr vert="horz" wrap="square" lIns="0" tIns="0" rIns="0" bIns="0" rtlCol="0">
            <a:spAutoFit/>
          </a:bodyPr>
          <a:lstStyle/>
          <a:p>
            <a:pPr>
              <a:lnSpc>
                <a:spcPts val="1090"/>
              </a:lnSpc>
            </a:pPr>
            <a:r>
              <a:rPr sz="2000" dirty="0">
                <a:solidFill>
                  <a:srgbClr val="231F20"/>
                </a:solidFill>
                <a:latin typeface="小塚ゴシック Pr6N R" panose="020B0400000000000000" pitchFamily="34" charset="-128"/>
                <a:ea typeface="小塚ゴシック Pr6N R" panose="020B0400000000000000" pitchFamily="34" charset="-128"/>
                <a:cs typeface="SimSun"/>
              </a:rPr>
              <a:t>毎回必ず行いましょう。</a:t>
            </a:r>
            <a:endParaRPr sz="2000" dirty="0">
              <a:latin typeface="小塚ゴシック Pr6N R" panose="020B0400000000000000" pitchFamily="34" charset="-128"/>
              <a:ea typeface="小塚ゴシック Pr6N R" panose="020B0400000000000000" pitchFamily="34" charset="-128"/>
              <a:cs typeface="SimSun"/>
            </a:endParaRPr>
          </a:p>
        </p:txBody>
      </p:sp>
      <p:pic>
        <p:nvPicPr>
          <p:cNvPr id="11" name="Picture 13">
            <a:extLst>
              <a:ext uri="{FF2B5EF4-FFF2-40B4-BE49-F238E27FC236}">
                <a16:creationId xmlns:a16="http://schemas.microsoft.com/office/drawing/2014/main" id="{70C6A080-5931-4449-8A82-A4265808D6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853" y="593289"/>
            <a:ext cx="7181003" cy="65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a:extLst>
              <a:ext uri="{FF2B5EF4-FFF2-40B4-BE49-F238E27FC236}">
                <a16:creationId xmlns:a16="http://schemas.microsoft.com/office/drawing/2014/main" id="{737BDB3D-76FE-4FE4-ACC0-D7257A909056}"/>
              </a:ext>
            </a:extLst>
          </p:cNvPr>
          <p:cNvSpPr/>
          <p:nvPr/>
        </p:nvSpPr>
        <p:spPr>
          <a:xfrm>
            <a:off x="1330367" y="716713"/>
            <a:ext cx="6816290" cy="461665"/>
          </a:xfrm>
          <a:prstGeom prst="rect">
            <a:avLst/>
          </a:prstGeom>
        </p:spPr>
        <p:txBody>
          <a:bodyPr wrap="none">
            <a:spAutoFit/>
          </a:bodyPr>
          <a:lstStyle/>
          <a:p>
            <a:pPr>
              <a:spcBef>
                <a:spcPct val="50000"/>
              </a:spcBef>
            </a:pPr>
            <a:r>
              <a:rPr lang="ja-JP" altLang="ja-JP" sz="2400" b="1" dirty="0">
                <a:latin typeface="小塚ゴシック Pr6N R" panose="020B0400000000000000" pitchFamily="34" charset="-128"/>
                <a:ea typeface="小塚ゴシック Pr6N R" panose="020B0400000000000000" pitchFamily="34" charset="-128"/>
              </a:rPr>
              <a:t>ユーザーシールチェック（フィットチェック）</a:t>
            </a:r>
            <a:endParaRPr lang="ja-JP" altLang="en-US" sz="2400" b="1" dirty="0">
              <a:latin typeface="小塚ゴシック Pr6N R" panose="020B0400000000000000" pitchFamily="34" charset="-128"/>
              <a:ea typeface="小塚ゴシック Pr6N R" panose="020B0400000000000000" pitchFamily="34" charset="-128"/>
            </a:endParaRPr>
          </a:p>
        </p:txBody>
      </p:sp>
      <p:sp>
        <p:nvSpPr>
          <p:cNvPr id="13" name="Text Box 8">
            <a:extLst>
              <a:ext uri="{FF2B5EF4-FFF2-40B4-BE49-F238E27FC236}">
                <a16:creationId xmlns:a16="http://schemas.microsoft.com/office/drawing/2014/main" id="{E68921F6-B402-49DA-B003-A6206F8789A2}"/>
              </a:ext>
            </a:extLst>
          </p:cNvPr>
          <p:cNvSpPr txBox="1">
            <a:spLocks noChangeArrowheads="1"/>
          </p:cNvSpPr>
          <p:nvPr/>
        </p:nvSpPr>
        <p:spPr bwMode="auto">
          <a:xfrm>
            <a:off x="1138447" y="1513711"/>
            <a:ext cx="6570059"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ja-JP" sz="1800" b="1" dirty="0">
                <a:latin typeface="小塚ゴシック Pr6N R" panose="020B0400000000000000" pitchFamily="34" charset="-128"/>
                <a:ea typeface="小塚ゴシック Pr6N R" panose="020B0400000000000000" pitchFamily="34" charset="-128"/>
              </a:rPr>
              <a:t>1）ユーザーシールチェック（フィットチェック）</a:t>
            </a:r>
            <a:endParaRPr lang="ja-JP" altLang="en-US" sz="1800" b="1" dirty="0">
              <a:latin typeface="小塚ゴシック Pr6N R" panose="020B0400000000000000" pitchFamily="34" charset="-128"/>
              <a:ea typeface="小塚ゴシック Pr6N R" panose="020B0400000000000000" pitchFamily="34" charset="-128"/>
            </a:endParaRPr>
          </a:p>
          <a:p>
            <a:pPr eaLnBrk="1" hangingPunct="1">
              <a:spcBef>
                <a:spcPct val="50000"/>
              </a:spcBef>
            </a:pPr>
            <a:r>
              <a:rPr lang="ja-JP" altLang="ja-JP" sz="1800" b="1" dirty="0">
                <a:latin typeface="小塚ゴシック Pr6N R" panose="020B0400000000000000" pitchFamily="34" charset="-128"/>
                <a:ea typeface="小塚ゴシック Pr6N R" panose="020B0400000000000000" pitchFamily="34" charset="-128"/>
              </a:rPr>
              <a:t>ユーザーシールチェック（フィットチェック）とは、N95マスクと顔の間からの空気の漏れの有無を調べ、正しく装着できているかを確認するもので、装着の度に行う必要があります。</a:t>
            </a:r>
            <a:endParaRPr lang="ja-JP" altLang="en-US" sz="1800" b="1" dirty="0">
              <a:latin typeface="小塚ゴシック Pr6N R" panose="020B0400000000000000" pitchFamily="34" charset="-128"/>
              <a:ea typeface="小塚ゴシック Pr6N R" panose="020B0400000000000000" pitchFamily="34" charset="-128"/>
            </a:endParaRPr>
          </a:p>
          <a:p>
            <a:pPr eaLnBrk="1" hangingPunct="1">
              <a:spcBef>
                <a:spcPct val="50000"/>
              </a:spcBef>
            </a:pPr>
            <a:r>
              <a:rPr lang="ja-JP" altLang="ja-JP" sz="1800" b="1" dirty="0">
                <a:latin typeface="小塚ゴシック Pr6N R" panose="020B0400000000000000" pitchFamily="34" charset="-128"/>
                <a:ea typeface="小塚ゴシック Pr6N R" panose="020B0400000000000000" pitchFamily="34" charset="-128"/>
              </a:rPr>
              <a:t>陽圧の確認は、装着して、N95マスクのフィルターの表面を手でおおってゆっくり息を吐き、その際にN95マスクと顔の間から空気が漏れているように感じられればマスクの位置を修正して、再度行います。</a:t>
            </a:r>
            <a:endParaRPr lang="ja-JP" altLang="en-US" sz="1800" b="1" dirty="0">
              <a:latin typeface="小塚ゴシック Pr6N R" panose="020B0400000000000000" pitchFamily="34" charset="-128"/>
              <a:ea typeface="小塚ゴシック Pr6N R" panose="020B0400000000000000" pitchFamily="34" charset="-128"/>
            </a:endParaRPr>
          </a:p>
          <a:p>
            <a:pPr eaLnBrk="1" hangingPunct="1">
              <a:spcBef>
                <a:spcPct val="50000"/>
              </a:spcBef>
            </a:pPr>
            <a:r>
              <a:rPr lang="ja-JP" altLang="ja-JP" sz="1800" b="1" dirty="0">
                <a:latin typeface="小塚ゴシック Pr6N R" panose="020B0400000000000000" pitchFamily="34" charset="-128"/>
                <a:ea typeface="小塚ゴシック Pr6N R" panose="020B0400000000000000" pitchFamily="34" charset="-128"/>
              </a:rPr>
              <a:t>陰圧の確認は同様に手で覆ってゆっくり息を吸い込み、マスクが顔に向かって引き込まれれば陰圧のユーザーシールチェック（フィットチェック）は完了です。</a:t>
            </a:r>
            <a:endParaRPr lang="ja-JP" altLang="en-US" sz="1800" b="1" dirty="0">
              <a:latin typeface="小塚ゴシック Pr6N R" panose="020B0400000000000000" pitchFamily="34" charset="-128"/>
              <a:ea typeface="小塚ゴシック Pr6N R" panose="020B0400000000000000" pitchFamily="34" charset="-128"/>
            </a:endParaRPr>
          </a:p>
          <a:p>
            <a:pPr eaLnBrk="1" hangingPunct="1">
              <a:spcBef>
                <a:spcPct val="50000"/>
              </a:spcBef>
            </a:pPr>
            <a:r>
              <a:rPr lang="ja-JP" altLang="ja-JP" sz="1800" b="1" dirty="0">
                <a:latin typeface="小塚ゴシック Pr6N R" panose="020B0400000000000000" pitchFamily="34" charset="-128"/>
                <a:ea typeface="小塚ゴシック Pr6N R" panose="020B0400000000000000" pitchFamily="34" charset="-128"/>
              </a:rPr>
              <a:t>ユーザーシールチェック（フィットチェック）は、後述するフィットテストの代わりになるものではありません。</a:t>
            </a:r>
            <a:endParaRPr lang="ja-JP" altLang="en-US" sz="1800" b="1" dirty="0">
              <a:latin typeface="小塚ゴシック Pr6N R" panose="020B0400000000000000" pitchFamily="34" charset="-128"/>
              <a:ea typeface="小塚ゴシック Pr6N R" panose="020B0400000000000000" pitchFamily="34" charset="-128"/>
            </a:endParaRPr>
          </a:p>
        </p:txBody>
      </p:sp>
    </p:spTree>
    <p:extLst>
      <p:ext uri="{BB962C8B-B14F-4D97-AF65-F5344CB8AC3E}">
        <p14:creationId xmlns:p14="http://schemas.microsoft.com/office/powerpoint/2010/main" val="4176343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82D5061A-66EF-49CA-B10C-43CAE2EE5C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598338"/>
            <a:ext cx="353114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4">
            <a:extLst>
              <a:ext uri="{FF2B5EF4-FFF2-40B4-BE49-F238E27FC236}">
                <a16:creationId xmlns:a16="http://schemas.microsoft.com/office/drawing/2014/main" id="{386EDE9D-EAED-4F92-84C0-6A792BC4EAD7}"/>
              </a:ext>
            </a:extLst>
          </p:cNvPr>
          <p:cNvSpPr txBox="1">
            <a:spLocks noChangeArrowheads="1"/>
          </p:cNvSpPr>
          <p:nvPr/>
        </p:nvSpPr>
        <p:spPr bwMode="auto">
          <a:xfrm>
            <a:off x="827087" y="1341437"/>
            <a:ext cx="4447041"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sz="1800" b="1" dirty="0">
                <a:latin typeface="小塚ゴシック Pr6N R" panose="020B0400000000000000" pitchFamily="34" charset="-128"/>
                <a:ea typeface="小塚ゴシック Pr6N R" panose="020B0400000000000000" pitchFamily="34" charset="-128"/>
              </a:rPr>
              <a:t>N95</a:t>
            </a:r>
            <a:r>
              <a:rPr lang="ja-JP" altLang="en-US" sz="1800" b="1" dirty="0">
                <a:latin typeface="小塚ゴシック Pr6N R" panose="020B0400000000000000" pitchFamily="34" charset="-128"/>
                <a:ea typeface="小塚ゴシック Pr6N R" panose="020B0400000000000000" pitchFamily="34" charset="-128"/>
              </a:rPr>
              <a:t>マスクが着用者にフィットし、接顔部の漏れが最小あるかどうかを調べるために実施されるテストのことです。</a:t>
            </a:r>
          </a:p>
          <a:p>
            <a:pPr eaLnBrk="1" hangingPunct="1">
              <a:spcBef>
                <a:spcPct val="50000"/>
              </a:spcBef>
            </a:pPr>
            <a:r>
              <a:rPr lang="ja-JP" altLang="en-US" sz="1800" b="1" dirty="0">
                <a:latin typeface="小塚ゴシック Pr6N R" panose="020B0400000000000000" pitchFamily="34" charset="-128"/>
                <a:ea typeface="小塚ゴシック Pr6N R" panose="020B0400000000000000" pitchFamily="34" charset="-128"/>
              </a:rPr>
              <a:t>フィットテストには、甘みや苦味を感じるかどうかでれの有無を確認する利便性の高い定性フィットテストフィットファクターという数字で漏れの程度を確認する定フィットテストの２種類があります。</a:t>
            </a:r>
          </a:p>
        </p:txBody>
      </p:sp>
      <p:pic>
        <p:nvPicPr>
          <p:cNvPr id="7" name="Picture 11">
            <a:extLst>
              <a:ext uri="{FF2B5EF4-FFF2-40B4-BE49-F238E27FC236}">
                <a16:creationId xmlns:a16="http://schemas.microsoft.com/office/drawing/2014/main" id="{98629689-C0EA-481E-8B8B-E59E1D727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448" y="1313597"/>
            <a:ext cx="4923053" cy="171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26">
            <a:extLst>
              <a:ext uri="{FF2B5EF4-FFF2-40B4-BE49-F238E27FC236}">
                <a16:creationId xmlns:a16="http://schemas.microsoft.com/office/drawing/2014/main" id="{2DED052A-54E5-41F9-97FB-AAFD314F215B}"/>
              </a:ext>
            </a:extLst>
          </p:cNvPr>
          <p:cNvSpPr/>
          <p:nvPr/>
        </p:nvSpPr>
        <p:spPr>
          <a:xfrm>
            <a:off x="1103164" y="3997032"/>
            <a:ext cx="2369676" cy="1881671"/>
          </a:xfrm>
          <a:prstGeom prst="rect">
            <a:avLst/>
          </a:prstGeom>
          <a:blipFill>
            <a:blip r:embed="rId4" cstate="print"/>
            <a:stretch>
              <a:fillRect/>
            </a:stretch>
          </a:blipFill>
        </p:spPr>
        <p:txBody>
          <a:bodyPr wrap="square" lIns="0" tIns="0" rIns="0" bIns="0" rtlCol="0"/>
          <a:lstStyle/>
          <a:p>
            <a:endParaRPr/>
          </a:p>
        </p:txBody>
      </p:sp>
      <p:sp>
        <p:nvSpPr>
          <p:cNvPr id="9" name="object 27">
            <a:extLst>
              <a:ext uri="{FF2B5EF4-FFF2-40B4-BE49-F238E27FC236}">
                <a16:creationId xmlns:a16="http://schemas.microsoft.com/office/drawing/2014/main" id="{4E05555C-4442-4ACE-89BB-7EFEEF16F49A}"/>
              </a:ext>
            </a:extLst>
          </p:cNvPr>
          <p:cNvSpPr/>
          <p:nvPr/>
        </p:nvSpPr>
        <p:spPr>
          <a:xfrm>
            <a:off x="1281611" y="3997032"/>
            <a:ext cx="1859154" cy="1881671"/>
          </a:xfrm>
          <a:prstGeom prst="rect">
            <a:avLst/>
          </a:prstGeom>
          <a:blipFill>
            <a:blip r:embed="rId5" cstate="print"/>
            <a:stretch>
              <a:fillRect/>
            </a:stretch>
          </a:blipFill>
        </p:spPr>
        <p:txBody>
          <a:bodyPr wrap="square" lIns="0" tIns="0" rIns="0" bIns="0" rtlCol="0"/>
          <a:lstStyle/>
          <a:p>
            <a:endParaRPr/>
          </a:p>
        </p:txBody>
      </p:sp>
      <p:sp>
        <p:nvSpPr>
          <p:cNvPr id="12" name="Text Box 12">
            <a:extLst>
              <a:ext uri="{FF2B5EF4-FFF2-40B4-BE49-F238E27FC236}">
                <a16:creationId xmlns:a16="http://schemas.microsoft.com/office/drawing/2014/main" id="{B33C20DF-19E8-4C23-9692-EF9B1441E836}"/>
              </a:ext>
            </a:extLst>
          </p:cNvPr>
          <p:cNvSpPr txBox="1">
            <a:spLocks noChangeArrowheads="1"/>
          </p:cNvSpPr>
          <p:nvPr/>
        </p:nvSpPr>
        <p:spPr bwMode="auto">
          <a:xfrm>
            <a:off x="3825065" y="3997031"/>
            <a:ext cx="2376488"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800" b="1" dirty="0">
                <a:latin typeface="HG丸ｺﾞｼｯｸM-PRO" panose="020F0600000000000000" pitchFamily="50" charset="-128"/>
              </a:rPr>
              <a:t>定性フィットテストは、味のあるエアロゾルをフード内で噴霧し、</a:t>
            </a:r>
            <a:r>
              <a:rPr lang="en-US" altLang="ja-JP" sz="1800" b="1" dirty="0">
                <a:latin typeface="HG丸ｺﾞｼｯｸM-PRO" panose="020F0600000000000000" pitchFamily="50" charset="-128"/>
              </a:rPr>
              <a:t>N95</a:t>
            </a:r>
            <a:r>
              <a:rPr lang="ja-JP" altLang="en-US" sz="1800" b="1" dirty="0">
                <a:latin typeface="HG丸ｺﾞｼｯｸM-PRO" panose="020F0600000000000000" pitchFamily="50" charset="-128"/>
              </a:rPr>
              <a:t>マスクを着用した状態で味を感じれば、漏れが生じていることが明らかになるテストです。</a:t>
            </a:r>
          </a:p>
        </p:txBody>
      </p:sp>
      <p:sp>
        <p:nvSpPr>
          <p:cNvPr id="13" name="object 28">
            <a:extLst>
              <a:ext uri="{FF2B5EF4-FFF2-40B4-BE49-F238E27FC236}">
                <a16:creationId xmlns:a16="http://schemas.microsoft.com/office/drawing/2014/main" id="{BB5F43B9-FFCC-450C-9E8D-E931C4217555}"/>
              </a:ext>
            </a:extLst>
          </p:cNvPr>
          <p:cNvSpPr>
            <a:spLocks noChangeAspect="1"/>
          </p:cNvSpPr>
          <p:nvPr/>
        </p:nvSpPr>
        <p:spPr>
          <a:xfrm>
            <a:off x="6691216" y="3806204"/>
            <a:ext cx="2169606" cy="2072499"/>
          </a:xfrm>
          <a:prstGeom prst="rect">
            <a:avLst/>
          </a:prstGeom>
          <a:blipFill>
            <a:blip r:embed="rId6" cstate="print"/>
            <a:stretch>
              <a:fillRect/>
            </a:stretch>
          </a:blipFill>
        </p:spPr>
        <p:txBody>
          <a:bodyPr wrap="square" lIns="0" tIns="0" rIns="0" bIns="0" rtlCol="0"/>
          <a:lstStyle/>
          <a:p>
            <a:endParaRPr/>
          </a:p>
        </p:txBody>
      </p:sp>
      <p:sp>
        <p:nvSpPr>
          <p:cNvPr id="14" name="Text Box 13">
            <a:extLst>
              <a:ext uri="{FF2B5EF4-FFF2-40B4-BE49-F238E27FC236}">
                <a16:creationId xmlns:a16="http://schemas.microsoft.com/office/drawing/2014/main" id="{250E0C76-D8C6-47F4-A0B0-AA74284E3CBE}"/>
              </a:ext>
            </a:extLst>
          </p:cNvPr>
          <p:cNvSpPr txBox="1">
            <a:spLocks noChangeArrowheads="1"/>
          </p:cNvSpPr>
          <p:nvPr/>
        </p:nvSpPr>
        <p:spPr bwMode="auto">
          <a:xfrm>
            <a:off x="8653212" y="3592996"/>
            <a:ext cx="2376487"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800" b="1" dirty="0">
                <a:latin typeface="小塚ゴシック Pr6N R" panose="020B0400000000000000" pitchFamily="34" charset="-128"/>
                <a:ea typeface="小塚ゴシック Pr6N R" panose="020B0400000000000000" pitchFamily="34" charset="-128"/>
              </a:rPr>
              <a:t>定量フィットテストは、</a:t>
            </a:r>
            <a:r>
              <a:rPr lang="en-US" altLang="ja-JP" sz="1800" b="1" dirty="0">
                <a:latin typeface="小塚ゴシック Pr6N R" panose="020B0400000000000000" pitchFamily="34" charset="-128"/>
                <a:ea typeface="小塚ゴシック Pr6N R" panose="020B0400000000000000" pitchFamily="34" charset="-128"/>
              </a:rPr>
              <a:t>N95</a:t>
            </a:r>
            <a:r>
              <a:rPr lang="ja-JP" altLang="en-US" sz="1800" b="1" dirty="0">
                <a:latin typeface="小塚ゴシック Pr6N R" panose="020B0400000000000000" pitchFamily="34" charset="-128"/>
                <a:ea typeface="小塚ゴシック Pr6N R" panose="020B0400000000000000" pitchFamily="34" charset="-128"/>
              </a:rPr>
              <a:t>マスクの外側と内側の粒子の割合を測定し、漏れ率を定量的に示すテストです。</a:t>
            </a:r>
          </a:p>
        </p:txBody>
      </p:sp>
      <p:sp>
        <p:nvSpPr>
          <p:cNvPr id="15" name="Text Box 5">
            <a:extLst>
              <a:ext uri="{FF2B5EF4-FFF2-40B4-BE49-F238E27FC236}">
                <a16:creationId xmlns:a16="http://schemas.microsoft.com/office/drawing/2014/main" id="{7794F3FD-3AD9-4639-A6DD-036FD434F408}"/>
              </a:ext>
            </a:extLst>
          </p:cNvPr>
          <p:cNvSpPr txBox="1">
            <a:spLocks noChangeArrowheads="1"/>
          </p:cNvSpPr>
          <p:nvPr/>
        </p:nvSpPr>
        <p:spPr bwMode="auto">
          <a:xfrm>
            <a:off x="1291550" y="692149"/>
            <a:ext cx="27411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2400" b="1" dirty="0">
                <a:latin typeface="小塚ゴシック Pr6N R" panose="020B0400000000000000" pitchFamily="34" charset="-128"/>
                <a:ea typeface="小塚ゴシック Pr6N R" panose="020B0400000000000000" pitchFamily="34" charset="-128"/>
              </a:rPr>
              <a:t>フィットテスト</a:t>
            </a:r>
          </a:p>
        </p:txBody>
      </p:sp>
    </p:spTree>
    <p:extLst>
      <p:ext uri="{BB962C8B-B14F-4D97-AF65-F5344CB8AC3E}">
        <p14:creationId xmlns:p14="http://schemas.microsoft.com/office/powerpoint/2010/main" val="3177951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CFD5B511-5E7C-4786-A7E6-C1290C78A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739" y="1300809"/>
            <a:ext cx="5506549" cy="66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6">
            <a:extLst>
              <a:ext uri="{FF2B5EF4-FFF2-40B4-BE49-F238E27FC236}">
                <a16:creationId xmlns:a16="http://schemas.microsoft.com/office/drawing/2014/main" id="{7976E2FC-F6BD-42B6-8798-3D391FF926FA}"/>
              </a:ext>
            </a:extLst>
          </p:cNvPr>
          <p:cNvSpPr txBox="1">
            <a:spLocks noChangeArrowheads="1"/>
          </p:cNvSpPr>
          <p:nvPr/>
        </p:nvSpPr>
        <p:spPr bwMode="auto">
          <a:xfrm>
            <a:off x="637013" y="522313"/>
            <a:ext cx="7910567"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3600" b="1" dirty="0">
                <a:latin typeface="小塚ゴシック Pr6N R" panose="020B0400000000000000" pitchFamily="34" charset="-128"/>
                <a:ea typeface="小塚ゴシック Pr6N R" panose="020B0400000000000000" pitchFamily="34" charset="-128"/>
              </a:rPr>
              <a:t>個人用防護具（</a:t>
            </a:r>
            <a:r>
              <a:rPr lang="en-US" altLang="ja-JP" sz="3600" b="1" dirty="0">
                <a:latin typeface="小塚ゴシック Pr6N R" panose="020B0400000000000000" pitchFamily="34" charset="-128"/>
                <a:ea typeface="小塚ゴシック Pr6N R" panose="020B0400000000000000" pitchFamily="34" charset="-128"/>
              </a:rPr>
              <a:t>PPE</a:t>
            </a:r>
            <a:r>
              <a:rPr lang="ja-JP" altLang="en-US" sz="3600" b="1" dirty="0">
                <a:latin typeface="小塚ゴシック Pr6N R" panose="020B0400000000000000" pitchFamily="34" charset="-128"/>
                <a:ea typeface="小塚ゴシック Pr6N R" panose="020B0400000000000000" pitchFamily="34" charset="-128"/>
              </a:rPr>
              <a:t>）の着脱の手順</a:t>
            </a:r>
          </a:p>
        </p:txBody>
      </p:sp>
      <p:sp>
        <p:nvSpPr>
          <p:cNvPr id="13" name="object 51">
            <a:extLst>
              <a:ext uri="{FF2B5EF4-FFF2-40B4-BE49-F238E27FC236}">
                <a16:creationId xmlns:a16="http://schemas.microsoft.com/office/drawing/2014/main" id="{D8A3C712-F34A-42E8-B834-1C7A0D310FF5}"/>
              </a:ext>
            </a:extLst>
          </p:cNvPr>
          <p:cNvSpPr txBox="1"/>
          <p:nvPr/>
        </p:nvSpPr>
        <p:spPr>
          <a:xfrm>
            <a:off x="1772685" y="2279786"/>
            <a:ext cx="1537045" cy="323165"/>
          </a:xfrm>
          <a:prstGeom prst="rect">
            <a:avLst/>
          </a:prstGeom>
        </p:spPr>
        <p:txBody>
          <a:bodyPr vert="horz" wrap="square" lIns="0" tIns="0" rIns="0" bIns="0" rtlCol="0">
            <a:spAutoFit/>
          </a:bodyPr>
          <a:lstStyle/>
          <a:p>
            <a:pPr marL="12700"/>
            <a:r>
              <a:rPr sz="2000" b="1" spc="-25" dirty="0">
                <a:solidFill>
                  <a:srgbClr val="0091D0"/>
                </a:solidFill>
                <a:latin typeface="小塚ゴシック Pr6N B"/>
                <a:cs typeface="小塚ゴシック Pr6N B"/>
              </a:rPr>
              <a:t>◉</a:t>
            </a:r>
            <a:r>
              <a:rPr lang="en-US" altLang="ja-JP" sz="2000" b="1" spc="35" dirty="0">
                <a:solidFill>
                  <a:srgbClr val="0091D0"/>
                </a:solidFill>
                <a:latin typeface="小塚ゴシック Pr6N B"/>
                <a:cs typeface="小塚ゴシック Pr6N B"/>
              </a:rPr>
              <a:t> </a:t>
            </a:r>
            <a:r>
              <a:rPr lang="ja-JP" altLang="en-US" sz="2000" b="1" spc="20" dirty="0">
                <a:solidFill>
                  <a:srgbClr val="0091D0"/>
                </a:solidFill>
                <a:latin typeface="Arial"/>
                <a:cs typeface="Arial"/>
              </a:rPr>
              <a:t>ゴーグル</a:t>
            </a:r>
            <a:endParaRPr lang="ja-JP" altLang="en-US" sz="2000" dirty="0">
              <a:latin typeface="小塚ゴシック Pr6N B"/>
              <a:cs typeface="小塚ゴシック Pr6N B"/>
            </a:endParaRPr>
          </a:p>
          <a:p>
            <a:pPr marL="12700">
              <a:lnSpc>
                <a:spcPct val="100000"/>
              </a:lnSpc>
            </a:pPr>
            <a:endParaRPr sz="100" dirty="0">
              <a:latin typeface="小塚ゴシック Pr6N B"/>
              <a:cs typeface="小塚ゴシック Pr6N B"/>
            </a:endParaRPr>
          </a:p>
        </p:txBody>
      </p:sp>
      <p:pic>
        <p:nvPicPr>
          <p:cNvPr id="17" name="Picture 17">
            <a:extLst>
              <a:ext uri="{FF2B5EF4-FFF2-40B4-BE49-F238E27FC236}">
                <a16:creationId xmlns:a16="http://schemas.microsoft.com/office/drawing/2014/main" id="{2089F5DF-35C1-4532-A2F4-B69409102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5416" y="1236457"/>
            <a:ext cx="3695862" cy="90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9">
            <a:extLst>
              <a:ext uri="{FF2B5EF4-FFF2-40B4-BE49-F238E27FC236}">
                <a16:creationId xmlns:a16="http://schemas.microsoft.com/office/drawing/2014/main" id="{2D4E56B7-7801-417B-8E40-91367E38F5E1}"/>
              </a:ext>
            </a:extLst>
          </p:cNvPr>
          <p:cNvSpPr txBox="1">
            <a:spLocks noChangeArrowheads="1"/>
          </p:cNvSpPr>
          <p:nvPr/>
        </p:nvSpPr>
        <p:spPr bwMode="auto">
          <a:xfrm>
            <a:off x="8171949" y="1297988"/>
            <a:ext cx="304932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2400" b="1" dirty="0">
                <a:latin typeface="小塚ゴシック Pr6N R" panose="020B0400000000000000" pitchFamily="34" charset="-128"/>
                <a:ea typeface="小塚ゴシック Pr6N R" panose="020B0400000000000000" pitchFamily="34" charset="-128"/>
              </a:rPr>
              <a:t>ゴーグル・</a:t>
            </a:r>
            <a:r>
              <a:rPr lang="ja-JP" altLang="en-US" sz="2400" dirty="0">
                <a:latin typeface="小塚ゴシック Pr6N R" panose="020B0400000000000000" pitchFamily="34" charset="-128"/>
                <a:ea typeface="小塚ゴシック Pr6N R" panose="020B0400000000000000" pitchFamily="34" charset="-128"/>
              </a:rPr>
              <a:t>フェイスシールド</a:t>
            </a:r>
          </a:p>
        </p:txBody>
      </p:sp>
      <p:sp>
        <p:nvSpPr>
          <p:cNvPr id="15" name="Text Box 10">
            <a:extLst>
              <a:ext uri="{FF2B5EF4-FFF2-40B4-BE49-F238E27FC236}">
                <a16:creationId xmlns:a16="http://schemas.microsoft.com/office/drawing/2014/main" id="{9F5CB3F2-17D3-4AC8-AF38-5FA18BF7D93F}"/>
              </a:ext>
            </a:extLst>
          </p:cNvPr>
          <p:cNvSpPr txBox="1">
            <a:spLocks noChangeArrowheads="1"/>
          </p:cNvSpPr>
          <p:nvPr/>
        </p:nvSpPr>
        <p:spPr bwMode="auto">
          <a:xfrm>
            <a:off x="7561345" y="1259134"/>
            <a:ext cx="2873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sz="5400" b="1" dirty="0">
                <a:solidFill>
                  <a:srgbClr val="9966FF"/>
                </a:solidFill>
              </a:rPr>
              <a:t>3</a:t>
            </a:r>
          </a:p>
        </p:txBody>
      </p:sp>
      <p:sp>
        <p:nvSpPr>
          <p:cNvPr id="20" name="object 51">
            <a:extLst>
              <a:ext uri="{FF2B5EF4-FFF2-40B4-BE49-F238E27FC236}">
                <a16:creationId xmlns:a16="http://schemas.microsoft.com/office/drawing/2014/main" id="{065CBF40-F186-4121-98A1-5BAED381DA1C}"/>
              </a:ext>
            </a:extLst>
          </p:cNvPr>
          <p:cNvSpPr txBox="1"/>
          <p:nvPr/>
        </p:nvSpPr>
        <p:spPr>
          <a:xfrm>
            <a:off x="6910497" y="2272954"/>
            <a:ext cx="3813824" cy="323165"/>
          </a:xfrm>
          <a:prstGeom prst="rect">
            <a:avLst/>
          </a:prstGeom>
        </p:spPr>
        <p:txBody>
          <a:bodyPr vert="horz" wrap="square" lIns="0" tIns="0" rIns="0" bIns="0" rtlCol="0">
            <a:spAutoFit/>
          </a:bodyPr>
          <a:lstStyle/>
          <a:p>
            <a:pPr marL="12700"/>
            <a:r>
              <a:rPr sz="2000" b="1" spc="-25" dirty="0">
                <a:solidFill>
                  <a:srgbClr val="0091D0"/>
                </a:solidFill>
                <a:latin typeface="小塚ゴシック Pr6N B"/>
                <a:cs typeface="小塚ゴシック Pr6N B"/>
              </a:rPr>
              <a:t>◉</a:t>
            </a:r>
            <a:r>
              <a:rPr lang="en-US" altLang="ja-JP" sz="2000" b="1" spc="35" dirty="0">
                <a:solidFill>
                  <a:srgbClr val="0091D0"/>
                </a:solidFill>
                <a:latin typeface="小塚ゴシック Pr6N B"/>
                <a:cs typeface="小塚ゴシック Pr6N B"/>
              </a:rPr>
              <a:t> </a:t>
            </a:r>
            <a:r>
              <a:rPr lang="ja-JP" altLang="en-US" sz="2000" b="1" spc="20" dirty="0">
                <a:solidFill>
                  <a:srgbClr val="0091D0"/>
                </a:solidFill>
                <a:latin typeface="Arial"/>
                <a:cs typeface="Arial"/>
              </a:rPr>
              <a:t>フェイスシールド</a:t>
            </a:r>
            <a:endParaRPr lang="ja-JP" altLang="en-US" sz="2000" dirty="0">
              <a:latin typeface="小塚ゴシック Pr6N B"/>
              <a:cs typeface="小塚ゴシック Pr6N B"/>
            </a:endParaRPr>
          </a:p>
          <a:p>
            <a:pPr marL="12700">
              <a:lnSpc>
                <a:spcPct val="100000"/>
              </a:lnSpc>
            </a:pPr>
            <a:endParaRPr sz="100" dirty="0">
              <a:latin typeface="小塚ゴシック Pr6N B"/>
              <a:cs typeface="小塚ゴシック Pr6N B"/>
            </a:endParaRPr>
          </a:p>
        </p:txBody>
      </p:sp>
      <p:pic>
        <p:nvPicPr>
          <p:cNvPr id="3" name="図 2">
            <a:extLst>
              <a:ext uri="{FF2B5EF4-FFF2-40B4-BE49-F238E27FC236}">
                <a16:creationId xmlns:a16="http://schemas.microsoft.com/office/drawing/2014/main" id="{F15E21C4-25A7-4E71-A65D-E2F8EC10D34D}"/>
              </a:ext>
            </a:extLst>
          </p:cNvPr>
          <p:cNvPicPr>
            <a:picLocks noChangeAspect="1"/>
          </p:cNvPicPr>
          <p:nvPr/>
        </p:nvPicPr>
        <p:blipFill>
          <a:blip r:embed="rId4"/>
          <a:stretch>
            <a:fillRect/>
          </a:stretch>
        </p:blipFill>
        <p:spPr>
          <a:xfrm>
            <a:off x="7078446" y="2780610"/>
            <a:ext cx="3148848" cy="3460690"/>
          </a:xfrm>
          <a:prstGeom prst="rect">
            <a:avLst/>
          </a:prstGeom>
        </p:spPr>
      </p:pic>
      <p:pic>
        <p:nvPicPr>
          <p:cNvPr id="4" name="図 3">
            <a:extLst>
              <a:ext uri="{FF2B5EF4-FFF2-40B4-BE49-F238E27FC236}">
                <a16:creationId xmlns:a16="http://schemas.microsoft.com/office/drawing/2014/main" id="{A376E6E8-66CF-4ECD-9EE0-0AF5826BA8A8}"/>
              </a:ext>
            </a:extLst>
          </p:cNvPr>
          <p:cNvPicPr>
            <a:picLocks noChangeAspect="1"/>
          </p:cNvPicPr>
          <p:nvPr/>
        </p:nvPicPr>
        <p:blipFill>
          <a:blip r:embed="rId5"/>
          <a:stretch>
            <a:fillRect/>
          </a:stretch>
        </p:blipFill>
        <p:spPr>
          <a:xfrm>
            <a:off x="1344972" y="2780610"/>
            <a:ext cx="3768584" cy="3353948"/>
          </a:xfrm>
          <a:prstGeom prst="rect">
            <a:avLst/>
          </a:prstGeom>
        </p:spPr>
      </p:pic>
      <p:sp>
        <p:nvSpPr>
          <p:cNvPr id="21" name="Text Box 12">
            <a:extLst>
              <a:ext uri="{FF2B5EF4-FFF2-40B4-BE49-F238E27FC236}">
                <a16:creationId xmlns:a16="http://schemas.microsoft.com/office/drawing/2014/main" id="{B9524EEA-5497-4571-83D8-634D0CBD4348}"/>
              </a:ext>
            </a:extLst>
          </p:cNvPr>
          <p:cNvSpPr txBox="1">
            <a:spLocks noChangeArrowheads="1"/>
          </p:cNvSpPr>
          <p:nvPr/>
        </p:nvSpPr>
        <p:spPr bwMode="auto">
          <a:xfrm>
            <a:off x="4359729" y="3099766"/>
            <a:ext cx="293445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359410">
              <a:lnSpc>
                <a:spcPct val="100000"/>
              </a:lnSpc>
            </a:pPr>
            <a:r>
              <a:rPr lang="ja-JP" altLang="en-US"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顔・</a:t>
            </a:r>
            <a:r>
              <a:rPr lang="ja-JP" altLang="en-US"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眼</a:t>
            </a:r>
            <a:r>
              <a:rPr lang="ja-JP" altLang="en-US" b="0" spc="-1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し</a:t>
            </a:r>
            <a:r>
              <a:rPr lang="ja-JP" altLang="en-US" b="0" spc="-8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っ</a:t>
            </a:r>
            <a:r>
              <a:rPr lang="ja-JP" altLang="en-US"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か</a:t>
            </a:r>
            <a:r>
              <a:rPr lang="ja-JP" altLang="en-US"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り</a:t>
            </a:r>
            <a:r>
              <a:rPr lang="ja-JP" altLang="en-US"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覆</a:t>
            </a:r>
            <a:r>
              <a:rPr lang="ja-JP" altLang="en-US" b="0" spc="-10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う</a:t>
            </a:r>
            <a:r>
              <a:rPr lang="ja-JP" altLang="en-US" b="0" spc="-10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よ</a:t>
            </a:r>
            <a:r>
              <a:rPr lang="ja-JP" altLang="en-US"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う</a:t>
            </a:r>
            <a:r>
              <a:rPr lang="ja-JP" altLang="en-US"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装</a:t>
            </a:r>
            <a:r>
              <a:rPr lang="ja-JP" altLang="en-US"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着</a:t>
            </a:r>
            <a:r>
              <a:rPr lang="ja-JP" altLang="en-US" b="0" spc="-8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r>
              <a:rPr lang="ja-JP" altLang="en-US"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る</a:t>
            </a:r>
            <a:r>
              <a:rPr lang="ja-JP" altLang="en-US"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endParaRPr lang="ja-JP" altLang="en-US" dirty="0">
              <a:latin typeface="小塚ゴシック Pr6N R" panose="020B0400000000000000" pitchFamily="34" charset="-128"/>
              <a:ea typeface="小塚ゴシック Pr6N R" panose="020B0400000000000000" pitchFamily="34" charset="-128"/>
              <a:cs typeface="小塚ゴシック Pro EL"/>
            </a:endParaRPr>
          </a:p>
        </p:txBody>
      </p:sp>
    </p:spTree>
    <p:extLst>
      <p:ext uri="{BB962C8B-B14F-4D97-AF65-F5344CB8AC3E}">
        <p14:creationId xmlns:p14="http://schemas.microsoft.com/office/powerpoint/2010/main" val="584931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CFD5B511-5E7C-4786-A7E6-C1290C78A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739" y="1300809"/>
            <a:ext cx="5506549" cy="663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6">
            <a:extLst>
              <a:ext uri="{FF2B5EF4-FFF2-40B4-BE49-F238E27FC236}">
                <a16:creationId xmlns:a16="http://schemas.microsoft.com/office/drawing/2014/main" id="{7976E2FC-F6BD-42B6-8798-3D391FF926FA}"/>
              </a:ext>
            </a:extLst>
          </p:cNvPr>
          <p:cNvSpPr txBox="1">
            <a:spLocks noChangeArrowheads="1"/>
          </p:cNvSpPr>
          <p:nvPr/>
        </p:nvSpPr>
        <p:spPr bwMode="auto">
          <a:xfrm>
            <a:off x="2248004" y="470302"/>
            <a:ext cx="7910567"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3600" b="1" dirty="0">
                <a:latin typeface="小塚ゴシック Pr6N R" panose="020B0400000000000000" pitchFamily="34" charset="-128"/>
                <a:ea typeface="小塚ゴシック Pr6N R" panose="020B0400000000000000" pitchFamily="34" charset="-128"/>
              </a:rPr>
              <a:t>個人用防護具（</a:t>
            </a:r>
            <a:r>
              <a:rPr lang="en-US" altLang="ja-JP" sz="3600" b="1" dirty="0">
                <a:latin typeface="小塚ゴシック Pr6N R" panose="020B0400000000000000" pitchFamily="34" charset="-128"/>
                <a:ea typeface="小塚ゴシック Pr6N R" panose="020B0400000000000000" pitchFamily="34" charset="-128"/>
              </a:rPr>
              <a:t>PPE</a:t>
            </a:r>
            <a:r>
              <a:rPr lang="ja-JP" altLang="en-US" sz="3600" b="1" dirty="0">
                <a:latin typeface="小塚ゴシック Pr6N R" panose="020B0400000000000000" pitchFamily="34" charset="-128"/>
                <a:ea typeface="小塚ゴシック Pr6N R" panose="020B0400000000000000" pitchFamily="34" charset="-128"/>
              </a:rPr>
              <a:t>）の着脱の手順</a:t>
            </a:r>
          </a:p>
        </p:txBody>
      </p:sp>
      <p:sp>
        <p:nvSpPr>
          <p:cNvPr id="21" name="Text Box 12">
            <a:extLst>
              <a:ext uri="{FF2B5EF4-FFF2-40B4-BE49-F238E27FC236}">
                <a16:creationId xmlns:a16="http://schemas.microsoft.com/office/drawing/2014/main" id="{B9524EEA-5497-4571-83D8-634D0CBD4348}"/>
              </a:ext>
            </a:extLst>
          </p:cNvPr>
          <p:cNvSpPr txBox="1">
            <a:spLocks noChangeArrowheads="1"/>
          </p:cNvSpPr>
          <p:nvPr/>
        </p:nvSpPr>
        <p:spPr bwMode="auto">
          <a:xfrm>
            <a:off x="2033429" y="5332270"/>
            <a:ext cx="321317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ja-JP" b="1" dirty="0">
                <a:latin typeface="小塚ゴシック Pr6N R" panose="020B0400000000000000" pitchFamily="34" charset="-128"/>
                <a:ea typeface="小塚ゴシック Pr6N R" panose="020B0400000000000000" pitchFamily="34" charset="-128"/>
              </a:rPr>
              <a:t>手首が露出しないようにガウンの袖口まで覆う。</a:t>
            </a:r>
            <a:endParaRPr lang="ja-JP" altLang="en-US" b="1" dirty="0">
              <a:latin typeface="小塚ゴシック Pr6N R" panose="020B0400000000000000" pitchFamily="34" charset="-128"/>
              <a:ea typeface="小塚ゴシック Pr6N R" panose="020B0400000000000000" pitchFamily="34" charset="-128"/>
            </a:endParaRPr>
          </a:p>
        </p:txBody>
      </p:sp>
      <p:pic>
        <p:nvPicPr>
          <p:cNvPr id="12" name="Picture 2">
            <a:extLst>
              <a:ext uri="{FF2B5EF4-FFF2-40B4-BE49-F238E27FC236}">
                <a16:creationId xmlns:a16="http://schemas.microsoft.com/office/drawing/2014/main" id="{E9470DC2-E657-4EED-8473-3E2F0905F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8445" y="1300809"/>
            <a:ext cx="1786455" cy="70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9">
            <a:extLst>
              <a:ext uri="{FF2B5EF4-FFF2-40B4-BE49-F238E27FC236}">
                <a16:creationId xmlns:a16="http://schemas.microsoft.com/office/drawing/2014/main" id="{A7EB6E3A-B3FE-4BBE-BE55-3FD5016CFCE2}"/>
              </a:ext>
            </a:extLst>
          </p:cNvPr>
          <p:cNvSpPr txBox="1">
            <a:spLocks noChangeArrowheads="1"/>
          </p:cNvSpPr>
          <p:nvPr/>
        </p:nvSpPr>
        <p:spPr bwMode="auto">
          <a:xfrm>
            <a:off x="7658253" y="1362265"/>
            <a:ext cx="11509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3200" b="1" dirty="0"/>
              <a:t>手袋</a:t>
            </a:r>
          </a:p>
        </p:txBody>
      </p:sp>
      <p:sp>
        <p:nvSpPr>
          <p:cNvPr id="19" name="Text Box 10">
            <a:extLst>
              <a:ext uri="{FF2B5EF4-FFF2-40B4-BE49-F238E27FC236}">
                <a16:creationId xmlns:a16="http://schemas.microsoft.com/office/drawing/2014/main" id="{3E5CD903-3B49-4E0A-88F5-124301F0A218}"/>
              </a:ext>
            </a:extLst>
          </p:cNvPr>
          <p:cNvSpPr txBox="1">
            <a:spLocks noChangeArrowheads="1"/>
          </p:cNvSpPr>
          <p:nvPr/>
        </p:nvSpPr>
        <p:spPr bwMode="auto">
          <a:xfrm>
            <a:off x="7173498" y="1214507"/>
            <a:ext cx="2873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sz="5400" b="1" dirty="0">
                <a:solidFill>
                  <a:srgbClr val="FF99CC"/>
                </a:solidFill>
              </a:rPr>
              <a:t>4</a:t>
            </a:r>
          </a:p>
        </p:txBody>
      </p:sp>
      <p:sp>
        <p:nvSpPr>
          <p:cNvPr id="22" name="Text Box 12">
            <a:extLst>
              <a:ext uri="{FF2B5EF4-FFF2-40B4-BE49-F238E27FC236}">
                <a16:creationId xmlns:a16="http://schemas.microsoft.com/office/drawing/2014/main" id="{4B11CF41-3AAA-4114-B5DE-012EF62A9723}"/>
              </a:ext>
            </a:extLst>
          </p:cNvPr>
          <p:cNvSpPr txBox="1">
            <a:spLocks noChangeArrowheads="1"/>
          </p:cNvSpPr>
          <p:nvPr/>
        </p:nvSpPr>
        <p:spPr bwMode="auto">
          <a:xfrm>
            <a:off x="6860100" y="5832359"/>
            <a:ext cx="32984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679450">
              <a:lnSpc>
                <a:spcPct val="100000"/>
              </a:lnSpc>
            </a:pPr>
            <a:r>
              <a:rPr lang="ja-JP" altLang="en-US" b="0" spc="-45" dirty="0">
                <a:solidFill>
                  <a:srgbClr val="E31F26"/>
                </a:solidFill>
                <a:latin typeface="小塚ゴシック Pr6N R" panose="020B0400000000000000" pitchFamily="34" charset="-128"/>
                <a:ea typeface="小塚ゴシック Pr6N R" panose="020B0400000000000000" pitchFamily="34" charset="-128"/>
                <a:cs typeface="小塚ゴシック Pro EL"/>
              </a:rPr>
              <a:t>手</a:t>
            </a:r>
            <a:r>
              <a:rPr lang="ja-JP" altLang="en-US" b="0" spc="-65" dirty="0">
                <a:solidFill>
                  <a:srgbClr val="E31F26"/>
                </a:solidFill>
                <a:latin typeface="小塚ゴシック Pr6N R" panose="020B0400000000000000" pitchFamily="34" charset="-128"/>
                <a:ea typeface="小塚ゴシック Pr6N R" panose="020B0400000000000000" pitchFamily="34" charset="-128"/>
                <a:cs typeface="小塚ゴシック Pro EL"/>
              </a:rPr>
              <a:t>首</a:t>
            </a:r>
            <a:r>
              <a:rPr lang="ja-JP" altLang="en-US" b="0" spc="-5" dirty="0">
                <a:solidFill>
                  <a:srgbClr val="E31F26"/>
                </a:solidFill>
                <a:latin typeface="小塚ゴシック Pr6N R" panose="020B0400000000000000" pitchFamily="34" charset="-128"/>
                <a:ea typeface="小塚ゴシック Pr6N R" panose="020B0400000000000000" pitchFamily="34" charset="-128"/>
                <a:cs typeface="小塚ゴシック Pro EL"/>
              </a:rPr>
              <a:t>が</a:t>
            </a:r>
            <a:r>
              <a:rPr lang="ja-JP" altLang="en-US" b="0" spc="-20" dirty="0">
                <a:solidFill>
                  <a:srgbClr val="E31F26"/>
                </a:solidFill>
                <a:latin typeface="小塚ゴシック Pr6N R" panose="020B0400000000000000" pitchFamily="34" charset="-128"/>
                <a:ea typeface="小塚ゴシック Pr6N R" panose="020B0400000000000000" pitchFamily="34" charset="-128"/>
                <a:cs typeface="小塚ゴシック Pro EL"/>
              </a:rPr>
              <a:t>露</a:t>
            </a:r>
            <a:r>
              <a:rPr lang="ja-JP" altLang="en-US" b="0" spc="-120" dirty="0">
                <a:solidFill>
                  <a:srgbClr val="E31F26"/>
                </a:solidFill>
                <a:latin typeface="小塚ゴシック Pr6N R" panose="020B0400000000000000" pitchFamily="34" charset="-128"/>
                <a:ea typeface="小塚ゴシック Pr6N R" panose="020B0400000000000000" pitchFamily="34" charset="-128"/>
                <a:cs typeface="小塚ゴシック Pro EL"/>
              </a:rPr>
              <a:t>出</a:t>
            </a:r>
            <a:r>
              <a:rPr lang="ja-JP" altLang="en-US" b="0" spc="-175" dirty="0">
                <a:solidFill>
                  <a:srgbClr val="E31F26"/>
                </a:solidFill>
                <a:latin typeface="小塚ゴシック Pr6N R" panose="020B0400000000000000" pitchFamily="34" charset="-128"/>
                <a:ea typeface="小塚ゴシック Pr6N R" panose="020B0400000000000000" pitchFamily="34" charset="-128"/>
                <a:cs typeface="小塚ゴシック Pro EL"/>
              </a:rPr>
              <a:t>し</a:t>
            </a:r>
            <a:r>
              <a:rPr lang="ja-JP" altLang="en-US" b="0" spc="-120" dirty="0">
                <a:solidFill>
                  <a:srgbClr val="E31F26"/>
                </a:solidFill>
                <a:latin typeface="小塚ゴシック Pr6N R" panose="020B0400000000000000" pitchFamily="34" charset="-128"/>
                <a:ea typeface="小塚ゴシック Pr6N R" panose="020B0400000000000000" pitchFamily="34" charset="-128"/>
                <a:cs typeface="小塚ゴシック Pro EL"/>
              </a:rPr>
              <a:t>て</a:t>
            </a:r>
            <a:r>
              <a:rPr lang="ja-JP" altLang="en-US" b="0" spc="-55" dirty="0">
                <a:solidFill>
                  <a:srgbClr val="E31F26"/>
                </a:solidFill>
                <a:latin typeface="小塚ゴシック Pr6N R" panose="020B0400000000000000" pitchFamily="34" charset="-128"/>
                <a:ea typeface="小塚ゴシック Pr6N R" panose="020B0400000000000000" pitchFamily="34" charset="-128"/>
                <a:cs typeface="小塚ゴシック Pro EL"/>
              </a:rPr>
              <a:t>い</a:t>
            </a:r>
            <a:r>
              <a:rPr lang="ja-JP" altLang="en-US" b="0" dirty="0">
                <a:solidFill>
                  <a:srgbClr val="E31F26"/>
                </a:solidFill>
                <a:latin typeface="小塚ゴシック Pr6N R" panose="020B0400000000000000" pitchFamily="34" charset="-128"/>
                <a:ea typeface="小塚ゴシック Pr6N R" panose="020B0400000000000000" pitchFamily="34" charset="-128"/>
                <a:cs typeface="小塚ゴシック Pro EL"/>
              </a:rPr>
              <a:t>る</a:t>
            </a:r>
            <a:endParaRPr lang="ja-JP" altLang="en-US" dirty="0">
              <a:latin typeface="小塚ゴシック Pr6N R" panose="020B0400000000000000" pitchFamily="34" charset="-128"/>
              <a:ea typeface="小塚ゴシック Pr6N R" panose="020B0400000000000000" pitchFamily="34" charset="-128"/>
              <a:cs typeface="小塚ゴシック Pro EL"/>
            </a:endParaRPr>
          </a:p>
        </p:txBody>
      </p:sp>
      <p:pic>
        <p:nvPicPr>
          <p:cNvPr id="2" name="図 1">
            <a:extLst>
              <a:ext uri="{FF2B5EF4-FFF2-40B4-BE49-F238E27FC236}">
                <a16:creationId xmlns:a16="http://schemas.microsoft.com/office/drawing/2014/main" id="{BA86DDC5-33B7-49A3-861D-5926D0FBB169}"/>
              </a:ext>
            </a:extLst>
          </p:cNvPr>
          <p:cNvPicPr>
            <a:picLocks noChangeAspect="1"/>
          </p:cNvPicPr>
          <p:nvPr/>
        </p:nvPicPr>
        <p:blipFill>
          <a:blip r:embed="rId4"/>
          <a:stretch>
            <a:fillRect/>
          </a:stretch>
        </p:blipFill>
        <p:spPr>
          <a:xfrm>
            <a:off x="1139973" y="2090990"/>
            <a:ext cx="4391025" cy="3114675"/>
          </a:xfrm>
          <a:prstGeom prst="rect">
            <a:avLst/>
          </a:prstGeom>
        </p:spPr>
      </p:pic>
      <p:pic>
        <p:nvPicPr>
          <p:cNvPr id="8" name="図 7">
            <a:extLst>
              <a:ext uri="{FF2B5EF4-FFF2-40B4-BE49-F238E27FC236}">
                <a16:creationId xmlns:a16="http://schemas.microsoft.com/office/drawing/2014/main" id="{AB12D6FE-A255-4659-84D7-60BA69615AB7}"/>
              </a:ext>
            </a:extLst>
          </p:cNvPr>
          <p:cNvPicPr>
            <a:picLocks noChangeAspect="1"/>
          </p:cNvPicPr>
          <p:nvPr/>
        </p:nvPicPr>
        <p:blipFill>
          <a:blip r:embed="rId5"/>
          <a:stretch>
            <a:fillRect/>
          </a:stretch>
        </p:blipFill>
        <p:spPr>
          <a:xfrm>
            <a:off x="6746517" y="2008496"/>
            <a:ext cx="4125349" cy="3634997"/>
          </a:xfrm>
          <a:prstGeom prst="rect">
            <a:avLst/>
          </a:prstGeom>
        </p:spPr>
      </p:pic>
      <p:sp>
        <p:nvSpPr>
          <p:cNvPr id="13" name="object 51">
            <a:extLst>
              <a:ext uri="{FF2B5EF4-FFF2-40B4-BE49-F238E27FC236}">
                <a16:creationId xmlns:a16="http://schemas.microsoft.com/office/drawing/2014/main" id="{D8A3C712-F34A-42E8-B834-1C7A0D310FF5}"/>
              </a:ext>
            </a:extLst>
          </p:cNvPr>
          <p:cNvSpPr txBox="1"/>
          <p:nvPr/>
        </p:nvSpPr>
        <p:spPr>
          <a:xfrm>
            <a:off x="696739" y="2148561"/>
            <a:ext cx="988954" cy="292388"/>
          </a:xfrm>
          <a:prstGeom prst="rect">
            <a:avLst/>
          </a:prstGeom>
        </p:spPr>
        <p:txBody>
          <a:bodyPr vert="horz" wrap="square" lIns="0" tIns="0" rIns="0" bIns="0" rtlCol="0">
            <a:spAutoFit/>
          </a:bodyPr>
          <a:lstStyle/>
          <a:p>
            <a:pPr marL="12700"/>
            <a:r>
              <a:rPr b="1" spc="-25" dirty="0">
                <a:solidFill>
                  <a:srgbClr val="0091D0"/>
                </a:solidFill>
                <a:latin typeface="小塚ゴシック Pr6N B"/>
                <a:cs typeface="小塚ゴシック Pr6N B"/>
              </a:rPr>
              <a:t>◉</a:t>
            </a:r>
            <a:r>
              <a:rPr lang="en-US" altLang="ja-JP" b="1" spc="35" dirty="0">
                <a:solidFill>
                  <a:srgbClr val="0091D0"/>
                </a:solidFill>
                <a:latin typeface="小塚ゴシック Pr6N B"/>
                <a:cs typeface="小塚ゴシック Pr6N B"/>
              </a:rPr>
              <a:t> </a:t>
            </a:r>
            <a:r>
              <a:rPr lang="ja-JP" altLang="en-US" b="1" spc="20" dirty="0">
                <a:solidFill>
                  <a:srgbClr val="0091D0"/>
                </a:solidFill>
                <a:latin typeface="Arial"/>
                <a:cs typeface="Arial"/>
              </a:rPr>
              <a:t>手袋</a:t>
            </a:r>
            <a:endParaRPr lang="ja-JP" altLang="en-US" dirty="0">
              <a:latin typeface="小塚ゴシック Pr6N B"/>
              <a:cs typeface="小塚ゴシック Pr6N B"/>
            </a:endParaRPr>
          </a:p>
          <a:p>
            <a:pPr marL="12700">
              <a:lnSpc>
                <a:spcPct val="100000"/>
              </a:lnSpc>
            </a:pPr>
            <a:endParaRPr sz="100" dirty="0">
              <a:latin typeface="小塚ゴシック Pr6N B"/>
              <a:cs typeface="小塚ゴシック Pr6N B"/>
            </a:endParaRPr>
          </a:p>
        </p:txBody>
      </p:sp>
    </p:spTree>
    <p:extLst>
      <p:ext uri="{BB962C8B-B14F-4D97-AF65-F5344CB8AC3E}">
        <p14:creationId xmlns:p14="http://schemas.microsoft.com/office/powerpoint/2010/main" val="18003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a:extLst>
              <a:ext uri="{FF2B5EF4-FFF2-40B4-BE49-F238E27FC236}">
                <a16:creationId xmlns:a16="http://schemas.microsoft.com/office/drawing/2014/main" id="{63B2E08F-5AEA-4CBD-98D5-C5330E5FE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2" y="1116315"/>
            <a:ext cx="7011987"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6">
            <a:extLst>
              <a:ext uri="{FF2B5EF4-FFF2-40B4-BE49-F238E27FC236}">
                <a16:creationId xmlns:a16="http://schemas.microsoft.com/office/drawing/2014/main" id="{E1E05FDA-CD08-4651-91C0-2A49A86A0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3378" y="1118107"/>
            <a:ext cx="699370" cy="557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24">
            <a:extLst>
              <a:ext uri="{FF2B5EF4-FFF2-40B4-BE49-F238E27FC236}">
                <a16:creationId xmlns:a16="http://schemas.microsoft.com/office/drawing/2014/main" id="{6EE31AAB-E6ED-4460-B0F0-9BDD3EE0A88F}"/>
              </a:ext>
            </a:extLst>
          </p:cNvPr>
          <p:cNvSpPr txBox="1">
            <a:spLocks noChangeArrowheads="1"/>
          </p:cNvSpPr>
          <p:nvPr/>
        </p:nvSpPr>
        <p:spPr bwMode="auto">
          <a:xfrm>
            <a:off x="1803055" y="406676"/>
            <a:ext cx="6767512"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3200" b="1" dirty="0"/>
              <a:t>個人用防護具（</a:t>
            </a:r>
            <a:r>
              <a:rPr lang="en-US" altLang="ja-JP" sz="3200" b="1" dirty="0"/>
              <a:t>PPE</a:t>
            </a:r>
            <a:r>
              <a:rPr lang="ja-JP" altLang="en-US" sz="3200" b="1" dirty="0"/>
              <a:t>）の着脱の手順</a:t>
            </a:r>
          </a:p>
        </p:txBody>
      </p:sp>
      <p:pic>
        <p:nvPicPr>
          <p:cNvPr id="8" name="Picture 2">
            <a:extLst>
              <a:ext uri="{FF2B5EF4-FFF2-40B4-BE49-F238E27FC236}">
                <a16:creationId xmlns:a16="http://schemas.microsoft.com/office/drawing/2014/main" id="{F23518FD-DD5C-4D27-907B-4E9EAA582F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2" y="1940871"/>
            <a:ext cx="2081345" cy="814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5">
            <a:extLst>
              <a:ext uri="{FF2B5EF4-FFF2-40B4-BE49-F238E27FC236}">
                <a16:creationId xmlns:a16="http://schemas.microsoft.com/office/drawing/2014/main" id="{E615A603-C797-4752-BF08-19A82D5380AE}"/>
              </a:ext>
            </a:extLst>
          </p:cNvPr>
          <p:cNvSpPr txBox="1">
            <a:spLocks noChangeArrowheads="1"/>
          </p:cNvSpPr>
          <p:nvPr/>
        </p:nvSpPr>
        <p:spPr bwMode="auto">
          <a:xfrm>
            <a:off x="1415133" y="2037123"/>
            <a:ext cx="10481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3200" b="1" dirty="0"/>
              <a:t>手袋</a:t>
            </a:r>
          </a:p>
        </p:txBody>
      </p:sp>
      <p:sp>
        <p:nvSpPr>
          <p:cNvPr id="10" name="Text Box 6">
            <a:extLst>
              <a:ext uri="{FF2B5EF4-FFF2-40B4-BE49-F238E27FC236}">
                <a16:creationId xmlns:a16="http://schemas.microsoft.com/office/drawing/2014/main" id="{870D7FB1-F40C-4664-BC07-C94C7F65B4B7}"/>
              </a:ext>
            </a:extLst>
          </p:cNvPr>
          <p:cNvSpPr txBox="1">
            <a:spLocks noChangeArrowheads="1"/>
          </p:cNvSpPr>
          <p:nvPr/>
        </p:nvSpPr>
        <p:spPr bwMode="auto">
          <a:xfrm>
            <a:off x="955832" y="1867846"/>
            <a:ext cx="2873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sz="5400" b="1" dirty="0">
                <a:solidFill>
                  <a:srgbClr val="FF99CC"/>
                </a:solidFill>
              </a:rPr>
              <a:t>1</a:t>
            </a:r>
          </a:p>
        </p:txBody>
      </p:sp>
      <p:pic>
        <p:nvPicPr>
          <p:cNvPr id="11" name="図 10">
            <a:extLst>
              <a:ext uri="{FF2B5EF4-FFF2-40B4-BE49-F238E27FC236}">
                <a16:creationId xmlns:a16="http://schemas.microsoft.com/office/drawing/2014/main" id="{743B219A-5D86-44BD-8C94-8D28B95595B9}"/>
              </a:ext>
            </a:extLst>
          </p:cNvPr>
          <p:cNvPicPr>
            <a:picLocks noChangeAspect="1"/>
          </p:cNvPicPr>
          <p:nvPr/>
        </p:nvPicPr>
        <p:blipFill>
          <a:blip r:embed="rId5"/>
          <a:stretch>
            <a:fillRect/>
          </a:stretch>
        </p:blipFill>
        <p:spPr>
          <a:xfrm>
            <a:off x="4860235" y="1870974"/>
            <a:ext cx="5411404" cy="3138406"/>
          </a:xfrm>
          <a:prstGeom prst="rect">
            <a:avLst/>
          </a:prstGeom>
        </p:spPr>
      </p:pic>
      <p:sp>
        <p:nvSpPr>
          <p:cNvPr id="12" name="Text Box 12">
            <a:extLst>
              <a:ext uri="{FF2B5EF4-FFF2-40B4-BE49-F238E27FC236}">
                <a16:creationId xmlns:a16="http://schemas.microsoft.com/office/drawing/2014/main" id="{6AFA9C5D-F824-493F-916D-C408B302FAE7}"/>
              </a:ext>
            </a:extLst>
          </p:cNvPr>
          <p:cNvSpPr txBox="1">
            <a:spLocks noChangeArrowheads="1"/>
          </p:cNvSpPr>
          <p:nvPr/>
        </p:nvSpPr>
        <p:spPr bwMode="auto">
          <a:xfrm>
            <a:off x="571569" y="3368608"/>
            <a:ext cx="383596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ja-JP" sz="1800" b="1" dirty="0">
                <a:latin typeface="小塚ゴシック Pr6N R" panose="020B0400000000000000" pitchFamily="34" charset="-128"/>
                <a:ea typeface="小塚ゴシック Pr6N R" panose="020B0400000000000000" pitchFamily="34" charset="-128"/>
              </a:rPr>
              <a:t>外側をつまんで片側の手袋を中表にして外し、まだ手袋を着用している手で外した手袋を持っておく。</a:t>
            </a:r>
            <a:endParaRPr lang="ja-JP" altLang="en-US" sz="1800" b="1" dirty="0">
              <a:latin typeface="小塚ゴシック Pr6N R" panose="020B0400000000000000" pitchFamily="34" charset="-128"/>
              <a:ea typeface="小塚ゴシック Pr6N R" panose="020B0400000000000000" pitchFamily="34" charset="-128"/>
            </a:endParaRPr>
          </a:p>
          <a:p>
            <a:pPr eaLnBrk="1" hangingPunct="1">
              <a:spcBef>
                <a:spcPct val="50000"/>
              </a:spcBef>
            </a:pPr>
            <a:r>
              <a:rPr lang="ja-JP" altLang="ja-JP" sz="1800" b="1" dirty="0">
                <a:latin typeface="小塚ゴシック Pr6N R" panose="020B0400000000000000" pitchFamily="34" charset="-128"/>
                <a:ea typeface="小塚ゴシック Pr6N R" panose="020B0400000000000000" pitchFamily="34" charset="-128"/>
              </a:rPr>
              <a:t>手袋を脱いだ手の指先を、もう一方の手首と手袋の間に滑り込ませ、そのまま引き上げるようにして脱ぐ。</a:t>
            </a:r>
            <a:endParaRPr lang="ja-JP" altLang="en-US" sz="1800" b="1" dirty="0">
              <a:latin typeface="小塚ゴシック Pr6N R" panose="020B0400000000000000" pitchFamily="34" charset="-128"/>
              <a:ea typeface="小塚ゴシック Pr6N R" panose="020B0400000000000000" pitchFamily="34" charset="-128"/>
            </a:endParaRPr>
          </a:p>
          <a:p>
            <a:pPr eaLnBrk="1" hangingPunct="1">
              <a:spcBef>
                <a:spcPct val="50000"/>
              </a:spcBef>
            </a:pPr>
            <a:r>
              <a:rPr lang="ja-JP" altLang="ja-JP" sz="1800" b="1" dirty="0">
                <a:latin typeface="小塚ゴシック Pr6N R" panose="020B0400000000000000" pitchFamily="34" charset="-128"/>
                <a:ea typeface="小塚ゴシック Pr6N R" panose="020B0400000000000000" pitchFamily="34" charset="-128"/>
              </a:rPr>
              <a:t>２枚の手袋をひとかたまりとなった状態でそのまま廃棄する。</a:t>
            </a:r>
            <a:endParaRPr lang="ja-JP" altLang="en-US" sz="1800" b="1" dirty="0">
              <a:latin typeface="小塚ゴシック Pr6N R" panose="020B0400000000000000" pitchFamily="34" charset="-128"/>
              <a:ea typeface="小塚ゴシック Pr6N R" panose="020B0400000000000000" pitchFamily="34" charset="-128"/>
            </a:endParaRPr>
          </a:p>
        </p:txBody>
      </p:sp>
      <p:sp>
        <p:nvSpPr>
          <p:cNvPr id="13" name="object 102">
            <a:extLst>
              <a:ext uri="{FF2B5EF4-FFF2-40B4-BE49-F238E27FC236}">
                <a16:creationId xmlns:a16="http://schemas.microsoft.com/office/drawing/2014/main" id="{1C9CB5D6-298A-479C-90E7-4C47E8E45ACD}"/>
              </a:ext>
            </a:extLst>
          </p:cNvPr>
          <p:cNvSpPr>
            <a:spLocks noChangeAspect="1"/>
          </p:cNvSpPr>
          <p:nvPr/>
        </p:nvSpPr>
        <p:spPr>
          <a:xfrm>
            <a:off x="9002116" y="5172410"/>
            <a:ext cx="1086813" cy="1086834"/>
          </a:xfrm>
          <a:prstGeom prst="rect">
            <a:avLst/>
          </a:prstGeom>
          <a:blipFill>
            <a:blip r:embed="rId6" cstate="print"/>
            <a:stretch>
              <a:fillRect/>
            </a:stretch>
          </a:blipFill>
        </p:spPr>
        <p:txBody>
          <a:bodyPr wrap="square" lIns="0" tIns="0" rIns="0" bIns="0" rtlCol="0"/>
          <a:lstStyle/>
          <a:p>
            <a:endParaRPr/>
          </a:p>
        </p:txBody>
      </p:sp>
      <p:sp>
        <p:nvSpPr>
          <p:cNvPr id="14" name="Oval 19">
            <a:extLst>
              <a:ext uri="{FF2B5EF4-FFF2-40B4-BE49-F238E27FC236}">
                <a16:creationId xmlns:a16="http://schemas.microsoft.com/office/drawing/2014/main" id="{5A75223F-687B-4567-B18F-023AA390CBB8}"/>
              </a:ext>
            </a:extLst>
          </p:cNvPr>
          <p:cNvSpPr>
            <a:spLocks noChangeAspect="1" noChangeArrowheads="1"/>
          </p:cNvSpPr>
          <p:nvPr/>
        </p:nvSpPr>
        <p:spPr bwMode="auto">
          <a:xfrm>
            <a:off x="8845996" y="5009380"/>
            <a:ext cx="1286202" cy="1287778"/>
          </a:xfrm>
          <a:prstGeom prst="ellipse">
            <a:avLst/>
          </a:prstGeom>
          <a:noFill/>
          <a:ln w="19050">
            <a:solidFill>
              <a:srgbClr val="00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p>
        </p:txBody>
      </p:sp>
      <p:pic>
        <p:nvPicPr>
          <p:cNvPr id="15" name="Picture 20">
            <a:extLst>
              <a:ext uri="{FF2B5EF4-FFF2-40B4-BE49-F238E27FC236}">
                <a16:creationId xmlns:a16="http://schemas.microsoft.com/office/drawing/2014/main" id="{D2DD7CCF-6162-4FF4-979E-E45C501E56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71639" y="5406934"/>
            <a:ext cx="192262" cy="47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1">
            <a:extLst>
              <a:ext uri="{FF2B5EF4-FFF2-40B4-BE49-F238E27FC236}">
                <a16:creationId xmlns:a16="http://schemas.microsoft.com/office/drawing/2014/main" id="{E9E71AF2-5120-4874-94DD-8BBFD1EA5E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30085" y="5542028"/>
            <a:ext cx="143668" cy="191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23">
            <a:extLst>
              <a:ext uri="{FF2B5EF4-FFF2-40B4-BE49-F238E27FC236}">
                <a16:creationId xmlns:a16="http://schemas.microsoft.com/office/drawing/2014/main" id="{426C5C1F-D5BE-486B-9467-EFC8F7D5C991}"/>
              </a:ext>
            </a:extLst>
          </p:cNvPr>
          <p:cNvSpPr txBox="1">
            <a:spLocks noChangeArrowheads="1"/>
          </p:cNvSpPr>
          <p:nvPr/>
        </p:nvSpPr>
        <p:spPr bwMode="auto">
          <a:xfrm>
            <a:off x="7027517" y="5406934"/>
            <a:ext cx="1873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ここで手指衛生。</a:t>
            </a:r>
          </a:p>
        </p:txBody>
      </p:sp>
      <p:sp>
        <p:nvSpPr>
          <p:cNvPr id="18" name="object 51">
            <a:extLst>
              <a:ext uri="{FF2B5EF4-FFF2-40B4-BE49-F238E27FC236}">
                <a16:creationId xmlns:a16="http://schemas.microsoft.com/office/drawing/2014/main" id="{3BF6AA9F-ECCF-4A54-97CA-85F4A88C6095}"/>
              </a:ext>
            </a:extLst>
          </p:cNvPr>
          <p:cNvSpPr txBox="1"/>
          <p:nvPr/>
        </p:nvSpPr>
        <p:spPr>
          <a:xfrm>
            <a:off x="755476" y="3029059"/>
            <a:ext cx="1047579" cy="276999"/>
          </a:xfrm>
          <a:prstGeom prst="rect">
            <a:avLst/>
          </a:prstGeom>
        </p:spPr>
        <p:txBody>
          <a:bodyPr vert="horz" wrap="square" lIns="0" tIns="0" rIns="0" bIns="0" rtlCol="0">
            <a:spAutoFit/>
          </a:bodyPr>
          <a:lstStyle/>
          <a:p>
            <a:pPr marL="12700"/>
            <a:r>
              <a:rPr b="1" spc="-25" dirty="0">
                <a:solidFill>
                  <a:srgbClr val="0091D0"/>
                </a:solidFill>
                <a:latin typeface="小塚ゴシック Pr6N B"/>
                <a:cs typeface="小塚ゴシック Pr6N B"/>
              </a:rPr>
              <a:t>◉</a:t>
            </a:r>
            <a:r>
              <a:rPr lang="en-US" altLang="ja-JP" b="1" spc="35" dirty="0">
                <a:solidFill>
                  <a:srgbClr val="0091D0"/>
                </a:solidFill>
                <a:latin typeface="小塚ゴシック Pr6N B"/>
                <a:cs typeface="小塚ゴシック Pr6N B"/>
              </a:rPr>
              <a:t> </a:t>
            </a:r>
            <a:r>
              <a:rPr lang="ja-JP" altLang="en-US" b="1" spc="20" dirty="0">
                <a:solidFill>
                  <a:srgbClr val="0091D0"/>
                </a:solidFill>
                <a:latin typeface="Arial"/>
                <a:cs typeface="Arial"/>
              </a:rPr>
              <a:t>手袋</a:t>
            </a:r>
            <a:endParaRPr dirty="0">
              <a:latin typeface="小塚ゴシック Pr6N B"/>
              <a:cs typeface="小塚ゴシック Pr6N B"/>
            </a:endParaRPr>
          </a:p>
        </p:txBody>
      </p:sp>
    </p:spTree>
    <p:extLst>
      <p:ext uri="{BB962C8B-B14F-4D97-AF65-F5344CB8AC3E}">
        <p14:creationId xmlns:p14="http://schemas.microsoft.com/office/powerpoint/2010/main" val="297196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a:extLst>
              <a:ext uri="{FF2B5EF4-FFF2-40B4-BE49-F238E27FC236}">
                <a16:creationId xmlns:a16="http://schemas.microsoft.com/office/drawing/2014/main" id="{4F387759-631C-457F-9788-8AB8A4500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2" y="1236160"/>
            <a:ext cx="8338340" cy="66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6">
            <a:extLst>
              <a:ext uri="{FF2B5EF4-FFF2-40B4-BE49-F238E27FC236}">
                <a16:creationId xmlns:a16="http://schemas.microsoft.com/office/drawing/2014/main" id="{F429A637-682D-4B6A-A3AC-46824B423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638" y="1236160"/>
            <a:ext cx="834335" cy="66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24">
            <a:extLst>
              <a:ext uri="{FF2B5EF4-FFF2-40B4-BE49-F238E27FC236}">
                <a16:creationId xmlns:a16="http://schemas.microsoft.com/office/drawing/2014/main" id="{D753941F-4C38-4F52-A43E-4C436D725826}"/>
              </a:ext>
            </a:extLst>
          </p:cNvPr>
          <p:cNvSpPr txBox="1">
            <a:spLocks noChangeArrowheads="1"/>
          </p:cNvSpPr>
          <p:nvPr/>
        </p:nvSpPr>
        <p:spPr bwMode="auto">
          <a:xfrm>
            <a:off x="1803055" y="406676"/>
            <a:ext cx="6767512"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3200" b="1" dirty="0"/>
              <a:t>個人用防護具（</a:t>
            </a:r>
            <a:r>
              <a:rPr lang="en-US" altLang="ja-JP" sz="3200" b="1" dirty="0"/>
              <a:t>PPE</a:t>
            </a:r>
            <a:r>
              <a:rPr lang="ja-JP" altLang="en-US" sz="3200" b="1" dirty="0"/>
              <a:t>）の着脱の手順</a:t>
            </a:r>
          </a:p>
        </p:txBody>
      </p:sp>
      <p:sp>
        <p:nvSpPr>
          <p:cNvPr id="11" name="Text Box 12">
            <a:extLst>
              <a:ext uri="{FF2B5EF4-FFF2-40B4-BE49-F238E27FC236}">
                <a16:creationId xmlns:a16="http://schemas.microsoft.com/office/drawing/2014/main" id="{4E43434B-0B6D-4E16-94D1-0160F47BB6BF}"/>
              </a:ext>
            </a:extLst>
          </p:cNvPr>
          <p:cNvSpPr txBox="1">
            <a:spLocks noChangeArrowheads="1"/>
          </p:cNvSpPr>
          <p:nvPr/>
        </p:nvSpPr>
        <p:spPr bwMode="auto">
          <a:xfrm>
            <a:off x="4267199" y="2007471"/>
            <a:ext cx="561158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b="1" dirty="0">
                <a:latin typeface="小塚ゴシック Pr6N R" panose="020B0400000000000000" pitchFamily="34" charset="-128"/>
                <a:ea typeface="小塚ゴシック Pr6N R" panose="020B0400000000000000" pitchFamily="34" charset="-128"/>
              </a:rPr>
              <a:t>外側表面は汚染しているため、ゴムひもやフレーム部分をつまんで外し、そのまま廃棄、もしくは所定の場所に置く。</a:t>
            </a:r>
          </a:p>
        </p:txBody>
      </p:sp>
      <p:sp>
        <p:nvSpPr>
          <p:cNvPr id="12" name="object 51">
            <a:extLst>
              <a:ext uri="{FF2B5EF4-FFF2-40B4-BE49-F238E27FC236}">
                <a16:creationId xmlns:a16="http://schemas.microsoft.com/office/drawing/2014/main" id="{7AE6A509-75FA-47C1-8B92-9F2EB2F47B4D}"/>
              </a:ext>
            </a:extLst>
          </p:cNvPr>
          <p:cNvSpPr txBox="1"/>
          <p:nvPr/>
        </p:nvSpPr>
        <p:spPr>
          <a:xfrm>
            <a:off x="1278817" y="3081451"/>
            <a:ext cx="1783972" cy="276999"/>
          </a:xfrm>
          <a:prstGeom prst="rect">
            <a:avLst/>
          </a:prstGeom>
        </p:spPr>
        <p:txBody>
          <a:bodyPr vert="horz" wrap="square" lIns="0" tIns="0" rIns="0" bIns="0" rtlCol="0">
            <a:spAutoFit/>
          </a:bodyPr>
          <a:lstStyle/>
          <a:p>
            <a:pPr marL="12700"/>
            <a:r>
              <a:rPr b="1" spc="-25" dirty="0">
                <a:solidFill>
                  <a:srgbClr val="0091D0"/>
                </a:solidFill>
                <a:latin typeface="小塚ゴシック Pr6N B"/>
                <a:cs typeface="小塚ゴシック Pr6N B"/>
              </a:rPr>
              <a:t>◉</a:t>
            </a:r>
            <a:r>
              <a:rPr lang="en-US" altLang="ja-JP" b="1" spc="35" dirty="0">
                <a:solidFill>
                  <a:srgbClr val="0091D0"/>
                </a:solidFill>
                <a:latin typeface="小塚ゴシック Pr6N B"/>
                <a:cs typeface="小塚ゴシック Pr6N B"/>
              </a:rPr>
              <a:t> </a:t>
            </a:r>
            <a:r>
              <a:rPr lang="ja-JP" altLang="en-US" b="1" spc="35" dirty="0">
                <a:solidFill>
                  <a:srgbClr val="0091D0"/>
                </a:solidFill>
                <a:latin typeface="小塚ゴシック Pr6N B"/>
                <a:cs typeface="小塚ゴシック Pr6N B"/>
              </a:rPr>
              <a:t>ゴーグル</a:t>
            </a:r>
            <a:endParaRPr dirty="0">
              <a:latin typeface="小塚ゴシック Pr6N B"/>
              <a:cs typeface="小塚ゴシック Pr6N B"/>
            </a:endParaRPr>
          </a:p>
        </p:txBody>
      </p:sp>
      <p:pic>
        <p:nvPicPr>
          <p:cNvPr id="13" name="Picture 20">
            <a:extLst>
              <a:ext uri="{FF2B5EF4-FFF2-40B4-BE49-F238E27FC236}">
                <a16:creationId xmlns:a16="http://schemas.microsoft.com/office/drawing/2014/main" id="{377D5EB8-C412-4B75-A150-00DCD8CBE3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0" y="2042811"/>
            <a:ext cx="298146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6">
            <a:extLst>
              <a:ext uri="{FF2B5EF4-FFF2-40B4-BE49-F238E27FC236}">
                <a16:creationId xmlns:a16="http://schemas.microsoft.com/office/drawing/2014/main" id="{3F866754-E246-4286-A8D9-82D548A913A1}"/>
              </a:ext>
            </a:extLst>
          </p:cNvPr>
          <p:cNvSpPr txBox="1">
            <a:spLocks noChangeArrowheads="1"/>
          </p:cNvSpPr>
          <p:nvPr/>
        </p:nvSpPr>
        <p:spPr bwMode="auto">
          <a:xfrm>
            <a:off x="984250" y="2042810"/>
            <a:ext cx="431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sz="5400" b="1" dirty="0">
                <a:solidFill>
                  <a:srgbClr val="9966FF"/>
                </a:solidFill>
              </a:rPr>
              <a:t>2</a:t>
            </a:r>
          </a:p>
        </p:txBody>
      </p:sp>
      <p:sp>
        <p:nvSpPr>
          <p:cNvPr id="15" name="Text Box 21">
            <a:extLst>
              <a:ext uri="{FF2B5EF4-FFF2-40B4-BE49-F238E27FC236}">
                <a16:creationId xmlns:a16="http://schemas.microsoft.com/office/drawing/2014/main" id="{1D996353-CA34-444B-836D-2D16CFBC5D71}"/>
              </a:ext>
            </a:extLst>
          </p:cNvPr>
          <p:cNvSpPr txBox="1">
            <a:spLocks noChangeArrowheads="1"/>
          </p:cNvSpPr>
          <p:nvPr/>
        </p:nvSpPr>
        <p:spPr bwMode="auto">
          <a:xfrm>
            <a:off x="1416050" y="2152028"/>
            <a:ext cx="29225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b="1" dirty="0"/>
              <a:t>ゴーグル・フェイスシールド</a:t>
            </a:r>
          </a:p>
        </p:txBody>
      </p:sp>
      <p:sp>
        <p:nvSpPr>
          <p:cNvPr id="16" name="object 51">
            <a:extLst>
              <a:ext uri="{FF2B5EF4-FFF2-40B4-BE49-F238E27FC236}">
                <a16:creationId xmlns:a16="http://schemas.microsoft.com/office/drawing/2014/main" id="{92E59B02-2987-4D50-9A7A-D76AA01C7E34}"/>
              </a:ext>
            </a:extLst>
          </p:cNvPr>
          <p:cNvSpPr txBox="1"/>
          <p:nvPr/>
        </p:nvSpPr>
        <p:spPr>
          <a:xfrm>
            <a:off x="5415411" y="3100674"/>
            <a:ext cx="2230456" cy="276999"/>
          </a:xfrm>
          <a:prstGeom prst="rect">
            <a:avLst/>
          </a:prstGeom>
        </p:spPr>
        <p:txBody>
          <a:bodyPr vert="horz" wrap="square" lIns="0" tIns="0" rIns="0" bIns="0" rtlCol="0">
            <a:spAutoFit/>
          </a:bodyPr>
          <a:lstStyle/>
          <a:p>
            <a:pPr marL="12700"/>
            <a:r>
              <a:rPr b="1" spc="-25" dirty="0">
                <a:solidFill>
                  <a:srgbClr val="0091D0"/>
                </a:solidFill>
                <a:latin typeface="小塚ゴシック Pr6N B"/>
                <a:cs typeface="小塚ゴシック Pr6N B"/>
              </a:rPr>
              <a:t>◉</a:t>
            </a:r>
            <a:r>
              <a:rPr lang="ja-JP" altLang="en-US" b="1" spc="35" dirty="0">
                <a:solidFill>
                  <a:srgbClr val="0091D0"/>
                </a:solidFill>
                <a:latin typeface="小塚ゴシック Pr6N B"/>
                <a:cs typeface="小塚ゴシック Pr6N B"/>
              </a:rPr>
              <a:t>フェイスシールド</a:t>
            </a:r>
            <a:endParaRPr dirty="0">
              <a:latin typeface="小塚ゴシック Pr6N B"/>
              <a:cs typeface="小塚ゴシック Pr6N B"/>
            </a:endParaRPr>
          </a:p>
        </p:txBody>
      </p:sp>
      <p:sp>
        <p:nvSpPr>
          <p:cNvPr id="17" name="object 107">
            <a:extLst>
              <a:ext uri="{FF2B5EF4-FFF2-40B4-BE49-F238E27FC236}">
                <a16:creationId xmlns:a16="http://schemas.microsoft.com/office/drawing/2014/main" id="{07A44CF6-C82A-4C98-875C-FF7455A933F0}"/>
              </a:ext>
            </a:extLst>
          </p:cNvPr>
          <p:cNvSpPr>
            <a:spLocks noChangeAspect="1"/>
          </p:cNvSpPr>
          <p:nvPr/>
        </p:nvSpPr>
        <p:spPr>
          <a:xfrm>
            <a:off x="1498470" y="2854205"/>
            <a:ext cx="3613457" cy="3210457"/>
          </a:xfrm>
          <a:prstGeom prst="rect">
            <a:avLst/>
          </a:prstGeom>
          <a:blipFill>
            <a:blip r:embed="rId5" cstate="print"/>
            <a:stretch>
              <a:fillRect/>
            </a:stretch>
          </a:blipFill>
        </p:spPr>
        <p:txBody>
          <a:bodyPr wrap="square" lIns="0" tIns="0" rIns="0" bIns="0" rtlCol="0"/>
          <a:lstStyle/>
          <a:p>
            <a:endParaRPr/>
          </a:p>
        </p:txBody>
      </p:sp>
      <p:sp>
        <p:nvSpPr>
          <p:cNvPr id="18" name="object 106">
            <a:extLst>
              <a:ext uri="{FF2B5EF4-FFF2-40B4-BE49-F238E27FC236}">
                <a16:creationId xmlns:a16="http://schemas.microsoft.com/office/drawing/2014/main" id="{BB015F9B-19EA-41F9-8B5D-AD99C2E878DA}"/>
              </a:ext>
            </a:extLst>
          </p:cNvPr>
          <p:cNvSpPr>
            <a:spLocks noChangeAspect="1"/>
          </p:cNvSpPr>
          <p:nvPr/>
        </p:nvSpPr>
        <p:spPr>
          <a:xfrm>
            <a:off x="6530639" y="2812562"/>
            <a:ext cx="3052047" cy="3293742"/>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39992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584A092F-CC1C-49BD-970E-807610F3C7D9}"/>
              </a:ext>
            </a:extLst>
          </p:cNvPr>
          <p:cNvSpPr>
            <a:spLocks noGrp="1" noChangeArrowheads="1"/>
          </p:cNvSpPr>
          <p:nvPr>
            <p:ph type="title"/>
          </p:nvPr>
        </p:nvSpPr>
        <p:spPr>
          <a:xfrm>
            <a:off x="1880843" y="274638"/>
            <a:ext cx="8642350" cy="346075"/>
          </a:xfrm>
        </p:spPr>
        <p:txBody>
          <a:bodyPr>
            <a:normAutofit fontScale="90000"/>
          </a:bodyPr>
          <a:lstStyle/>
          <a:p>
            <a:pPr eaLnBrk="1" hangingPunct="1"/>
            <a:r>
              <a:rPr lang="ja-JP" altLang="en-US" sz="2400" dirty="0">
                <a:latin typeface="小塚ゴシック Pr6N R" panose="020B0400000000000000" pitchFamily="34" charset="-128"/>
                <a:ea typeface="小塚ゴシック Pr6N R" panose="020B0400000000000000" pitchFamily="34" charset="-128"/>
              </a:rPr>
              <a:t>職業感染防止のための医療スタッフの防護（</a:t>
            </a:r>
            <a:r>
              <a:rPr lang="en-US" altLang="ja-JP" sz="2400" dirty="0">
                <a:latin typeface="小塚ゴシック Pr6N R" panose="020B0400000000000000" pitchFamily="34" charset="-128"/>
                <a:ea typeface="小塚ゴシック Pr6N R" panose="020B0400000000000000" pitchFamily="34" charset="-128"/>
              </a:rPr>
              <a:t>PPE</a:t>
            </a:r>
            <a:r>
              <a:rPr lang="ja-JP" altLang="en-US" sz="2400" dirty="0">
                <a:latin typeface="小塚ゴシック Pr6N R" panose="020B0400000000000000" pitchFamily="34" charset="-128"/>
                <a:ea typeface="小塚ゴシック Pr6N R" panose="020B0400000000000000" pitchFamily="34" charset="-128"/>
              </a:rPr>
              <a:t>の使用）①</a:t>
            </a:r>
          </a:p>
        </p:txBody>
      </p:sp>
      <p:pic>
        <p:nvPicPr>
          <p:cNvPr id="12" name="Picture 5">
            <a:extLst>
              <a:ext uri="{FF2B5EF4-FFF2-40B4-BE49-F238E27FC236}">
                <a16:creationId xmlns:a16="http://schemas.microsoft.com/office/drawing/2014/main" id="{8960374C-2C44-471F-9909-321D8D96F2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406" y="620713"/>
            <a:ext cx="8785225" cy="520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a:extLst>
              <a:ext uri="{FF2B5EF4-FFF2-40B4-BE49-F238E27FC236}">
                <a16:creationId xmlns:a16="http://schemas.microsoft.com/office/drawing/2014/main" id="{E9809BAA-C6D1-4AA3-A349-E6E99337C8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406" y="5876925"/>
            <a:ext cx="7920037"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588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a:extLst>
              <a:ext uri="{FF2B5EF4-FFF2-40B4-BE49-F238E27FC236}">
                <a16:creationId xmlns:a16="http://schemas.microsoft.com/office/drawing/2014/main" id="{4F387759-631C-457F-9788-8AB8A4500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2" y="1236160"/>
            <a:ext cx="8338340" cy="66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6">
            <a:extLst>
              <a:ext uri="{FF2B5EF4-FFF2-40B4-BE49-F238E27FC236}">
                <a16:creationId xmlns:a16="http://schemas.microsoft.com/office/drawing/2014/main" id="{F429A637-682D-4B6A-A3AC-46824B423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638" y="1236160"/>
            <a:ext cx="834335" cy="66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24">
            <a:extLst>
              <a:ext uri="{FF2B5EF4-FFF2-40B4-BE49-F238E27FC236}">
                <a16:creationId xmlns:a16="http://schemas.microsoft.com/office/drawing/2014/main" id="{D753941F-4C38-4F52-A43E-4C436D725826}"/>
              </a:ext>
            </a:extLst>
          </p:cNvPr>
          <p:cNvSpPr txBox="1">
            <a:spLocks noChangeArrowheads="1"/>
          </p:cNvSpPr>
          <p:nvPr/>
        </p:nvSpPr>
        <p:spPr bwMode="auto">
          <a:xfrm>
            <a:off x="1803055" y="406676"/>
            <a:ext cx="6767512"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3200" b="1" dirty="0"/>
              <a:t>個人用防護具（</a:t>
            </a:r>
            <a:r>
              <a:rPr lang="en-US" altLang="ja-JP" sz="3200" b="1" dirty="0"/>
              <a:t>PPE</a:t>
            </a:r>
            <a:r>
              <a:rPr lang="ja-JP" altLang="en-US" sz="3200" b="1" dirty="0"/>
              <a:t>）の着脱の手順</a:t>
            </a:r>
          </a:p>
        </p:txBody>
      </p:sp>
      <p:sp>
        <p:nvSpPr>
          <p:cNvPr id="11" name="Text Box 12">
            <a:extLst>
              <a:ext uri="{FF2B5EF4-FFF2-40B4-BE49-F238E27FC236}">
                <a16:creationId xmlns:a16="http://schemas.microsoft.com/office/drawing/2014/main" id="{4E43434B-0B6D-4E16-94D1-0160F47BB6BF}"/>
              </a:ext>
            </a:extLst>
          </p:cNvPr>
          <p:cNvSpPr txBox="1">
            <a:spLocks noChangeArrowheads="1"/>
          </p:cNvSpPr>
          <p:nvPr/>
        </p:nvSpPr>
        <p:spPr bwMode="auto">
          <a:xfrm>
            <a:off x="1278817" y="3720769"/>
            <a:ext cx="3154035"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ja-JP" b="1" dirty="0">
                <a:latin typeface="小塚ゴシック Pr6N R" panose="020B0400000000000000" pitchFamily="34" charset="-128"/>
                <a:ea typeface="小塚ゴシック Pr6N R" panose="020B0400000000000000" pitchFamily="34" charset="-128"/>
              </a:rPr>
              <a:t>ひもを外し、ガウンの外側には触れないようにして首や肩の内側から手を入れ、中表にして脱ぐ。小さく丸めて廃棄する。</a:t>
            </a:r>
            <a:endParaRPr lang="ja-JP" altLang="en-US" b="1" dirty="0">
              <a:latin typeface="小塚ゴシック Pr6N R" panose="020B0400000000000000" pitchFamily="34" charset="-128"/>
              <a:ea typeface="小塚ゴシック Pr6N R" panose="020B0400000000000000" pitchFamily="34" charset="-128"/>
            </a:endParaRPr>
          </a:p>
        </p:txBody>
      </p:sp>
      <p:sp>
        <p:nvSpPr>
          <p:cNvPr id="12" name="object 51">
            <a:extLst>
              <a:ext uri="{FF2B5EF4-FFF2-40B4-BE49-F238E27FC236}">
                <a16:creationId xmlns:a16="http://schemas.microsoft.com/office/drawing/2014/main" id="{7AE6A509-75FA-47C1-8B92-9F2EB2F47B4D}"/>
              </a:ext>
            </a:extLst>
          </p:cNvPr>
          <p:cNvSpPr txBox="1"/>
          <p:nvPr/>
        </p:nvSpPr>
        <p:spPr>
          <a:xfrm>
            <a:off x="1278817" y="3377673"/>
            <a:ext cx="1783972" cy="276999"/>
          </a:xfrm>
          <a:prstGeom prst="rect">
            <a:avLst/>
          </a:prstGeom>
        </p:spPr>
        <p:txBody>
          <a:bodyPr vert="horz" wrap="square" lIns="0" tIns="0" rIns="0" bIns="0" rtlCol="0">
            <a:spAutoFit/>
          </a:bodyPr>
          <a:lstStyle/>
          <a:p>
            <a:pPr marL="12700"/>
            <a:r>
              <a:rPr b="1" spc="-25" dirty="0">
                <a:solidFill>
                  <a:srgbClr val="0091D0"/>
                </a:solidFill>
                <a:latin typeface="小塚ゴシック Pr6N B"/>
                <a:cs typeface="小塚ゴシック Pr6N B"/>
              </a:rPr>
              <a:t>◉</a:t>
            </a:r>
            <a:r>
              <a:rPr lang="en-US" altLang="ja-JP" b="1" spc="35" dirty="0">
                <a:solidFill>
                  <a:srgbClr val="0091D0"/>
                </a:solidFill>
                <a:latin typeface="小塚ゴシック Pr6N B"/>
                <a:cs typeface="小塚ゴシック Pr6N B"/>
              </a:rPr>
              <a:t> </a:t>
            </a:r>
            <a:r>
              <a:rPr lang="ja-JP" altLang="en-US" b="1" spc="35" dirty="0">
                <a:solidFill>
                  <a:srgbClr val="0091D0"/>
                </a:solidFill>
                <a:latin typeface="小塚ゴシック Pr6N B"/>
                <a:cs typeface="小塚ゴシック Pr6N B"/>
              </a:rPr>
              <a:t>ガウン</a:t>
            </a:r>
            <a:endParaRPr dirty="0">
              <a:latin typeface="小塚ゴシック Pr6N B"/>
              <a:cs typeface="小塚ゴシック Pr6N B"/>
            </a:endParaRPr>
          </a:p>
        </p:txBody>
      </p:sp>
      <p:pic>
        <p:nvPicPr>
          <p:cNvPr id="19" name="Picture 2">
            <a:extLst>
              <a:ext uri="{FF2B5EF4-FFF2-40B4-BE49-F238E27FC236}">
                <a16:creationId xmlns:a16="http://schemas.microsoft.com/office/drawing/2014/main" id="{A34C8639-660E-4BAE-92AA-3F4C1A0BE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8277" y="2150706"/>
            <a:ext cx="3322383" cy="83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14">
            <a:extLst>
              <a:ext uri="{FF2B5EF4-FFF2-40B4-BE49-F238E27FC236}">
                <a16:creationId xmlns:a16="http://schemas.microsoft.com/office/drawing/2014/main" id="{1A9438DA-ACC7-4B80-98DF-8C00E8ABF752}"/>
              </a:ext>
            </a:extLst>
          </p:cNvPr>
          <p:cNvSpPr txBox="1">
            <a:spLocks noChangeArrowheads="1"/>
          </p:cNvSpPr>
          <p:nvPr/>
        </p:nvSpPr>
        <p:spPr bwMode="auto">
          <a:xfrm>
            <a:off x="1168277" y="2088211"/>
            <a:ext cx="431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sz="5400" b="1" dirty="0">
                <a:solidFill>
                  <a:srgbClr val="3399FF"/>
                </a:solidFill>
              </a:rPr>
              <a:t>3</a:t>
            </a:r>
          </a:p>
        </p:txBody>
      </p:sp>
      <p:sp>
        <p:nvSpPr>
          <p:cNvPr id="21" name="Text Box 15">
            <a:extLst>
              <a:ext uri="{FF2B5EF4-FFF2-40B4-BE49-F238E27FC236}">
                <a16:creationId xmlns:a16="http://schemas.microsoft.com/office/drawing/2014/main" id="{3010F461-7BFE-412E-9A88-0BBDDBD06FC0}"/>
              </a:ext>
            </a:extLst>
          </p:cNvPr>
          <p:cNvSpPr txBox="1">
            <a:spLocks noChangeArrowheads="1"/>
          </p:cNvSpPr>
          <p:nvPr/>
        </p:nvSpPr>
        <p:spPr bwMode="auto">
          <a:xfrm>
            <a:off x="1688672" y="2379187"/>
            <a:ext cx="32904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2400" b="1" dirty="0"/>
              <a:t>ガウン・エプロン</a:t>
            </a:r>
          </a:p>
        </p:txBody>
      </p:sp>
      <p:sp>
        <p:nvSpPr>
          <p:cNvPr id="22" name="object 102">
            <a:extLst>
              <a:ext uri="{FF2B5EF4-FFF2-40B4-BE49-F238E27FC236}">
                <a16:creationId xmlns:a16="http://schemas.microsoft.com/office/drawing/2014/main" id="{0150B030-859F-47E0-AE79-CCB932985C88}"/>
              </a:ext>
            </a:extLst>
          </p:cNvPr>
          <p:cNvSpPr>
            <a:spLocks noChangeAspect="1"/>
          </p:cNvSpPr>
          <p:nvPr/>
        </p:nvSpPr>
        <p:spPr>
          <a:xfrm>
            <a:off x="9002116" y="5172410"/>
            <a:ext cx="1086813" cy="1086834"/>
          </a:xfrm>
          <a:prstGeom prst="rect">
            <a:avLst/>
          </a:prstGeom>
          <a:blipFill>
            <a:blip r:embed="rId5" cstate="print"/>
            <a:stretch>
              <a:fillRect/>
            </a:stretch>
          </a:blipFill>
        </p:spPr>
        <p:txBody>
          <a:bodyPr wrap="square" lIns="0" tIns="0" rIns="0" bIns="0" rtlCol="0"/>
          <a:lstStyle/>
          <a:p>
            <a:endParaRPr/>
          </a:p>
        </p:txBody>
      </p:sp>
      <p:sp>
        <p:nvSpPr>
          <p:cNvPr id="23" name="Oval 19">
            <a:extLst>
              <a:ext uri="{FF2B5EF4-FFF2-40B4-BE49-F238E27FC236}">
                <a16:creationId xmlns:a16="http://schemas.microsoft.com/office/drawing/2014/main" id="{DD5AD5D2-5C0E-4049-9CA7-88E82B2C0CF2}"/>
              </a:ext>
            </a:extLst>
          </p:cNvPr>
          <p:cNvSpPr>
            <a:spLocks noChangeAspect="1" noChangeArrowheads="1"/>
          </p:cNvSpPr>
          <p:nvPr/>
        </p:nvSpPr>
        <p:spPr bwMode="auto">
          <a:xfrm>
            <a:off x="8845996" y="5009380"/>
            <a:ext cx="1286202" cy="1287778"/>
          </a:xfrm>
          <a:prstGeom prst="ellipse">
            <a:avLst/>
          </a:prstGeom>
          <a:noFill/>
          <a:ln w="19050">
            <a:solidFill>
              <a:srgbClr val="00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p>
        </p:txBody>
      </p:sp>
      <p:pic>
        <p:nvPicPr>
          <p:cNvPr id="24" name="Picture 20">
            <a:extLst>
              <a:ext uri="{FF2B5EF4-FFF2-40B4-BE49-F238E27FC236}">
                <a16:creationId xmlns:a16="http://schemas.microsoft.com/office/drawing/2014/main" id="{3564258E-4514-4D37-A511-B63BC07B36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1639" y="5406934"/>
            <a:ext cx="192262" cy="47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1">
            <a:extLst>
              <a:ext uri="{FF2B5EF4-FFF2-40B4-BE49-F238E27FC236}">
                <a16:creationId xmlns:a16="http://schemas.microsoft.com/office/drawing/2014/main" id="{BFB73D20-98EC-47DC-BF92-C907315A77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0085" y="5542028"/>
            <a:ext cx="143668" cy="191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 Box 23">
            <a:extLst>
              <a:ext uri="{FF2B5EF4-FFF2-40B4-BE49-F238E27FC236}">
                <a16:creationId xmlns:a16="http://schemas.microsoft.com/office/drawing/2014/main" id="{5FCC6268-1120-4E02-9E92-A2419C6F50FE}"/>
              </a:ext>
            </a:extLst>
          </p:cNvPr>
          <p:cNvSpPr txBox="1">
            <a:spLocks noChangeArrowheads="1"/>
          </p:cNvSpPr>
          <p:nvPr/>
        </p:nvSpPr>
        <p:spPr bwMode="auto">
          <a:xfrm>
            <a:off x="7050806" y="5761407"/>
            <a:ext cx="1873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ここで手指衛生。</a:t>
            </a:r>
          </a:p>
        </p:txBody>
      </p:sp>
      <p:sp>
        <p:nvSpPr>
          <p:cNvPr id="27" name="object 52">
            <a:extLst>
              <a:ext uri="{FF2B5EF4-FFF2-40B4-BE49-F238E27FC236}">
                <a16:creationId xmlns:a16="http://schemas.microsoft.com/office/drawing/2014/main" id="{6E792C4D-6AEC-4F3E-A667-48FC759A061A}"/>
              </a:ext>
            </a:extLst>
          </p:cNvPr>
          <p:cNvSpPr>
            <a:spLocks noChangeAspect="1"/>
          </p:cNvSpPr>
          <p:nvPr/>
        </p:nvSpPr>
        <p:spPr>
          <a:xfrm>
            <a:off x="4490660" y="2163453"/>
            <a:ext cx="2130344" cy="2705437"/>
          </a:xfrm>
          <a:prstGeom prst="rect">
            <a:avLst/>
          </a:prstGeom>
          <a:blipFill>
            <a:blip r:embed="rId8" cstate="print"/>
            <a:stretch>
              <a:fillRect/>
            </a:stretch>
          </a:blipFill>
        </p:spPr>
        <p:txBody>
          <a:bodyPr wrap="square" lIns="0" tIns="0" rIns="0" bIns="0" rtlCol="0"/>
          <a:lstStyle/>
          <a:p>
            <a:endParaRPr/>
          </a:p>
        </p:txBody>
      </p:sp>
      <p:sp>
        <p:nvSpPr>
          <p:cNvPr id="28" name="object 57">
            <a:extLst>
              <a:ext uri="{FF2B5EF4-FFF2-40B4-BE49-F238E27FC236}">
                <a16:creationId xmlns:a16="http://schemas.microsoft.com/office/drawing/2014/main" id="{DD7314FB-72C7-4A49-944C-A8EE658D534A}"/>
              </a:ext>
            </a:extLst>
          </p:cNvPr>
          <p:cNvSpPr>
            <a:spLocks noChangeAspect="1"/>
          </p:cNvSpPr>
          <p:nvPr/>
        </p:nvSpPr>
        <p:spPr>
          <a:xfrm>
            <a:off x="6819129" y="1983892"/>
            <a:ext cx="1880042" cy="2999357"/>
          </a:xfrm>
          <a:prstGeom prst="rect">
            <a:avLst/>
          </a:prstGeom>
          <a:blipFill>
            <a:blip r:embed="rId9" cstate="print"/>
            <a:stretch>
              <a:fillRect/>
            </a:stretch>
          </a:blipFill>
        </p:spPr>
        <p:txBody>
          <a:bodyPr wrap="square" lIns="0" tIns="0" rIns="0" bIns="0" rtlCol="0"/>
          <a:lstStyle/>
          <a:p>
            <a:endParaRPr/>
          </a:p>
        </p:txBody>
      </p:sp>
      <p:sp>
        <p:nvSpPr>
          <p:cNvPr id="29" name="object 58">
            <a:extLst>
              <a:ext uri="{FF2B5EF4-FFF2-40B4-BE49-F238E27FC236}">
                <a16:creationId xmlns:a16="http://schemas.microsoft.com/office/drawing/2014/main" id="{B436C9DD-F3B1-4F39-AC65-703F2AB02CCF}"/>
              </a:ext>
            </a:extLst>
          </p:cNvPr>
          <p:cNvSpPr>
            <a:spLocks noChangeAspect="1"/>
          </p:cNvSpPr>
          <p:nvPr/>
        </p:nvSpPr>
        <p:spPr>
          <a:xfrm>
            <a:off x="8858972" y="2002876"/>
            <a:ext cx="2244781" cy="2961391"/>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753286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a:extLst>
              <a:ext uri="{FF2B5EF4-FFF2-40B4-BE49-F238E27FC236}">
                <a16:creationId xmlns:a16="http://schemas.microsoft.com/office/drawing/2014/main" id="{4F387759-631C-457F-9788-8AB8A4500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2" y="1236160"/>
            <a:ext cx="8338340" cy="66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6">
            <a:extLst>
              <a:ext uri="{FF2B5EF4-FFF2-40B4-BE49-F238E27FC236}">
                <a16:creationId xmlns:a16="http://schemas.microsoft.com/office/drawing/2014/main" id="{F429A637-682D-4B6A-A3AC-46824B423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638" y="1236160"/>
            <a:ext cx="834335" cy="66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24">
            <a:extLst>
              <a:ext uri="{FF2B5EF4-FFF2-40B4-BE49-F238E27FC236}">
                <a16:creationId xmlns:a16="http://schemas.microsoft.com/office/drawing/2014/main" id="{D753941F-4C38-4F52-A43E-4C436D725826}"/>
              </a:ext>
            </a:extLst>
          </p:cNvPr>
          <p:cNvSpPr txBox="1">
            <a:spLocks noChangeArrowheads="1"/>
          </p:cNvSpPr>
          <p:nvPr/>
        </p:nvSpPr>
        <p:spPr bwMode="auto">
          <a:xfrm>
            <a:off x="1803055" y="406676"/>
            <a:ext cx="6767512"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3200" b="1" dirty="0"/>
              <a:t>個人用防護具（</a:t>
            </a:r>
            <a:r>
              <a:rPr lang="en-US" altLang="ja-JP" sz="3200" b="1" dirty="0"/>
              <a:t>PPE</a:t>
            </a:r>
            <a:r>
              <a:rPr lang="ja-JP" altLang="en-US" sz="3200" b="1" dirty="0"/>
              <a:t>）の着脱の手順</a:t>
            </a:r>
          </a:p>
        </p:txBody>
      </p:sp>
      <p:sp>
        <p:nvSpPr>
          <p:cNvPr id="11" name="Text Box 12">
            <a:extLst>
              <a:ext uri="{FF2B5EF4-FFF2-40B4-BE49-F238E27FC236}">
                <a16:creationId xmlns:a16="http://schemas.microsoft.com/office/drawing/2014/main" id="{4E43434B-0B6D-4E16-94D1-0160F47BB6BF}"/>
              </a:ext>
            </a:extLst>
          </p:cNvPr>
          <p:cNvSpPr txBox="1">
            <a:spLocks noChangeArrowheads="1"/>
          </p:cNvSpPr>
          <p:nvPr/>
        </p:nvSpPr>
        <p:spPr bwMode="auto">
          <a:xfrm>
            <a:off x="1278817" y="3720769"/>
            <a:ext cx="3154035"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ja-JP" sz="1800" b="1" dirty="0"/>
              <a:t>首の後ろにあるミシン目を引き、腰ひもの高さまで外側を中にして折り込む。</a:t>
            </a:r>
            <a:endParaRPr lang="ja-JP" altLang="en-US" sz="1800" b="1" dirty="0"/>
          </a:p>
          <a:p>
            <a:pPr eaLnBrk="1" hangingPunct="1">
              <a:spcBef>
                <a:spcPct val="50000"/>
              </a:spcBef>
            </a:pPr>
            <a:r>
              <a:rPr lang="ja-JP" altLang="ja-JP" sz="1800" b="1" dirty="0"/>
              <a:t>左右の裾を腰ひもの高さまで持ち上げ、外側を中にして折り込む。</a:t>
            </a:r>
            <a:endParaRPr lang="ja-JP" altLang="en-US" sz="1800" b="1" dirty="0"/>
          </a:p>
          <a:p>
            <a:pPr eaLnBrk="1" hangingPunct="1">
              <a:spcBef>
                <a:spcPct val="50000"/>
              </a:spcBef>
            </a:pPr>
            <a:r>
              <a:rPr lang="ja-JP" altLang="ja-JP" sz="1800" b="1" dirty="0"/>
              <a:t>後ろの腰ひもを切り、小さくまとめて廃棄する。</a:t>
            </a:r>
            <a:endParaRPr lang="ja-JP" altLang="en-US" sz="1800" b="1" dirty="0"/>
          </a:p>
        </p:txBody>
      </p:sp>
      <p:sp>
        <p:nvSpPr>
          <p:cNvPr id="12" name="object 51">
            <a:extLst>
              <a:ext uri="{FF2B5EF4-FFF2-40B4-BE49-F238E27FC236}">
                <a16:creationId xmlns:a16="http://schemas.microsoft.com/office/drawing/2014/main" id="{7AE6A509-75FA-47C1-8B92-9F2EB2F47B4D}"/>
              </a:ext>
            </a:extLst>
          </p:cNvPr>
          <p:cNvSpPr txBox="1"/>
          <p:nvPr/>
        </p:nvSpPr>
        <p:spPr>
          <a:xfrm>
            <a:off x="1278817" y="3377673"/>
            <a:ext cx="1783972" cy="276999"/>
          </a:xfrm>
          <a:prstGeom prst="rect">
            <a:avLst/>
          </a:prstGeom>
        </p:spPr>
        <p:txBody>
          <a:bodyPr vert="horz" wrap="square" lIns="0" tIns="0" rIns="0" bIns="0" rtlCol="0">
            <a:spAutoFit/>
          </a:bodyPr>
          <a:lstStyle/>
          <a:p>
            <a:pPr marL="12700"/>
            <a:r>
              <a:rPr b="1" spc="-25" dirty="0">
                <a:solidFill>
                  <a:srgbClr val="0091D0"/>
                </a:solidFill>
                <a:latin typeface="小塚ゴシック Pr6N B"/>
                <a:cs typeface="小塚ゴシック Pr6N B"/>
              </a:rPr>
              <a:t>◉</a:t>
            </a:r>
            <a:r>
              <a:rPr lang="en-US" altLang="ja-JP" b="1" spc="35" dirty="0">
                <a:solidFill>
                  <a:srgbClr val="0091D0"/>
                </a:solidFill>
                <a:latin typeface="小塚ゴシック Pr6N B"/>
                <a:cs typeface="小塚ゴシック Pr6N B"/>
              </a:rPr>
              <a:t> </a:t>
            </a:r>
            <a:r>
              <a:rPr lang="ja-JP" altLang="en-US" b="1" spc="35" dirty="0">
                <a:solidFill>
                  <a:srgbClr val="0091D0"/>
                </a:solidFill>
                <a:latin typeface="小塚ゴシック Pr6N B"/>
                <a:cs typeface="小塚ゴシック Pr6N B"/>
              </a:rPr>
              <a:t>ガウン</a:t>
            </a:r>
            <a:endParaRPr dirty="0">
              <a:latin typeface="小塚ゴシック Pr6N B"/>
              <a:cs typeface="小塚ゴシック Pr6N B"/>
            </a:endParaRPr>
          </a:p>
        </p:txBody>
      </p:sp>
      <p:sp>
        <p:nvSpPr>
          <p:cNvPr id="22" name="object 102">
            <a:extLst>
              <a:ext uri="{FF2B5EF4-FFF2-40B4-BE49-F238E27FC236}">
                <a16:creationId xmlns:a16="http://schemas.microsoft.com/office/drawing/2014/main" id="{0150B030-859F-47E0-AE79-CCB932985C88}"/>
              </a:ext>
            </a:extLst>
          </p:cNvPr>
          <p:cNvSpPr>
            <a:spLocks noChangeAspect="1"/>
          </p:cNvSpPr>
          <p:nvPr/>
        </p:nvSpPr>
        <p:spPr>
          <a:xfrm>
            <a:off x="9002116" y="5172410"/>
            <a:ext cx="1086813" cy="1086834"/>
          </a:xfrm>
          <a:prstGeom prst="rect">
            <a:avLst/>
          </a:prstGeom>
          <a:blipFill>
            <a:blip r:embed="rId4" cstate="print"/>
            <a:stretch>
              <a:fillRect/>
            </a:stretch>
          </a:blipFill>
        </p:spPr>
        <p:txBody>
          <a:bodyPr wrap="square" lIns="0" tIns="0" rIns="0" bIns="0" rtlCol="0"/>
          <a:lstStyle/>
          <a:p>
            <a:endParaRPr/>
          </a:p>
        </p:txBody>
      </p:sp>
      <p:sp>
        <p:nvSpPr>
          <p:cNvPr id="23" name="Oval 19">
            <a:extLst>
              <a:ext uri="{FF2B5EF4-FFF2-40B4-BE49-F238E27FC236}">
                <a16:creationId xmlns:a16="http://schemas.microsoft.com/office/drawing/2014/main" id="{DD5AD5D2-5C0E-4049-9CA7-88E82B2C0CF2}"/>
              </a:ext>
            </a:extLst>
          </p:cNvPr>
          <p:cNvSpPr>
            <a:spLocks noChangeAspect="1" noChangeArrowheads="1"/>
          </p:cNvSpPr>
          <p:nvPr/>
        </p:nvSpPr>
        <p:spPr bwMode="auto">
          <a:xfrm>
            <a:off x="8845996" y="5009380"/>
            <a:ext cx="1286202" cy="1287778"/>
          </a:xfrm>
          <a:prstGeom prst="ellipse">
            <a:avLst/>
          </a:prstGeom>
          <a:noFill/>
          <a:ln w="19050">
            <a:solidFill>
              <a:srgbClr val="00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p>
        </p:txBody>
      </p:sp>
      <p:pic>
        <p:nvPicPr>
          <p:cNvPr id="24" name="Picture 20">
            <a:extLst>
              <a:ext uri="{FF2B5EF4-FFF2-40B4-BE49-F238E27FC236}">
                <a16:creationId xmlns:a16="http://schemas.microsoft.com/office/drawing/2014/main" id="{3564258E-4514-4D37-A511-B63BC07B36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1639" y="5406934"/>
            <a:ext cx="192262" cy="47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1">
            <a:extLst>
              <a:ext uri="{FF2B5EF4-FFF2-40B4-BE49-F238E27FC236}">
                <a16:creationId xmlns:a16="http://schemas.microsoft.com/office/drawing/2014/main" id="{BFB73D20-98EC-47DC-BF92-C907315A77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30085" y="5542028"/>
            <a:ext cx="143668" cy="191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 Box 23">
            <a:extLst>
              <a:ext uri="{FF2B5EF4-FFF2-40B4-BE49-F238E27FC236}">
                <a16:creationId xmlns:a16="http://schemas.microsoft.com/office/drawing/2014/main" id="{5FCC6268-1120-4E02-9E92-A2419C6F50FE}"/>
              </a:ext>
            </a:extLst>
          </p:cNvPr>
          <p:cNvSpPr txBox="1">
            <a:spLocks noChangeArrowheads="1"/>
          </p:cNvSpPr>
          <p:nvPr/>
        </p:nvSpPr>
        <p:spPr bwMode="auto">
          <a:xfrm>
            <a:off x="7050806" y="5761407"/>
            <a:ext cx="1873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ここで手指衛生。</a:t>
            </a:r>
          </a:p>
        </p:txBody>
      </p:sp>
      <p:sp>
        <p:nvSpPr>
          <p:cNvPr id="18" name="object 53">
            <a:extLst>
              <a:ext uri="{FF2B5EF4-FFF2-40B4-BE49-F238E27FC236}">
                <a16:creationId xmlns:a16="http://schemas.microsoft.com/office/drawing/2014/main" id="{25911E76-8B42-4D61-B415-A9E0B1AEAE24}"/>
              </a:ext>
            </a:extLst>
          </p:cNvPr>
          <p:cNvSpPr>
            <a:spLocks noChangeAspect="1"/>
          </p:cNvSpPr>
          <p:nvPr/>
        </p:nvSpPr>
        <p:spPr>
          <a:xfrm>
            <a:off x="4904392" y="2201172"/>
            <a:ext cx="1656055" cy="2604712"/>
          </a:xfrm>
          <a:prstGeom prst="rect">
            <a:avLst/>
          </a:prstGeom>
          <a:blipFill>
            <a:blip r:embed="rId7" cstate="print"/>
            <a:stretch>
              <a:fillRect/>
            </a:stretch>
          </a:blipFill>
        </p:spPr>
        <p:txBody>
          <a:bodyPr wrap="square" lIns="0" tIns="0" rIns="0" bIns="0" rtlCol="0"/>
          <a:lstStyle/>
          <a:p>
            <a:endParaRPr/>
          </a:p>
        </p:txBody>
      </p:sp>
      <p:sp>
        <p:nvSpPr>
          <p:cNvPr id="30" name="object 54">
            <a:extLst>
              <a:ext uri="{FF2B5EF4-FFF2-40B4-BE49-F238E27FC236}">
                <a16:creationId xmlns:a16="http://schemas.microsoft.com/office/drawing/2014/main" id="{2DA283D9-A8DA-4676-BA61-2EC3BD795F56}"/>
              </a:ext>
            </a:extLst>
          </p:cNvPr>
          <p:cNvSpPr>
            <a:spLocks noChangeAspect="1"/>
          </p:cNvSpPr>
          <p:nvPr/>
        </p:nvSpPr>
        <p:spPr>
          <a:xfrm>
            <a:off x="6234701" y="2183543"/>
            <a:ext cx="1741168" cy="2622341"/>
          </a:xfrm>
          <a:prstGeom prst="rect">
            <a:avLst/>
          </a:prstGeom>
          <a:blipFill>
            <a:blip r:embed="rId8" cstate="print"/>
            <a:stretch>
              <a:fillRect/>
            </a:stretch>
          </a:blipFill>
        </p:spPr>
        <p:txBody>
          <a:bodyPr wrap="square" lIns="0" tIns="0" rIns="0" bIns="0" rtlCol="0"/>
          <a:lstStyle/>
          <a:p>
            <a:endParaRPr/>
          </a:p>
        </p:txBody>
      </p:sp>
      <p:sp>
        <p:nvSpPr>
          <p:cNvPr id="31" name="object 55">
            <a:extLst>
              <a:ext uri="{FF2B5EF4-FFF2-40B4-BE49-F238E27FC236}">
                <a16:creationId xmlns:a16="http://schemas.microsoft.com/office/drawing/2014/main" id="{EC9F2869-C0CF-40C7-BD7C-F534E01BE5D6}"/>
              </a:ext>
            </a:extLst>
          </p:cNvPr>
          <p:cNvSpPr>
            <a:spLocks noChangeAspect="1"/>
          </p:cNvSpPr>
          <p:nvPr/>
        </p:nvSpPr>
        <p:spPr>
          <a:xfrm>
            <a:off x="7654631" y="2210075"/>
            <a:ext cx="1723557" cy="2595809"/>
          </a:xfrm>
          <a:prstGeom prst="rect">
            <a:avLst/>
          </a:prstGeom>
          <a:blipFill>
            <a:blip r:embed="rId9" cstate="print"/>
            <a:stretch>
              <a:fillRect/>
            </a:stretch>
          </a:blipFill>
        </p:spPr>
        <p:txBody>
          <a:bodyPr wrap="square" lIns="0" tIns="0" rIns="0" bIns="0" rtlCol="0"/>
          <a:lstStyle/>
          <a:p>
            <a:endParaRPr/>
          </a:p>
        </p:txBody>
      </p:sp>
      <p:sp>
        <p:nvSpPr>
          <p:cNvPr id="32" name="object 56">
            <a:extLst>
              <a:ext uri="{FF2B5EF4-FFF2-40B4-BE49-F238E27FC236}">
                <a16:creationId xmlns:a16="http://schemas.microsoft.com/office/drawing/2014/main" id="{B9221137-6379-4B7A-B8CB-DE248462BBBD}"/>
              </a:ext>
            </a:extLst>
          </p:cNvPr>
          <p:cNvSpPr>
            <a:spLocks noChangeAspect="1"/>
          </p:cNvSpPr>
          <p:nvPr/>
        </p:nvSpPr>
        <p:spPr>
          <a:xfrm>
            <a:off x="9238627" y="2148905"/>
            <a:ext cx="2086922" cy="2656979"/>
          </a:xfrm>
          <a:prstGeom prst="rect">
            <a:avLst/>
          </a:prstGeom>
          <a:blipFill>
            <a:blip r:embed="rId10" cstate="print"/>
            <a:stretch>
              <a:fillRect/>
            </a:stretch>
          </a:blipFill>
        </p:spPr>
        <p:txBody>
          <a:bodyPr wrap="square" lIns="0" tIns="0" rIns="0" bIns="0" rtlCol="0"/>
          <a:lstStyle/>
          <a:p>
            <a:endParaRPr/>
          </a:p>
        </p:txBody>
      </p:sp>
      <p:pic>
        <p:nvPicPr>
          <p:cNvPr id="33" name="Picture 2">
            <a:extLst>
              <a:ext uri="{FF2B5EF4-FFF2-40B4-BE49-F238E27FC236}">
                <a16:creationId xmlns:a16="http://schemas.microsoft.com/office/drawing/2014/main" id="{23604D0B-2C29-43E5-9981-1767B16B57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68277" y="2150706"/>
            <a:ext cx="3264575" cy="83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 Box 14">
            <a:extLst>
              <a:ext uri="{FF2B5EF4-FFF2-40B4-BE49-F238E27FC236}">
                <a16:creationId xmlns:a16="http://schemas.microsoft.com/office/drawing/2014/main" id="{ADA2D6F7-8A69-48CE-91BB-9D47BACAE0C8}"/>
              </a:ext>
            </a:extLst>
          </p:cNvPr>
          <p:cNvSpPr txBox="1">
            <a:spLocks noChangeArrowheads="1"/>
          </p:cNvSpPr>
          <p:nvPr/>
        </p:nvSpPr>
        <p:spPr bwMode="auto">
          <a:xfrm>
            <a:off x="1168277" y="2088211"/>
            <a:ext cx="431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sz="5400" b="1" dirty="0">
                <a:solidFill>
                  <a:srgbClr val="3399FF"/>
                </a:solidFill>
              </a:rPr>
              <a:t>3</a:t>
            </a:r>
          </a:p>
        </p:txBody>
      </p:sp>
      <p:sp>
        <p:nvSpPr>
          <p:cNvPr id="35" name="Text Box 15">
            <a:extLst>
              <a:ext uri="{FF2B5EF4-FFF2-40B4-BE49-F238E27FC236}">
                <a16:creationId xmlns:a16="http://schemas.microsoft.com/office/drawing/2014/main" id="{8BE7F2D5-E420-43A5-B239-8926EEA1017E}"/>
              </a:ext>
            </a:extLst>
          </p:cNvPr>
          <p:cNvSpPr txBox="1">
            <a:spLocks noChangeArrowheads="1"/>
          </p:cNvSpPr>
          <p:nvPr/>
        </p:nvSpPr>
        <p:spPr bwMode="auto">
          <a:xfrm>
            <a:off x="1652320" y="2307995"/>
            <a:ext cx="27805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2400" b="1" dirty="0"/>
              <a:t>ガウン・エプロン</a:t>
            </a:r>
          </a:p>
        </p:txBody>
      </p:sp>
    </p:spTree>
    <p:extLst>
      <p:ext uri="{BB962C8B-B14F-4D97-AF65-F5344CB8AC3E}">
        <p14:creationId xmlns:p14="http://schemas.microsoft.com/office/powerpoint/2010/main" val="1312961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a:extLst>
              <a:ext uri="{FF2B5EF4-FFF2-40B4-BE49-F238E27FC236}">
                <a16:creationId xmlns:a16="http://schemas.microsoft.com/office/drawing/2014/main" id="{4F387759-631C-457F-9788-8AB8A4500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2" y="1236160"/>
            <a:ext cx="8338340" cy="66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6">
            <a:extLst>
              <a:ext uri="{FF2B5EF4-FFF2-40B4-BE49-F238E27FC236}">
                <a16:creationId xmlns:a16="http://schemas.microsoft.com/office/drawing/2014/main" id="{F429A637-682D-4B6A-A3AC-46824B4234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3638" y="1236160"/>
            <a:ext cx="834335" cy="66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24">
            <a:extLst>
              <a:ext uri="{FF2B5EF4-FFF2-40B4-BE49-F238E27FC236}">
                <a16:creationId xmlns:a16="http://schemas.microsoft.com/office/drawing/2014/main" id="{D753941F-4C38-4F52-A43E-4C436D725826}"/>
              </a:ext>
            </a:extLst>
          </p:cNvPr>
          <p:cNvSpPr txBox="1">
            <a:spLocks noChangeArrowheads="1"/>
          </p:cNvSpPr>
          <p:nvPr/>
        </p:nvSpPr>
        <p:spPr bwMode="auto">
          <a:xfrm>
            <a:off x="1803055" y="406676"/>
            <a:ext cx="6767512"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3200" b="1" dirty="0"/>
              <a:t>個人用防護具（</a:t>
            </a:r>
            <a:r>
              <a:rPr lang="en-US" altLang="ja-JP" sz="3200" b="1" dirty="0"/>
              <a:t>PPE</a:t>
            </a:r>
            <a:r>
              <a:rPr lang="ja-JP" altLang="en-US" sz="3200" b="1" dirty="0"/>
              <a:t>）の着脱の手順</a:t>
            </a:r>
          </a:p>
        </p:txBody>
      </p:sp>
      <p:sp>
        <p:nvSpPr>
          <p:cNvPr id="11" name="Text Box 12">
            <a:extLst>
              <a:ext uri="{FF2B5EF4-FFF2-40B4-BE49-F238E27FC236}">
                <a16:creationId xmlns:a16="http://schemas.microsoft.com/office/drawing/2014/main" id="{4E43434B-0B6D-4E16-94D1-0160F47BB6BF}"/>
              </a:ext>
            </a:extLst>
          </p:cNvPr>
          <p:cNvSpPr txBox="1">
            <a:spLocks noChangeArrowheads="1"/>
          </p:cNvSpPr>
          <p:nvPr/>
        </p:nvSpPr>
        <p:spPr bwMode="auto">
          <a:xfrm>
            <a:off x="933484" y="4126004"/>
            <a:ext cx="315403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800" b="1" dirty="0"/>
              <a:t>ゴムやひもをつまんで外し、マスクの表面には触れずに廃棄する。</a:t>
            </a:r>
          </a:p>
        </p:txBody>
      </p:sp>
      <p:sp>
        <p:nvSpPr>
          <p:cNvPr id="12" name="object 51">
            <a:extLst>
              <a:ext uri="{FF2B5EF4-FFF2-40B4-BE49-F238E27FC236}">
                <a16:creationId xmlns:a16="http://schemas.microsoft.com/office/drawing/2014/main" id="{7AE6A509-75FA-47C1-8B92-9F2EB2F47B4D}"/>
              </a:ext>
            </a:extLst>
          </p:cNvPr>
          <p:cNvSpPr txBox="1"/>
          <p:nvPr/>
        </p:nvSpPr>
        <p:spPr>
          <a:xfrm>
            <a:off x="876824" y="3571659"/>
            <a:ext cx="3313061" cy="276999"/>
          </a:xfrm>
          <a:prstGeom prst="rect">
            <a:avLst/>
          </a:prstGeom>
        </p:spPr>
        <p:txBody>
          <a:bodyPr vert="horz" wrap="square" lIns="0" tIns="0" rIns="0" bIns="0" rtlCol="0">
            <a:spAutoFit/>
          </a:bodyPr>
          <a:lstStyle/>
          <a:p>
            <a:pPr marL="12700"/>
            <a:r>
              <a:rPr b="1" spc="-25" dirty="0">
                <a:solidFill>
                  <a:srgbClr val="0091D0"/>
                </a:solidFill>
                <a:latin typeface="小塚ゴシック Pr6N B"/>
                <a:cs typeface="小塚ゴシック Pr6N B"/>
              </a:rPr>
              <a:t>◉</a:t>
            </a:r>
            <a:r>
              <a:rPr lang="ja-JP" altLang="en-US" b="1" spc="35" dirty="0">
                <a:solidFill>
                  <a:srgbClr val="0091D0"/>
                </a:solidFill>
                <a:latin typeface="小塚ゴシック Pr6N B"/>
                <a:cs typeface="小塚ゴシック Pr6N B"/>
              </a:rPr>
              <a:t>サージカルマスク</a:t>
            </a:r>
            <a:r>
              <a:rPr lang="en-US" altLang="ja-JP" b="1" spc="35" dirty="0">
                <a:solidFill>
                  <a:srgbClr val="0091D0"/>
                </a:solidFill>
                <a:latin typeface="小塚ゴシック Pr6N B"/>
                <a:cs typeface="小塚ゴシック Pr6N B"/>
              </a:rPr>
              <a:t>N95 </a:t>
            </a:r>
            <a:r>
              <a:rPr lang="ja-JP" altLang="en-US" b="1" spc="35" dirty="0">
                <a:solidFill>
                  <a:srgbClr val="0091D0"/>
                </a:solidFill>
                <a:latin typeface="小塚ゴシック Pr6N B"/>
                <a:cs typeface="小塚ゴシック Pr6N B"/>
              </a:rPr>
              <a:t>マスク</a:t>
            </a:r>
            <a:endParaRPr dirty="0">
              <a:latin typeface="小塚ゴシック Pr6N B"/>
              <a:cs typeface="小塚ゴシック Pr6N B"/>
            </a:endParaRPr>
          </a:p>
        </p:txBody>
      </p:sp>
      <p:sp>
        <p:nvSpPr>
          <p:cNvPr id="22" name="object 102">
            <a:extLst>
              <a:ext uri="{FF2B5EF4-FFF2-40B4-BE49-F238E27FC236}">
                <a16:creationId xmlns:a16="http://schemas.microsoft.com/office/drawing/2014/main" id="{0150B030-859F-47E0-AE79-CCB932985C88}"/>
              </a:ext>
            </a:extLst>
          </p:cNvPr>
          <p:cNvSpPr>
            <a:spLocks noChangeAspect="1"/>
          </p:cNvSpPr>
          <p:nvPr/>
        </p:nvSpPr>
        <p:spPr>
          <a:xfrm>
            <a:off x="9349379" y="5172410"/>
            <a:ext cx="1086813" cy="1086834"/>
          </a:xfrm>
          <a:prstGeom prst="rect">
            <a:avLst/>
          </a:prstGeom>
          <a:blipFill>
            <a:blip r:embed="rId4" cstate="print"/>
            <a:stretch>
              <a:fillRect/>
            </a:stretch>
          </a:blipFill>
        </p:spPr>
        <p:txBody>
          <a:bodyPr wrap="square" lIns="0" tIns="0" rIns="0" bIns="0" rtlCol="0"/>
          <a:lstStyle/>
          <a:p>
            <a:endParaRPr/>
          </a:p>
        </p:txBody>
      </p:sp>
      <p:sp>
        <p:nvSpPr>
          <p:cNvPr id="23" name="Oval 19">
            <a:extLst>
              <a:ext uri="{FF2B5EF4-FFF2-40B4-BE49-F238E27FC236}">
                <a16:creationId xmlns:a16="http://schemas.microsoft.com/office/drawing/2014/main" id="{DD5AD5D2-5C0E-4049-9CA7-88E82B2C0CF2}"/>
              </a:ext>
            </a:extLst>
          </p:cNvPr>
          <p:cNvSpPr>
            <a:spLocks noChangeAspect="1" noChangeArrowheads="1"/>
          </p:cNvSpPr>
          <p:nvPr/>
        </p:nvSpPr>
        <p:spPr bwMode="auto">
          <a:xfrm>
            <a:off x="9193259" y="5009380"/>
            <a:ext cx="1286202" cy="1287778"/>
          </a:xfrm>
          <a:prstGeom prst="ellipse">
            <a:avLst/>
          </a:prstGeom>
          <a:noFill/>
          <a:ln w="19050">
            <a:solidFill>
              <a:srgbClr val="00CC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p>
        </p:txBody>
      </p:sp>
      <p:pic>
        <p:nvPicPr>
          <p:cNvPr id="24" name="Picture 20">
            <a:extLst>
              <a:ext uri="{FF2B5EF4-FFF2-40B4-BE49-F238E27FC236}">
                <a16:creationId xmlns:a16="http://schemas.microsoft.com/office/drawing/2014/main" id="{3564258E-4514-4D37-A511-B63BC07B36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7550" y="5391143"/>
            <a:ext cx="192262" cy="47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1">
            <a:extLst>
              <a:ext uri="{FF2B5EF4-FFF2-40B4-BE49-F238E27FC236}">
                <a16:creationId xmlns:a16="http://schemas.microsoft.com/office/drawing/2014/main" id="{BFB73D20-98EC-47DC-BF92-C907315A77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5996" y="5526237"/>
            <a:ext cx="143668" cy="191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 Box 23">
            <a:extLst>
              <a:ext uri="{FF2B5EF4-FFF2-40B4-BE49-F238E27FC236}">
                <a16:creationId xmlns:a16="http://schemas.microsoft.com/office/drawing/2014/main" id="{5FCC6268-1120-4E02-9E92-A2419C6F50FE}"/>
              </a:ext>
            </a:extLst>
          </p:cNvPr>
          <p:cNvSpPr txBox="1">
            <a:spLocks noChangeArrowheads="1"/>
          </p:cNvSpPr>
          <p:nvPr/>
        </p:nvSpPr>
        <p:spPr bwMode="auto">
          <a:xfrm>
            <a:off x="8845996" y="4295282"/>
            <a:ext cx="202730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最後にもう一度 手指衛生を行います。</a:t>
            </a:r>
          </a:p>
        </p:txBody>
      </p:sp>
      <p:pic>
        <p:nvPicPr>
          <p:cNvPr id="27" name="Picture 27">
            <a:extLst>
              <a:ext uri="{FF2B5EF4-FFF2-40B4-BE49-F238E27FC236}">
                <a16:creationId xmlns:a16="http://schemas.microsoft.com/office/drawing/2014/main" id="{EA8B2684-C9CF-4C79-82BE-F3DA76B2AC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1489" y="2084367"/>
            <a:ext cx="3440858" cy="120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 Box 21">
            <a:extLst>
              <a:ext uri="{FF2B5EF4-FFF2-40B4-BE49-F238E27FC236}">
                <a16:creationId xmlns:a16="http://schemas.microsoft.com/office/drawing/2014/main" id="{FFC2E255-C3F3-4DCD-B929-2D6825B402EB}"/>
              </a:ext>
            </a:extLst>
          </p:cNvPr>
          <p:cNvSpPr txBox="1">
            <a:spLocks noChangeArrowheads="1"/>
          </p:cNvSpPr>
          <p:nvPr/>
        </p:nvSpPr>
        <p:spPr bwMode="auto">
          <a:xfrm>
            <a:off x="1659494" y="2177521"/>
            <a:ext cx="274285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2400" b="1" dirty="0"/>
              <a:t>サージカルマスク</a:t>
            </a:r>
            <a:endParaRPr lang="en-US" altLang="ja-JP" sz="2400" b="1" dirty="0"/>
          </a:p>
          <a:p>
            <a:pPr eaLnBrk="1" hangingPunct="1">
              <a:spcBef>
                <a:spcPct val="50000"/>
              </a:spcBef>
            </a:pPr>
            <a:r>
              <a:rPr lang="en-US" altLang="ja-JP" sz="2400" b="1" dirty="0"/>
              <a:t>N95 </a:t>
            </a:r>
            <a:r>
              <a:rPr lang="ja-JP" altLang="en-US" sz="2400" b="1" dirty="0"/>
              <a:t>マスク</a:t>
            </a:r>
          </a:p>
        </p:txBody>
      </p:sp>
      <p:sp>
        <p:nvSpPr>
          <p:cNvPr id="29" name="Text Box 22">
            <a:extLst>
              <a:ext uri="{FF2B5EF4-FFF2-40B4-BE49-F238E27FC236}">
                <a16:creationId xmlns:a16="http://schemas.microsoft.com/office/drawing/2014/main" id="{5712D452-F5DF-4572-B819-EB23F4AAB5A4}"/>
              </a:ext>
            </a:extLst>
          </p:cNvPr>
          <p:cNvSpPr txBox="1">
            <a:spLocks noChangeArrowheads="1"/>
          </p:cNvSpPr>
          <p:nvPr/>
        </p:nvSpPr>
        <p:spPr bwMode="auto">
          <a:xfrm>
            <a:off x="961490" y="2129354"/>
            <a:ext cx="2873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sz="5400" b="1" dirty="0">
                <a:solidFill>
                  <a:srgbClr val="FF9966"/>
                </a:solidFill>
              </a:rPr>
              <a:t>4</a:t>
            </a:r>
          </a:p>
        </p:txBody>
      </p:sp>
      <p:sp>
        <p:nvSpPr>
          <p:cNvPr id="33" name="object 20">
            <a:extLst>
              <a:ext uri="{FF2B5EF4-FFF2-40B4-BE49-F238E27FC236}">
                <a16:creationId xmlns:a16="http://schemas.microsoft.com/office/drawing/2014/main" id="{7CB9F7DF-C705-42E9-AF8A-D4C15B1BFCD5}"/>
              </a:ext>
            </a:extLst>
          </p:cNvPr>
          <p:cNvSpPr>
            <a:spLocks noChangeAspect="1"/>
          </p:cNvSpPr>
          <p:nvPr/>
        </p:nvSpPr>
        <p:spPr>
          <a:xfrm>
            <a:off x="5082346" y="4145507"/>
            <a:ext cx="2027308" cy="2305817"/>
          </a:xfrm>
          <a:prstGeom prst="rect">
            <a:avLst/>
          </a:prstGeom>
          <a:blipFill>
            <a:blip r:embed="rId8" cstate="print"/>
            <a:stretch>
              <a:fillRect/>
            </a:stretch>
          </a:blipFill>
        </p:spPr>
        <p:txBody>
          <a:bodyPr wrap="square" lIns="0" tIns="0" rIns="0" bIns="0" rtlCol="0"/>
          <a:lstStyle/>
          <a:p>
            <a:endParaRPr/>
          </a:p>
        </p:txBody>
      </p:sp>
      <p:sp>
        <p:nvSpPr>
          <p:cNvPr id="34" name="object 59">
            <a:extLst>
              <a:ext uri="{FF2B5EF4-FFF2-40B4-BE49-F238E27FC236}">
                <a16:creationId xmlns:a16="http://schemas.microsoft.com/office/drawing/2014/main" id="{3FBE1648-A28A-4C65-B7CA-1874C392B2BA}"/>
              </a:ext>
            </a:extLst>
          </p:cNvPr>
          <p:cNvSpPr>
            <a:spLocks noChangeAspect="1"/>
          </p:cNvSpPr>
          <p:nvPr/>
        </p:nvSpPr>
        <p:spPr>
          <a:xfrm>
            <a:off x="4350507" y="1787454"/>
            <a:ext cx="2530076" cy="2194899"/>
          </a:xfrm>
          <a:prstGeom prst="rect">
            <a:avLst/>
          </a:prstGeom>
          <a:blipFill>
            <a:blip r:embed="rId9" cstate="print"/>
            <a:stretch>
              <a:fillRect/>
            </a:stretch>
          </a:blipFill>
        </p:spPr>
        <p:txBody>
          <a:bodyPr wrap="square" lIns="0" tIns="0" rIns="0" bIns="0" rtlCol="0"/>
          <a:lstStyle/>
          <a:p>
            <a:endParaRPr/>
          </a:p>
        </p:txBody>
      </p:sp>
      <p:sp>
        <p:nvSpPr>
          <p:cNvPr id="35" name="object 60">
            <a:extLst>
              <a:ext uri="{FF2B5EF4-FFF2-40B4-BE49-F238E27FC236}">
                <a16:creationId xmlns:a16="http://schemas.microsoft.com/office/drawing/2014/main" id="{1D7E9B6F-4EEB-4C98-9815-2DCD29E06E71}"/>
              </a:ext>
            </a:extLst>
          </p:cNvPr>
          <p:cNvSpPr>
            <a:spLocks noChangeAspect="1"/>
          </p:cNvSpPr>
          <p:nvPr/>
        </p:nvSpPr>
        <p:spPr>
          <a:xfrm>
            <a:off x="6649738" y="1921947"/>
            <a:ext cx="2530074" cy="2706586"/>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915942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1">
            <a:extLst>
              <a:ext uri="{FF2B5EF4-FFF2-40B4-BE49-F238E27FC236}">
                <a16:creationId xmlns:a16="http://schemas.microsoft.com/office/drawing/2014/main" id="{38CAE1EE-E426-4B08-83FF-CE3ECE7E6F7F}"/>
              </a:ext>
            </a:extLst>
          </p:cNvPr>
          <p:cNvSpPr txBox="1">
            <a:spLocks noChangeArrowheads="1"/>
          </p:cNvSpPr>
          <p:nvPr/>
        </p:nvSpPr>
        <p:spPr bwMode="auto">
          <a:xfrm>
            <a:off x="1797396" y="725914"/>
            <a:ext cx="89766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ja-JP" sz="3200" b="1" dirty="0">
                <a:solidFill>
                  <a:srgbClr val="3399FF"/>
                </a:solidFill>
                <a:latin typeface="小塚ゴシック Pr6N R" panose="020B0400000000000000" pitchFamily="34" charset="-128"/>
                <a:ea typeface="小塚ゴシック Pr6N R" panose="020B0400000000000000" pitchFamily="34" charset="-128"/>
              </a:rPr>
              <a:t>手術室で使用するサージカルマスクの着脱方法</a:t>
            </a:r>
            <a:endParaRPr lang="ja-JP" altLang="en-US" sz="3200" b="1" dirty="0">
              <a:solidFill>
                <a:srgbClr val="3399FF"/>
              </a:solidFill>
              <a:latin typeface="小塚ゴシック Pr6N R" panose="020B0400000000000000" pitchFamily="34" charset="-128"/>
              <a:ea typeface="小塚ゴシック Pr6N R" panose="020B0400000000000000" pitchFamily="34" charset="-128"/>
            </a:endParaRPr>
          </a:p>
        </p:txBody>
      </p:sp>
      <p:pic>
        <p:nvPicPr>
          <p:cNvPr id="7" name="Picture 25">
            <a:extLst>
              <a:ext uri="{FF2B5EF4-FFF2-40B4-BE49-F238E27FC236}">
                <a16:creationId xmlns:a16="http://schemas.microsoft.com/office/drawing/2014/main" id="{F14818D3-5E4F-4F3E-8229-9C87C3310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396" y="1518042"/>
            <a:ext cx="7561262" cy="446088"/>
          </a:xfrm>
          <a:prstGeom prst="rect">
            <a:avLst/>
          </a:prstGeom>
          <a:solidFill>
            <a:srgbClr val="0066FF"/>
          </a:solidFill>
          <a:ln>
            <a:noFill/>
          </a:ln>
          <a:effectLst/>
        </p:spPr>
      </p:pic>
      <p:sp>
        <p:nvSpPr>
          <p:cNvPr id="8" name="Text Box 26">
            <a:extLst>
              <a:ext uri="{FF2B5EF4-FFF2-40B4-BE49-F238E27FC236}">
                <a16:creationId xmlns:a16="http://schemas.microsoft.com/office/drawing/2014/main" id="{A76560C3-2445-4B63-84F2-D4166842BB93}"/>
              </a:ext>
            </a:extLst>
          </p:cNvPr>
          <p:cNvSpPr txBox="1">
            <a:spLocks noChangeArrowheads="1"/>
          </p:cNvSpPr>
          <p:nvPr/>
        </p:nvSpPr>
        <p:spPr bwMode="auto">
          <a:xfrm>
            <a:off x="1931919" y="1543093"/>
            <a:ext cx="10080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b="1" dirty="0">
                <a:solidFill>
                  <a:schemeClr val="bg1"/>
                </a:solidFill>
              </a:rPr>
              <a:t>着け方</a:t>
            </a:r>
          </a:p>
        </p:txBody>
      </p:sp>
      <p:sp>
        <p:nvSpPr>
          <p:cNvPr id="9" name="object 15">
            <a:extLst>
              <a:ext uri="{FF2B5EF4-FFF2-40B4-BE49-F238E27FC236}">
                <a16:creationId xmlns:a16="http://schemas.microsoft.com/office/drawing/2014/main" id="{599A9B15-B28A-4C72-8573-E38D872CE725}"/>
              </a:ext>
            </a:extLst>
          </p:cNvPr>
          <p:cNvSpPr>
            <a:spLocks noChangeAspect="1"/>
          </p:cNvSpPr>
          <p:nvPr/>
        </p:nvSpPr>
        <p:spPr>
          <a:xfrm>
            <a:off x="1640634" y="2171483"/>
            <a:ext cx="2683745" cy="2489969"/>
          </a:xfrm>
          <a:prstGeom prst="rect">
            <a:avLst/>
          </a:prstGeom>
          <a:blipFill>
            <a:blip r:embed="rId3" cstate="print"/>
            <a:stretch>
              <a:fillRect/>
            </a:stretch>
          </a:blipFill>
        </p:spPr>
        <p:txBody>
          <a:bodyPr wrap="square" lIns="0" tIns="0" rIns="0" bIns="0" rtlCol="0"/>
          <a:lstStyle/>
          <a:p>
            <a:endParaRPr/>
          </a:p>
        </p:txBody>
      </p:sp>
      <p:sp>
        <p:nvSpPr>
          <p:cNvPr id="10" name="object 16">
            <a:extLst>
              <a:ext uri="{FF2B5EF4-FFF2-40B4-BE49-F238E27FC236}">
                <a16:creationId xmlns:a16="http://schemas.microsoft.com/office/drawing/2014/main" id="{BE3C7984-FF72-4A57-ADE3-29B2E2E59667}"/>
              </a:ext>
            </a:extLst>
          </p:cNvPr>
          <p:cNvSpPr>
            <a:spLocks noChangeAspect="1"/>
          </p:cNvSpPr>
          <p:nvPr/>
        </p:nvSpPr>
        <p:spPr>
          <a:xfrm>
            <a:off x="6889930" y="2325836"/>
            <a:ext cx="3155025" cy="2206328"/>
          </a:xfrm>
          <a:prstGeom prst="rect">
            <a:avLst/>
          </a:prstGeom>
          <a:blipFill>
            <a:blip r:embed="rId4" cstate="print"/>
            <a:stretch>
              <a:fillRect/>
            </a:stretch>
          </a:blipFill>
        </p:spPr>
        <p:txBody>
          <a:bodyPr wrap="square" lIns="0" tIns="0" rIns="0" bIns="0" rtlCol="0"/>
          <a:lstStyle/>
          <a:p>
            <a:endParaRPr/>
          </a:p>
        </p:txBody>
      </p:sp>
      <p:sp>
        <p:nvSpPr>
          <p:cNvPr id="11" name="object 17">
            <a:extLst>
              <a:ext uri="{FF2B5EF4-FFF2-40B4-BE49-F238E27FC236}">
                <a16:creationId xmlns:a16="http://schemas.microsoft.com/office/drawing/2014/main" id="{40E86B6C-586A-49F2-8F40-22CF5198F078}"/>
              </a:ext>
            </a:extLst>
          </p:cNvPr>
          <p:cNvSpPr>
            <a:spLocks noChangeAspect="1"/>
          </p:cNvSpPr>
          <p:nvPr/>
        </p:nvSpPr>
        <p:spPr>
          <a:xfrm>
            <a:off x="4522304" y="2096668"/>
            <a:ext cx="2711325" cy="2664664"/>
          </a:xfrm>
          <a:prstGeom prst="rect">
            <a:avLst/>
          </a:prstGeom>
          <a:blipFill>
            <a:blip r:embed="rId5" cstate="print"/>
            <a:stretch>
              <a:fillRect/>
            </a:stretch>
          </a:blipFill>
        </p:spPr>
        <p:txBody>
          <a:bodyPr wrap="square" lIns="0" tIns="0" rIns="0" bIns="0" rtlCol="0"/>
          <a:lstStyle/>
          <a:p>
            <a:endParaRPr/>
          </a:p>
        </p:txBody>
      </p:sp>
      <p:sp>
        <p:nvSpPr>
          <p:cNvPr id="15" name="Text Box 30">
            <a:extLst>
              <a:ext uri="{FF2B5EF4-FFF2-40B4-BE49-F238E27FC236}">
                <a16:creationId xmlns:a16="http://schemas.microsoft.com/office/drawing/2014/main" id="{C8495E1A-9878-4277-AB42-A7E9BCB10575}"/>
              </a:ext>
            </a:extLst>
          </p:cNvPr>
          <p:cNvSpPr txBox="1">
            <a:spLocks noChangeArrowheads="1"/>
          </p:cNvSpPr>
          <p:nvPr/>
        </p:nvSpPr>
        <p:spPr bwMode="auto">
          <a:xfrm>
            <a:off x="1629838" y="4868805"/>
            <a:ext cx="237648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ja-JP" b="1" dirty="0">
                <a:latin typeface="小塚ゴシック Pr6N R" panose="020B0400000000000000" pitchFamily="34" charset="-128"/>
                <a:ea typeface="小塚ゴシック Pr6N R" panose="020B0400000000000000" pitchFamily="34" charset="-128"/>
              </a:rPr>
              <a:t>上方のひもを頭頂部で結び、ノーズワイヤーを鼻の形に合わます。</a:t>
            </a:r>
            <a:endParaRPr lang="ja-JP" altLang="en-US" b="1" dirty="0">
              <a:latin typeface="小塚ゴシック Pr6N R" panose="020B0400000000000000" pitchFamily="34" charset="-128"/>
              <a:ea typeface="小塚ゴシック Pr6N R" panose="020B0400000000000000" pitchFamily="34" charset="-128"/>
            </a:endParaRPr>
          </a:p>
        </p:txBody>
      </p:sp>
      <p:sp>
        <p:nvSpPr>
          <p:cNvPr id="16" name="Text Box 31">
            <a:extLst>
              <a:ext uri="{FF2B5EF4-FFF2-40B4-BE49-F238E27FC236}">
                <a16:creationId xmlns:a16="http://schemas.microsoft.com/office/drawing/2014/main" id="{6920FA52-18A2-47BE-847D-995834ED8A20}"/>
              </a:ext>
            </a:extLst>
          </p:cNvPr>
          <p:cNvSpPr txBox="1">
            <a:spLocks noChangeArrowheads="1"/>
          </p:cNvSpPr>
          <p:nvPr/>
        </p:nvSpPr>
        <p:spPr bwMode="auto">
          <a:xfrm>
            <a:off x="4581474" y="4887473"/>
            <a:ext cx="2159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ja-JP" b="1" dirty="0">
                <a:latin typeface="小塚ゴシック Pr6N R" panose="020B0400000000000000" pitchFamily="34" charset="-128"/>
                <a:ea typeface="小塚ゴシック Pr6N R" panose="020B0400000000000000" pitchFamily="34" charset="-128"/>
              </a:rPr>
              <a:t>マスクのプリーツを伸ばして下あごまで引っ張ります。</a:t>
            </a:r>
            <a:endParaRPr lang="ja-JP" altLang="en-US" b="1" dirty="0">
              <a:latin typeface="小塚ゴシック Pr6N R" panose="020B0400000000000000" pitchFamily="34" charset="-128"/>
              <a:ea typeface="小塚ゴシック Pr6N R" panose="020B0400000000000000" pitchFamily="34" charset="-128"/>
            </a:endParaRPr>
          </a:p>
        </p:txBody>
      </p:sp>
      <p:sp>
        <p:nvSpPr>
          <p:cNvPr id="17" name="Text Box 32">
            <a:extLst>
              <a:ext uri="{FF2B5EF4-FFF2-40B4-BE49-F238E27FC236}">
                <a16:creationId xmlns:a16="http://schemas.microsoft.com/office/drawing/2014/main" id="{7490610C-D97D-4F65-9ECE-684BC93AE1AE}"/>
              </a:ext>
            </a:extLst>
          </p:cNvPr>
          <p:cNvSpPr txBox="1">
            <a:spLocks noChangeArrowheads="1"/>
          </p:cNvSpPr>
          <p:nvPr/>
        </p:nvSpPr>
        <p:spPr bwMode="auto">
          <a:xfrm>
            <a:off x="7534344" y="4868805"/>
            <a:ext cx="2159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ja-JP" b="1" dirty="0">
                <a:latin typeface="小塚ゴシック Pr6N R" panose="020B0400000000000000" pitchFamily="34" charset="-128"/>
                <a:ea typeface="小塚ゴシック Pr6N R" panose="020B0400000000000000" pitchFamily="34" charset="-128"/>
              </a:rPr>
              <a:t>下方のひもを水平に首のうしろで結びます。</a:t>
            </a:r>
            <a:endParaRPr lang="ja-JP" altLang="en-US" b="1" dirty="0">
              <a:latin typeface="小塚ゴシック Pr6N R" panose="020B0400000000000000" pitchFamily="34" charset="-128"/>
              <a:ea typeface="小塚ゴシック Pr6N R" panose="020B0400000000000000" pitchFamily="34" charset="-128"/>
            </a:endParaRPr>
          </a:p>
        </p:txBody>
      </p:sp>
      <p:sp>
        <p:nvSpPr>
          <p:cNvPr id="18" name="Text Box 30">
            <a:extLst>
              <a:ext uri="{FF2B5EF4-FFF2-40B4-BE49-F238E27FC236}">
                <a16:creationId xmlns:a16="http://schemas.microsoft.com/office/drawing/2014/main" id="{7338DC9D-6000-4012-8F10-644CC7280B33}"/>
              </a:ext>
            </a:extLst>
          </p:cNvPr>
          <p:cNvSpPr txBox="1">
            <a:spLocks noChangeArrowheads="1"/>
          </p:cNvSpPr>
          <p:nvPr/>
        </p:nvSpPr>
        <p:spPr bwMode="auto">
          <a:xfrm>
            <a:off x="1310100" y="4868805"/>
            <a:ext cx="6610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b="1" dirty="0">
                <a:latin typeface="小塚ゴシック Pr6N R" panose="020B0400000000000000" pitchFamily="34" charset="-128"/>
                <a:ea typeface="小塚ゴシック Pr6N R" panose="020B0400000000000000" pitchFamily="34" charset="-128"/>
              </a:rPr>
              <a:t>①</a:t>
            </a:r>
          </a:p>
        </p:txBody>
      </p:sp>
      <p:sp>
        <p:nvSpPr>
          <p:cNvPr id="19" name="Text Box 30">
            <a:extLst>
              <a:ext uri="{FF2B5EF4-FFF2-40B4-BE49-F238E27FC236}">
                <a16:creationId xmlns:a16="http://schemas.microsoft.com/office/drawing/2014/main" id="{4E187245-8A96-4809-BF81-8B34008EE757}"/>
              </a:ext>
            </a:extLst>
          </p:cNvPr>
          <p:cNvSpPr txBox="1">
            <a:spLocks noChangeArrowheads="1"/>
          </p:cNvSpPr>
          <p:nvPr/>
        </p:nvSpPr>
        <p:spPr bwMode="auto">
          <a:xfrm>
            <a:off x="4286952" y="4888419"/>
            <a:ext cx="6610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b="1" dirty="0">
                <a:latin typeface="小塚ゴシック Pr6N R" panose="020B0400000000000000" pitchFamily="34" charset="-128"/>
                <a:ea typeface="小塚ゴシック Pr6N R" panose="020B0400000000000000" pitchFamily="34" charset="-128"/>
              </a:rPr>
              <a:t>②</a:t>
            </a:r>
          </a:p>
        </p:txBody>
      </p:sp>
      <p:sp>
        <p:nvSpPr>
          <p:cNvPr id="20" name="Text Box 30">
            <a:extLst>
              <a:ext uri="{FF2B5EF4-FFF2-40B4-BE49-F238E27FC236}">
                <a16:creationId xmlns:a16="http://schemas.microsoft.com/office/drawing/2014/main" id="{2A9EB422-1E72-4D57-B35E-29ABA4EFB8C8}"/>
              </a:ext>
            </a:extLst>
          </p:cNvPr>
          <p:cNvSpPr txBox="1">
            <a:spLocks noChangeArrowheads="1"/>
          </p:cNvSpPr>
          <p:nvPr/>
        </p:nvSpPr>
        <p:spPr bwMode="auto">
          <a:xfrm>
            <a:off x="7203810" y="4887473"/>
            <a:ext cx="6610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b="1" dirty="0">
                <a:latin typeface="小塚ゴシック Pr6N R" panose="020B0400000000000000" pitchFamily="34" charset="-128"/>
                <a:ea typeface="小塚ゴシック Pr6N R" panose="020B0400000000000000" pitchFamily="34" charset="-128"/>
              </a:rPr>
              <a:t>③</a:t>
            </a:r>
          </a:p>
        </p:txBody>
      </p:sp>
    </p:spTree>
    <p:extLst>
      <p:ext uri="{BB962C8B-B14F-4D97-AF65-F5344CB8AC3E}">
        <p14:creationId xmlns:p14="http://schemas.microsoft.com/office/powerpoint/2010/main" val="19215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68F5E7F1-4E34-495D-B08E-5C12B9BA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396" y="1494780"/>
            <a:ext cx="7559675"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7">
            <a:extLst>
              <a:ext uri="{FF2B5EF4-FFF2-40B4-BE49-F238E27FC236}">
                <a16:creationId xmlns:a16="http://schemas.microsoft.com/office/drawing/2014/main" id="{56D717F7-C6A7-42D2-8D91-095E9934A968}"/>
              </a:ext>
            </a:extLst>
          </p:cNvPr>
          <p:cNvSpPr txBox="1">
            <a:spLocks noChangeArrowheads="1"/>
          </p:cNvSpPr>
          <p:nvPr/>
        </p:nvSpPr>
        <p:spPr bwMode="auto">
          <a:xfrm>
            <a:off x="1940271" y="1494780"/>
            <a:ext cx="10080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b="1">
                <a:solidFill>
                  <a:schemeClr val="bg1"/>
                </a:solidFill>
              </a:rPr>
              <a:t>外し方</a:t>
            </a:r>
          </a:p>
        </p:txBody>
      </p:sp>
      <p:sp>
        <p:nvSpPr>
          <p:cNvPr id="6" name="Text Box 11">
            <a:extLst>
              <a:ext uri="{FF2B5EF4-FFF2-40B4-BE49-F238E27FC236}">
                <a16:creationId xmlns:a16="http://schemas.microsoft.com/office/drawing/2014/main" id="{AA8D6CB6-576D-4D1F-A2C0-08026EA33699}"/>
              </a:ext>
            </a:extLst>
          </p:cNvPr>
          <p:cNvSpPr txBox="1">
            <a:spLocks noChangeArrowheads="1"/>
          </p:cNvSpPr>
          <p:nvPr/>
        </p:nvSpPr>
        <p:spPr bwMode="auto">
          <a:xfrm>
            <a:off x="1797396" y="725914"/>
            <a:ext cx="89766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ja-JP" sz="3200" b="1" dirty="0">
                <a:solidFill>
                  <a:srgbClr val="3399FF"/>
                </a:solidFill>
                <a:latin typeface="小塚ゴシック Pr6N R" panose="020B0400000000000000" pitchFamily="34" charset="-128"/>
                <a:ea typeface="小塚ゴシック Pr6N R" panose="020B0400000000000000" pitchFamily="34" charset="-128"/>
              </a:rPr>
              <a:t>手術室で使用するサージカルマスクの着脱方法</a:t>
            </a:r>
            <a:endParaRPr lang="ja-JP" altLang="en-US" sz="3200" b="1" dirty="0">
              <a:solidFill>
                <a:srgbClr val="3399FF"/>
              </a:solidFill>
              <a:latin typeface="小塚ゴシック Pr6N R" panose="020B0400000000000000" pitchFamily="34" charset="-128"/>
              <a:ea typeface="小塚ゴシック Pr6N R" panose="020B0400000000000000" pitchFamily="34" charset="-128"/>
            </a:endParaRPr>
          </a:p>
        </p:txBody>
      </p:sp>
      <p:sp>
        <p:nvSpPr>
          <p:cNvPr id="7" name="object 18">
            <a:extLst>
              <a:ext uri="{FF2B5EF4-FFF2-40B4-BE49-F238E27FC236}">
                <a16:creationId xmlns:a16="http://schemas.microsoft.com/office/drawing/2014/main" id="{DE12C9C4-D7E0-4C41-BE43-16E79ED5C832}"/>
              </a:ext>
            </a:extLst>
          </p:cNvPr>
          <p:cNvSpPr>
            <a:spLocks noChangeAspect="1"/>
          </p:cNvSpPr>
          <p:nvPr/>
        </p:nvSpPr>
        <p:spPr>
          <a:xfrm>
            <a:off x="1310100" y="2162003"/>
            <a:ext cx="2872386" cy="2588564"/>
          </a:xfrm>
          <a:prstGeom prst="rect">
            <a:avLst/>
          </a:prstGeom>
          <a:blipFill>
            <a:blip r:embed="rId3" cstate="print"/>
            <a:stretch>
              <a:fillRect/>
            </a:stretch>
          </a:blipFill>
        </p:spPr>
        <p:txBody>
          <a:bodyPr wrap="square" lIns="0" tIns="0" rIns="0" bIns="0" rtlCol="0"/>
          <a:lstStyle/>
          <a:p>
            <a:endParaRPr/>
          </a:p>
        </p:txBody>
      </p:sp>
      <p:sp>
        <p:nvSpPr>
          <p:cNvPr id="8" name="object 19">
            <a:extLst>
              <a:ext uri="{FF2B5EF4-FFF2-40B4-BE49-F238E27FC236}">
                <a16:creationId xmlns:a16="http://schemas.microsoft.com/office/drawing/2014/main" id="{37B9E1A5-5636-475D-813C-9924D64F4166}"/>
              </a:ext>
            </a:extLst>
          </p:cNvPr>
          <p:cNvSpPr>
            <a:spLocks noChangeAspect="1"/>
          </p:cNvSpPr>
          <p:nvPr/>
        </p:nvSpPr>
        <p:spPr>
          <a:xfrm>
            <a:off x="4007929" y="1985552"/>
            <a:ext cx="3068176" cy="2765015"/>
          </a:xfrm>
          <a:prstGeom prst="rect">
            <a:avLst/>
          </a:prstGeom>
          <a:blipFill>
            <a:blip r:embed="rId4" cstate="print"/>
            <a:stretch>
              <a:fillRect/>
            </a:stretch>
          </a:blipFill>
        </p:spPr>
        <p:txBody>
          <a:bodyPr wrap="square" lIns="0" tIns="0" rIns="0" bIns="0" rtlCol="0"/>
          <a:lstStyle/>
          <a:p>
            <a:endParaRPr/>
          </a:p>
        </p:txBody>
      </p:sp>
      <p:sp>
        <p:nvSpPr>
          <p:cNvPr id="9" name="object 20">
            <a:extLst>
              <a:ext uri="{FF2B5EF4-FFF2-40B4-BE49-F238E27FC236}">
                <a16:creationId xmlns:a16="http://schemas.microsoft.com/office/drawing/2014/main" id="{3DBC9C3E-3A65-4AD7-B349-E20902714C71}"/>
              </a:ext>
            </a:extLst>
          </p:cNvPr>
          <p:cNvSpPr>
            <a:spLocks noChangeAspect="1"/>
          </p:cNvSpPr>
          <p:nvPr/>
        </p:nvSpPr>
        <p:spPr>
          <a:xfrm>
            <a:off x="7675882" y="2394174"/>
            <a:ext cx="1898420" cy="2356393"/>
          </a:xfrm>
          <a:prstGeom prst="rect">
            <a:avLst/>
          </a:prstGeom>
          <a:blipFill>
            <a:blip r:embed="rId5" cstate="print"/>
            <a:stretch>
              <a:fillRect/>
            </a:stretch>
          </a:blipFill>
        </p:spPr>
        <p:txBody>
          <a:bodyPr wrap="square" lIns="0" tIns="0" rIns="0" bIns="0" rtlCol="0"/>
          <a:lstStyle/>
          <a:p>
            <a:endParaRPr/>
          </a:p>
        </p:txBody>
      </p:sp>
      <p:sp>
        <p:nvSpPr>
          <p:cNvPr id="10" name="Text Box 30">
            <a:extLst>
              <a:ext uri="{FF2B5EF4-FFF2-40B4-BE49-F238E27FC236}">
                <a16:creationId xmlns:a16="http://schemas.microsoft.com/office/drawing/2014/main" id="{D367EE5D-3571-41DF-B646-159DF5646DC9}"/>
              </a:ext>
            </a:extLst>
          </p:cNvPr>
          <p:cNvSpPr txBox="1">
            <a:spLocks noChangeArrowheads="1"/>
          </p:cNvSpPr>
          <p:nvPr/>
        </p:nvSpPr>
        <p:spPr bwMode="auto">
          <a:xfrm>
            <a:off x="1629838" y="4868805"/>
            <a:ext cx="237648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ja-JP" b="1" dirty="0">
                <a:latin typeface="小塚ゴシック Pr6N R" panose="020B0400000000000000" pitchFamily="34" charset="-128"/>
                <a:ea typeface="小塚ゴシック Pr6N R" panose="020B0400000000000000" pitchFamily="34" charset="-128"/>
              </a:rPr>
              <a:t>下方のひもをほどいてから上方のひもをほどきます。</a:t>
            </a:r>
            <a:endParaRPr lang="ja-JP" altLang="en-US" b="1" dirty="0">
              <a:latin typeface="小塚ゴシック Pr6N R" panose="020B0400000000000000" pitchFamily="34" charset="-128"/>
              <a:ea typeface="小塚ゴシック Pr6N R" panose="020B0400000000000000" pitchFamily="34" charset="-128"/>
            </a:endParaRPr>
          </a:p>
        </p:txBody>
      </p:sp>
      <p:sp>
        <p:nvSpPr>
          <p:cNvPr id="11" name="Text Box 31">
            <a:extLst>
              <a:ext uri="{FF2B5EF4-FFF2-40B4-BE49-F238E27FC236}">
                <a16:creationId xmlns:a16="http://schemas.microsoft.com/office/drawing/2014/main" id="{449109A4-1002-4E77-9B63-771CE6A7EF39}"/>
              </a:ext>
            </a:extLst>
          </p:cNvPr>
          <p:cNvSpPr txBox="1">
            <a:spLocks noChangeArrowheads="1"/>
          </p:cNvSpPr>
          <p:nvPr/>
        </p:nvSpPr>
        <p:spPr bwMode="auto">
          <a:xfrm>
            <a:off x="4581474" y="4887473"/>
            <a:ext cx="2159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ja-JP" b="1" dirty="0">
                <a:latin typeface="小塚ゴシック Pr6N R" panose="020B0400000000000000" pitchFamily="34" charset="-128"/>
                <a:ea typeface="小塚ゴシック Pr6N R" panose="020B0400000000000000" pitchFamily="34" charset="-128"/>
              </a:rPr>
              <a:t>前面に触れないようにマスクを外します。</a:t>
            </a:r>
            <a:endParaRPr lang="ja-JP" altLang="en-US" b="1" dirty="0">
              <a:latin typeface="小塚ゴシック Pr6N R" panose="020B0400000000000000" pitchFamily="34" charset="-128"/>
              <a:ea typeface="小塚ゴシック Pr6N R" panose="020B0400000000000000" pitchFamily="34" charset="-128"/>
            </a:endParaRPr>
          </a:p>
        </p:txBody>
      </p:sp>
      <p:sp>
        <p:nvSpPr>
          <p:cNvPr id="12" name="Text Box 32">
            <a:extLst>
              <a:ext uri="{FF2B5EF4-FFF2-40B4-BE49-F238E27FC236}">
                <a16:creationId xmlns:a16="http://schemas.microsoft.com/office/drawing/2014/main" id="{ECE30421-A3C2-482F-80A0-5A721B913B19}"/>
              </a:ext>
            </a:extLst>
          </p:cNvPr>
          <p:cNvSpPr txBox="1">
            <a:spLocks noChangeArrowheads="1"/>
          </p:cNvSpPr>
          <p:nvPr/>
        </p:nvSpPr>
        <p:spPr bwMode="auto">
          <a:xfrm>
            <a:off x="7534344" y="4868805"/>
            <a:ext cx="2159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ja-JP" b="1" dirty="0">
                <a:latin typeface="小塚ゴシック Pr6N R" panose="020B0400000000000000" pitchFamily="34" charset="-128"/>
                <a:ea typeface="小塚ゴシック Pr6N R" panose="020B0400000000000000" pitchFamily="34" charset="-128"/>
              </a:rPr>
              <a:t>マスクの前面に触れずにごみ箱に捨てます。</a:t>
            </a:r>
            <a:endParaRPr lang="ja-JP" altLang="en-US" b="1" dirty="0">
              <a:latin typeface="小塚ゴシック Pr6N R" panose="020B0400000000000000" pitchFamily="34" charset="-128"/>
              <a:ea typeface="小塚ゴシック Pr6N R" panose="020B0400000000000000" pitchFamily="34" charset="-128"/>
            </a:endParaRPr>
          </a:p>
        </p:txBody>
      </p:sp>
      <p:sp>
        <p:nvSpPr>
          <p:cNvPr id="13" name="Text Box 30">
            <a:extLst>
              <a:ext uri="{FF2B5EF4-FFF2-40B4-BE49-F238E27FC236}">
                <a16:creationId xmlns:a16="http://schemas.microsoft.com/office/drawing/2014/main" id="{B63C999D-292A-4E90-8EE0-714848BCB324}"/>
              </a:ext>
            </a:extLst>
          </p:cNvPr>
          <p:cNvSpPr txBox="1">
            <a:spLocks noChangeArrowheads="1"/>
          </p:cNvSpPr>
          <p:nvPr/>
        </p:nvSpPr>
        <p:spPr bwMode="auto">
          <a:xfrm>
            <a:off x="1310100" y="4868805"/>
            <a:ext cx="6610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b="1" dirty="0">
                <a:latin typeface="小塚ゴシック Pr6N R" panose="020B0400000000000000" pitchFamily="34" charset="-128"/>
                <a:ea typeface="小塚ゴシック Pr6N R" panose="020B0400000000000000" pitchFamily="34" charset="-128"/>
              </a:rPr>
              <a:t>①</a:t>
            </a:r>
          </a:p>
        </p:txBody>
      </p:sp>
      <p:sp>
        <p:nvSpPr>
          <p:cNvPr id="14" name="Text Box 30">
            <a:extLst>
              <a:ext uri="{FF2B5EF4-FFF2-40B4-BE49-F238E27FC236}">
                <a16:creationId xmlns:a16="http://schemas.microsoft.com/office/drawing/2014/main" id="{3CA68675-9FE1-4CCB-B075-2B0302269746}"/>
              </a:ext>
            </a:extLst>
          </p:cNvPr>
          <p:cNvSpPr txBox="1">
            <a:spLocks noChangeArrowheads="1"/>
          </p:cNvSpPr>
          <p:nvPr/>
        </p:nvSpPr>
        <p:spPr bwMode="auto">
          <a:xfrm>
            <a:off x="4286952" y="4888419"/>
            <a:ext cx="6610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b="1" dirty="0">
                <a:latin typeface="小塚ゴシック Pr6N R" panose="020B0400000000000000" pitchFamily="34" charset="-128"/>
                <a:ea typeface="小塚ゴシック Pr6N R" panose="020B0400000000000000" pitchFamily="34" charset="-128"/>
              </a:rPr>
              <a:t>②</a:t>
            </a:r>
          </a:p>
        </p:txBody>
      </p:sp>
      <p:sp>
        <p:nvSpPr>
          <p:cNvPr id="15" name="Text Box 30">
            <a:extLst>
              <a:ext uri="{FF2B5EF4-FFF2-40B4-BE49-F238E27FC236}">
                <a16:creationId xmlns:a16="http://schemas.microsoft.com/office/drawing/2014/main" id="{583BE155-0702-405A-997A-4552AB18B3C6}"/>
              </a:ext>
            </a:extLst>
          </p:cNvPr>
          <p:cNvSpPr txBox="1">
            <a:spLocks noChangeArrowheads="1"/>
          </p:cNvSpPr>
          <p:nvPr/>
        </p:nvSpPr>
        <p:spPr bwMode="auto">
          <a:xfrm>
            <a:off x="7203810" y="4887473"/>
            <a:ext cx="6610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b="1" dirty="0">
                <a:latin typeface="小塚ゴシック Pr6N R" panose="020B0400000000000000" pitchFamily="34" charset="-128"/>
                <a:ea typeface="小塚ゴシック Pr6N R" panose="020B0400000000000000" pitchFamily="34" charset="-128"/>
              </a:rPr>
              <a:t>③</a:t>
            </a:r>
          </a:p>
        </p:txBody>
      </p:sp>
    </p:spTree>
    <p:extLst>
      <p:ext uri="{BB962C8B-B14F-4D97-AF65-F5344CB8AC3E}">
        <p14:creationId xmlns:p14="http://schemas.microsoft.com/office/powerpoint/2010/main" val="1581246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a:extLst>
              <a:ext uri="{FF2B5EF4-FFF2-40B4-BE49-F238E27FC236}">
                <a16:creationId xmlns:a16="http://schemas.microsoft.com/office/drawing/2014/main" id="{54582DF8-5297-462F-9CC3-63FBF2C27DED}"/>
              </a:ext>
            </a:extLst>
          </p:cNvPr>
          <p:cNvSpPr txBox="1">
            <a:spLocks noChangeArrowheads="1"/>
          </p:cNvSpPr>
          <p:nvPr/>
        </p:nvSpPr>
        <p:spPr bwMode="auto">
          <a:xfrm>
            <a:off x="6588125" y="836613"/>
            <a:ext cx="172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b="1">
                <a:solidFill>
                  <a:schemeClr val="bg1"/>
                </a:solidFill>
              </a:rPr>
              <a:t>1)  </a:t>
            </a:r>
            <a:r>
              <a:rPr lang="ja-JP" altLang="en-US" b="1">
                <a:solidFill>
                  <a:schemeClr val="bg1"/>
                </a:solidFill>
              </a:rPr>
              <a:t>カップ型</a:t>
            </a:r>
          </a:p>
        </p:txBody>
      </p:sp>
      <p:sp>
        <p:nvSpPr>
          <p:cNvPr id="8" name="Rectangle 17">
            <a:extLst>
              <a:ext uri="{FF2B5EF4-FFF2-40B4-BE49-F238E27FC236}">
                <a16:creationId xmlns:a16="http://schemas.microsoft.com/office/drawing/2014/main" id="{0FBFE8AB-7EBA-4216-8702-F4F55C68857F}"/>
              </a:ext>
            </a:extLst>
          </p:cNvPr>
          <p:cNvSpPr>
            <a:spLocks noChangeArrowheads="1"/>
          </p:cNvSpPr>
          <p:nvPr/>
        </p:nvSpPr>
        <p:spPr bwMode="auto">
          <a:xfrm>
            <a:off x="7520541" y="836613"/>
            <a:ext cx="2016125" cy="431800"/>
          </a:xfrm>
          <a:prstGeom prst="rect">
            <a:avLst/>
          </a:prstGeom>
          <a:solidFill>
            <a:srgbClr val="3399FF"/>
          </a:solidFill>
          <a:ln w="9525">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p>
        </p:txBody>
      </p:sp>
      <p:sp>
        <p:nvSpPr>
          <p:cNvPr id="9" name="Text Box 2">
            <a:extLst>
              <a:ext uri="{FF2B5EF4-FFF2-40B4-BE49-F238E27FC236}">
                <a16:creationId xmlns:a16="http://schemas.microsoft.com/office/drawing/2014/main" id="{AA75DAE3-6F9B-4237-AC29-8467C6EAB894}"/>
              </a:ext>
            </a:extLst>
          </p:cNvPr>
          <p:cNvSpPr txBox="1">
            <a:spLocks noChangeArrowheads="1"/>
          </p:cNvSpPr>
          <p:nvPr/>
        </p:nvSpPr>
        <p:spPr bwMode="auto">
          <a:xfrm>
            <a:off x="1761091" y="692150"/>
            <a:ext cx="77041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sz="2800" b="1" dirty="0">
                <a:solidFill>
                  <a:srgbClr val="3399FF"/>
                </a:solidFill>
              </a:rPr>
              <a:t>N95 </a:t>
            </a:r>
            <a:r>
              <a:rPr lang="ja-JP" altLang="en-US" sz="2800" b="1" dirty="0">
                <a:solidFill>
                  <a:srgbClr val="3399FF"/>
                </a:solidFill>
              </a:rPr>
              <a:t>マスクのつけ方</a:t>
            </a:r>
          </a:p>
        </p:txBody>
      </p:sp>
      <p:sp>
        <p:nvSpPr>
          <p:cNvPr id="10" name="Text Box 7">
            <a:extLst>
              <a:ext uri="{FF2B5EF4-FFF2-40B4-BE49-F238E27FC236}">
                <a16:creationId xmlns:a16="http://schemas.microsoft.com/office/drawing/2014/main" id="{524CE1E8-D6EF-48D8-8B21-7379DC8CCAE6}"/>
              </a:ext>
            </a:extLst>
          </p:cNvPr>
          <p:cNvSpPr txBox="1">
            <a:spLocks noChangeArrowheads="1"/>
          </p:cNvSpPr>
          <p:nvPr/>
        </p:nvSpPr>
        <p:spPr bwMode="auto">
          <a:xfrm>
            <a:off x="7665003" y="836613"/>
            <a:ext cx="172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b="1" dirty="0">
                <a:solidFill>
                  <a:schemeClr val="bg1"/>
                </a:solidFill>
              </a:rPr>
              <a:t>1)  </a:t>
            </a:r>
            <a:r>
              <a:rPr lang="ja-JP" altLang="en-US" b="1" dirty="0">
                <a:solidFill>
                  <a:schemeClr val="bg1"/>
                </a:solidFill>
              </a:rPr>
              <a:t>カップ型</a:t>
            </a:r>
          </a:p>
        </p:txBody>
      </p:sp>
      <p:sp>
        <p:nvSpPr>
          <p:cNvPr id="11" name="Line 16">
            <a:extLst>
              <a:ext uri="{FF2B5EF4-FFF2-40B4-BE49-F238E27FC236}">
                <a16:creationId xmlns:a16="http://schemas.microsoft.com/office/drawing/2014/main" id="{5BB798CB-8F86-42D6-AF76-9978187D720E}"/>
              </a:ext>
            </a:extLst>
          </p:cNvPr>
          <p:cNvSpPr>
            <a:spLocks noChangeShapeType="1"/>
          </p:cNvSpPr>
          <p:nvPr/>
        </p:nvSpPr>
        <p:spPr bwMode="auto">
          <a:xfrm>
            <a:off x="1761091" y="1268413"/>
            <a:ext cx="7775575" cy="0"/>
          </a:xfrm>
          <a:prstGeom prst="line">
            <a:avLst/>
          </a:prstGeom>
          <a:noFill/>
          <a:ln w="28575">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 name="object 21">
            <a:extLst>
              <a:ext uri="{FF2B5EF4-FFF2-40B4-BE49-F238E27FC236}">
                <a16:creationId xmlns:a16="http://schemas.microsoft.com/office/drawing/2014/main" id="{5DE794E2-31D1-45F7-B069-FCB74A0C92CC}"/>
              </a:ext>
            </a:extLst>
          </p:cNvPr>
          <p:cNvSpPr>
            <a:spLocks noChangeAspect="1"/>
          </p:cNvSpPr>
          <p:nvPr/>
        </p:nvSpPr>
        <p:spPr>
          <a:xfrm>
            <a:off x="1530595" y="1638882"/>
            <a:ext cx="2269980" cy="1652341"/>
          </a:xfrm>
          <a:prstGeom prst="rect">
            <a:avLst/>
          </a:prstGeom>
          <a:blipFill>
            <a:blip r:embed="rId2" cstate="print"/>
            <a:stretch>
              <a:fillRect/>
            </a:stretch>
          </a:blipFill>
        </p:spPr>
        <p:txBody>
          <a:bodyPr wrap="square" lIns="0" tIns="0" rIns="0" bIns="0" rtlCol="0"/>
          <a:lstStyle/>
          <a:p>
            <a:endParaRPr/>
          </a:p>
        </p:txBody>
      </p:sp>
      <p:sp>
        <p:nvSpPr>
          <p:cNvPr id="13" name="object 49">
            <a:extLst>
              <a:ext uri="{FF2B5EF4-FFF2-40B4-BE49-F238E27FC236}">
                <a16:creationId xmlns:a16="http://schemas.microsoft.com/office/drawing/2014/main" id="{A5567B15-F136-4BD8-95C8-0B0C4F6B2E53}"/>
              </a:ext>
            </a:extLst>
          </p:cNvPr>
          <p:cNvSpPr>
            <a:spLocks noChangeAspect="1"/>
          </p:cNvSpPr>
          <p:nvPr/>
        </p:nvSpPr>
        <p:spPr>
          <a:xfrm>
            <a:off x="4906233" y="1541649"/>
            <a:ext cx="1485290" cy="1521727"/>
          </a:xfrm>
          <a:prstGeom prst="rect">
            <a:avLst/>
          </a:prstGeom>
          <a:blipFill>
            <a:blip r:embed="rId3" cstate="print"/>
            <a:stretch>
              <a:fillRect/>
            </a:stretch>
          </a:blipFill>
        </p:spPr>
        <p:txBody>
          <a:bodyPr wrap="square" lIns="0" tIns="0" rIns="0" bIns="0" rtlCol="0"/>
          <a:lstStyle/>
          <a:p>
            <a:endParaRPr/>
          </a:p>
        </p:txBody>
      </p:sp>
      <p:sp>
        <p:nvSpPr>
          <p:cNvPr id="14" name="object 50">
            <a:extLst>
              <a:ext uri="{FF2B5EF4-FFF2-40B4-BE49-F238E27FC236}">
                <a16:creationId xmlns:a16="http://schemas.microsoft.com/office/drawing/2014/main" id="{D584B29E-D701-4C0C-BE92-7A7E51B696CD}"/>
              </a:ext>
            </a:extLst>
          </p:cNvPr>
          <p:cNvSpPr>
            <a:spLocks noChangeAspect="1"/>
          </p:cNvSpPr>
          <p:nvPr/>
        </p:nvSpPr>
        <p:spPr>
          <a:xfrm>
            <a:off x="4853556" y="3911862"/>
            <a:ext cx="1667233" cy="1462654"/>
          </a:xfrm>
          <a:prstGeom prst="rect">
            <a:avLst/>
          </a:prstGeom>
          <a:blipFill>
            <a:blip r:embed="rId4" cstate="print"/>
            <a:stretch>
              <a:fillRect/>
            </a:stretch>
          </a:blipFill>
        </p:spPr>
        <p:txBody>
          <a:bodyPr wrap="square" lIns="0" tIns="0" rIns="0" bIns="0" rtlCol="0"/>
          <a:lstStyle/>
          <a:p>
            <a:endParaRPr/>
          </a:p>
        </p:txBody>
      </p:sp>
      <p:sp>
        <p:nvSpPr>
          <p:cNvPr id="15" name="object 51">
            <a:extLst>
              <a:ext uri="{FF2B5EF4-FFF2-40B4-BE49-F238E27FC236}">
                <a16:creationId xmlns:a16="http://schemas.microsoft.com/office/drawing/2014/main" id="{FD1EC6B1-4E1B-44CA-BE00-1015F33FCB98}"/>
              </a:ext>
            </a:extLst>
          </p:cNvPr>
          <p:cNvSpPr>
            <a:spLocks noChangeAspect="1"/>
          </p:cNvSpPr>
          <p:nvPr/>
        </p:nvSpPr>
        <p:spPr>
          <a:xfrm>
            <a:off x="8045052" y="4001168"/>
            <a:ext cx="1572855" cy="1379869"/>
          </a:xfrm>
          <a:prstGeom prst="rect">
            <a:avLst/>
          </a:prstGeom>
          <a:blipFill>
            <a:blip r:embed="rId5" cstate="print"/>
            <a:stretch>
              <a:fillRect/>
            </a:stretch>
          </a:blipFill>
        </p:spPr>
        <p:txBody>
          <a:bodyPr wrap="square" lIns="0" tIns="0" rIns="0" bIns="0" rtlCol="0"/>
          <a:lstStyle/>
          <a:p>
            <a:endParaRPr/>
          </a:p>
        </p:txBody>
      </p:sp>
      <p:sp>
        <p:nvSpPr>
          <p:cNvPr id="16" name="object 52">
            <a:extLst>
              <a:ext uri="{FF2B5EF4-FFF2-40B4-BE49-F238E27FC236}">
                <a16:creationId xmlns:a16="http://schemas.microsoft.com/office/drawing/2014/main" id="{BA0FF27E-EEC4-4EE1-97EE-14E8D3577494}"/>
              </a:ext>
            </a:extLst>
          </p:cNvPr>
          <p:cNvSpPr>
            <a:spLocks noChangeAspect="1"/>
          </p:cNvSpPr>
          <p:nvPr/>
        </p:nvSpPr>
        <p:spPr>
          <a:xfrm>
            <a:off x="7714519" y="1329683"/>
            <a:ext cx="1677684" cy="1686645"/>
          </a:xfrm>
          <a:prstGeom prst="rect">
            <a:avLst/>
          </a:prstGeom>
          <a:blipFill>
            <a:blip r:embed="rId6" cstate="print"/>
            <a:stretch>
              <a:fillRect/>
            </a:stretch>
          </a:blipFill>
        </p:spPr>
        <p:txBody>
          <a:bodyPr wrap="square" lIns="0" tIns="0" rIns="0" bIns="0" rtlCol="0"/>
          <a:lstStyle/>
          <a:p>
            <a:endParaRPr/>
          </a:p>
        </p:txBody>
      </p:sp>
      <p:sp>
        <p:nvSpPr>
          <p:cNvPr id="17" name="object 53">
            <a:extLst>
              <a:ext uri="{FF2B5EF4-FFF2-40B4-BE49-F238E27FC236}">
                <a16:creationId xmlns:a16="http://schemas.microsoft.com/office/drawing/2014/main" id="{513405B3-3209-42E9-B61F-A928A4E4FCAC}"/>
              </a:ext>
            </a:extLst>
          </p:cNvPr>
          <p:cNvSpPr>
            <a:spLocks noChangeAspect="1"/>
          </p:cNvSpPr>
          <p:nvPr/>
        </p:nvSpPr>
        <p:spPr>
          <a:xfrm>
            <a:off x="1951670" y="3769378"/>
            <a:ext cx="1667232" cy="1726962"/>
          </a:xfrm>
          <a:prstGeom prst="rect">
            <a:avLst/>
          </a:prstGeom>
          <a:blipFill>
            <a:blip r:embed="rId7" cstate="print"/>
            <a:stretch>
              <a:fillRect/>
            </a:stretch>
          </a:blipFill>
        </p:spPr>
        <p:txBody>
          <a:bodyPr wrap="square" lIns="0" tIns="0" rIns="0" bIns="0" rtlCol="0"/>
          <a:lstStyle/>
          <a:p>
            <a:endParaRPr/>
          </a:p>
        </p:txBody>
      </p:sp>
      <p:sp>
        <p:nvSpPr>
          <p:cNvPr id="18" name="Text Box 30">
            <a:extLst>
              <a:ext uri="{FF2B5EF4-FFF2-40B4-BE49-F238E27FC236}">
                <a16:creationId xmlns:a16="http://schemas.microsoft.com/office/drawing/2014/main" id="{1D9DF101-CA5F-4C81-AD2A-97AB8BF03BD8}"/>
              </a:ext>
            </a:extLst>
          </p:cNvPr>
          <p:cNvSpPr txBox="1">
            <a:spLocks noChangeArrowheads="1"/>
          </p:cNvSpPr>
          <p:nvPr/>
        </p:nvSpPr>
        <p:spPr bwMode="auto">
          <a:xfrm>
            <a:off x="1749934" y="2996642"/>
            <a:ext cx="237648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400" b="1" dirty="0">
                <a:latin typeface="小塚ゴシック Pr6N R" panose="020B0400000000000000" pitchFamily="34" charset="-128"/>
                <a:ea typeface="小塚ゴシック Pr6N R" panose="020B0400000000000000" pitchFamily="34" charset="-128"/>
              </a:rPr>
              <a:t>マスクの鼻あてを指のほうにして、ゴムバンドが 下にたれるように、 カップ状に持ちます。</a:t>
            </a:r>
          </a:p>
        </p:txBody>
      </p:sp>
      <p:sp>
        <p:nvSpPr>
          <p:cNvPr id="19" name="Text Box 31">
            <a:extLst>
              <a:ext uri="{FF2B5EF4-FFF2-40B4-BE49-F238E27FC236}">
                <a16:creationId xmlns:a16="http://schemas.microsoft.com/office/drawing/2014/main" id="{D26B97D6-DEF1-4EE4-B470-1CF6B54135BD}"/>
              </a:ext>
            </a:extLst>
          </p:cNvPr>
          <p:cNvSpPr txBox="1">
            <a:spLocks noChangeArrowheads="1"/>
          </p:cNvSpPr>
          <p:nvPr/>
        </p:nvSpPr>
        <p:spPr bwMode="auto">
          <a:xfrm>
            <a:off x="4684391" y="3119752"/>
            <a:ext cx="21590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400" b="1" dirty="0">
                <a:latin typeface="小塚ゴシック Pr6N R" panose="020B0400000000000000" pitchFamily="34" charset="-128"/>
                <a:ea typeface="小塚ゴシック Pr6N R" panose="020B0400000000000000" pitchFamily="34" charset="-128"/>
              </a:rPr>
              <a:t>鼻あてを上にしてマスクがあごを 包むようにかぶせます。</a:t>
            </a:r>
          </a:p>
        </p:txBody>
      </p:sp>
      <p:sp>
        <p:nvSpPr>
          <p:cNvPr id="20" name="Text Box 32">
            <a:extLst>
              <a:ext uri="{FF2B5EF4-FFF2-40B4-BE49-F238E27FC236}">
                <a16:creationId xmlns:a16="http://schemas.microsoft.com/office/drawing/2014/main" id="{CC390BE4-4923-406E-A6B1-88AA65841F78}"/>
              </a:ext>
            </a:extLst>
          </p:cNvPr>
          <p:cNvSpPr txBox="1">
            <a:spLocks noChangeArrowheads="1"/>
          </p:cNvSpPr>
          <p:nvPr/>
        </p:nvSpPr>
        <p:spPr bwMode="auto">
          <a:xfrm>
            <a:off x="7653613" y="3106499"/>
            <a:ext cx="2159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400" b="1" dirty="0">
                <a:latin typeface="小塚ゴシック Pr6N R" panose="020B0400000000000000" pitchFamily="34" charset="-128"/>
                <a:ea typeface="小塚ゴシック Pr6N R" panose="020B0400000000000000" pitchFamily="34" charset="-128"/>
              </a:rPr>
              <a:t>上側のゴムバンドを頭頂部近くに かけます。</a:t>
            </a:r>
          </a:p>
        </p:txBody>
      </p:sp>
      <p:sp>
        <p:nvSpPr>
          <p:cNvPr id="21" name="Text Box 30">
            <a:extLst>
              <a:ext uri="{FF2B5EF4-FFF2-40B4-BE49-F238E27FC236}">
                <a16:creationId xmlns:a16="http://schemas.microsoft.com/office/drawing/2014/main" id="{CD223CB9-BA0F-43D5-A9A4-80A0902CB553}"/>
              </a:ext>
            </a:extLst>
          </p:cNvPr>
          <p:cNvSpPr txBox="1">
            <a:spLocks noChangeArrowheads="1"/>
          </p:cNvSpPr>
          <p:nvPr/>
        </p:nvSpPr>
        <p:spPr bwMode="auto">
          <a:xfrm>
            <a:off x="1384565" y="3016328"/>
            <a:ext cx="6610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①</a:t>
            </a:r>
          </a:p>
        </p:txBody>
      </p:sp>
      <p:sp>
        <p:nvSpPr>
          <p:cNvPr id="22" name="Text Box 30">
            <a:extLst>
              <a:ext uri="{FF2B5EF4-FFF2-40B4-BE49-F238E27FC236}">
                <a16:creationId xmlns:a16="http://schemas.microsoft.com/office/drawing/2014/main" id="{44751E25-DEE4-4748-B123-C7A0BD235554}"/>
              </a:ext>
            </a:extLst>
          </p:cNvPr>
          <p:cNvSpPr txBox="1">
            <a:spLocks noChangeArrowheads="1"/>
          </p:cNvSpPr>
          <p:nvPr/>
        </p:nvSpPr>
        <p:spPr bwMode="auto">
          <a:xfrm>
            <a:off x="4384275" y="3106498"/>
            <a:ext cx="6610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②</a:t>
            </a:r>
          </a:p>
        </p:txBody>
      </p:sp>
      <p:sp>
        <p:nvSpPr>
          <p:cNvPr id="23" name="Text Box 30">
            <a:extLst>
              <a:ext uri="{FF2B5EF4-FFF2-40B4-BE49-F238E27FC236}">
                <a16:creationId xmlns:a16="http://schemas.microsoft.com/office/drawing/2014/main" id="{C219CC67-952E-4796-BCAD-97F85F617F40}"/>
              </a:ext>
            </a:extLst>
          </p:cNvPr>
          <p:cNvSpPr txBox="1">
            <a:spLocks noChangeArrowheads="1"/>
          </p:cNvSpPr>
          <p:nvPr/>
        </p:nvSpPr>
        <p:spPr bwMode="auto">
          <a:xfrm>
            <a:off x="7383985" y="3119752"/>
            <a:ext cx="6610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③</a:t>
            </a:r>
          </a:p>
        </p:txBody>
      </p:sp>
      <p:sp>
        <p:nvSpPr>
          <p:cNvPr id="24" name="Text Box 30">
            <a:extLst>
              <a:ext uri="{FF2B5EF4-FFF2-40B4-BE49-F238E27FC236}">
                <a16:creationId xmlns:a16="http://schemas.microsoft.com/office/drawing/2014/main" id="{179A1804-7E19-4DC0-B1A8-D81E52B05A20}"/>
              </a:ext>
            </a:extLst>
          </p:cNvPr>
          <p:cNvSpPr txBox="1">
            <a:spLocks noChangeArrowheads="1"/>
          </p:cNvSpPr>
          <p:nvPr/>
        </p:nvSpPr>
        <p:spPr bwMode="auto">
          <a:xfrm>
            <a:off x="1761091" y="5562407"/>
            <a:ext cx="23764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400" b="1" dirty="0">
                <a:latin typeface="小塚ゴシック Pr6N R" panose="020B0400000000000000" pitchFamily="34" charset="-128"/>
                <a:ea typeface="小塚ゴシック Pr6N R" panose="020B0400000000000000" pitchFamily="34" charset="-128"/>
              </a:rPr>
              <a:t>下側のゴムバンドを首の後ろに かけます。</a:t>
            </a:r>
          </a:p>
        </p:txBody>
      </p:sp>
      <p:sp>
        <p:nvSpPr>
          <p:cNvPr id="25" name="Text Box 31">
            <a:extLst>
              <a:ext uri="{FF2B5EF4-FFF2-40B4-BE49-F238E27FC236}">
                <a16:creationId xmlns:a16="http://schemas.microsoft.com/office/drawing/2014/main" id="{D4EB00A4-07C4-45A0-817F-2C612C3BEA2B}"/>
              </a:ext>
            </a:extLst>
          </p:cNvPr>
          <p:cNvSpPr txBox="1">
            <a:spLocks noChangeArrowheads="1"/>
          </p:cNvSpPr>
          <p:nvPr/>
        </p:nvSpPr>
        <p:spPr bwMode="auto">
          <a:xfrm>
            <a:off x="4712727" y="5562406"/>
            <a:ext cx="261035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400" b="1" dirty="0">
                <a:latin typeface="小塚ゴシック Pr6N R" panose="020B0400000000000000" pitchFamily="34" charset="-128"/>
                <a:ea typeface="小塚ゴシック Pr6N R" panose="020B0400000000000000" pitchFamily="34" charset="-128"/>
              </a:rPr>
              <a:t>両手で鼻あてを押さえながら、指 先で押さえつけるようにして鼻あて を鼻の形に合わせます。</a:t>
            </a:r>
          </a:p>
        </p:txBody>
      </p:sp>
      <p:sp>
        <p:nvSpPr>
          <p:cNvPr id="26" name="Text Box 32">
            <a:extLst>
              <a:ext uri="{FF2B5EF4-FFF2-40B4-BE49-F238E27FC236}">
                <a16:creationId xmlns:a16="http://schemas.microsoft.com/office/drawing/2014/main" id="{AEF2D784-EE06-4743-A5EC-7A193C5833CC}"/>
              </a:ext>
            </a:extLst>
          </p:cNvPr>
          <p:cNvSpPr txBox="1">
            <a:spLocks noChangeArrowheads="1"/>
          </p:cNvSpPr>
          <p:nvPr/>
        </p:nvSpPr>
        <p:spPr bwMode="auto">
          <a:xfrm>
            <a:off x="7692132" y="5529032"/>
            <a:ext cx="276531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400" b="1" dirty="0">
                <a:latin typeface="小塚ゴシック Pr6N R" panose="020B0400000000000000" pitchFamily="34" charset="-128"/>
                <a:ea typeface="小塚ゴシック Pr6N R" panose="020B0400000000000000" pitchFamily="34" charset="-128"/>
              </a:rPr>
              <a:t>両手でマスク全体をおおい、息 を強く出し空気が漏れていないか ユーザーシールチェックを行います。</a:t>
            </a:r>
          </a:p>
        </p:txBody>
      </p:sp>
      <p:sp>
        <p:nvSpPr>
          <p:cNvPr id="27" name="Text Box 30">
            <a:extLst>
              <a:ext uri="{FF2B5EF4-FFF2-40B4-BE49-F238E27FC236}">
                <a16:creationId xmlns:a16="http://schemas.microsoft.com/office/drawing/2014/main" id="{6729639E-E0A5-4A3E-8361-060DB408136F}"/>
              </a:ext>
            </a:extLst>
          </p:cNvPr>
          <p:cNvSpPr txBox="1">
            <a:spLocks noChangeArrowheads="1"/>
          </p:cNvSpPr>
          <p:nvPr/>
        </p:nvSpPr>
        <p:spPr bwMode="auto">
          <a:xfrm>
            <a:off x="1490276" y="5562406"/>
            <a:ext cx="6610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④</a:t>
            </a:r>
          </a:p>
        </p:txBody>
      </p:sp>
      <p:sp>
        <p:nvSpPr>
          <p:cNvPr id="28" name="Text Box 30">
            <a:extLst>
              <a:ext uri="{FF2B5EF4-FFF2-40B4-BE49-F238E27FC236}">
                <a16:creationId xmlns:a16="http://schemas.microsoft.com/office/drawing/2014/main" id="{DF557B0F-1980-4DA8-BF40-814964CCE884}"/>
              </a:ext>
            </a:extLst>
          </p:cNvPr>
          <p:cNvSpPr txBox="1">
            <a:spLocks noChangeArrowheads="1"/>
          </p:cNvSpPr>
          <p:nvPr/>
        </p:nvSpPr>
        <p:spPr bwMode="auto">
          <a:xfrm>
            <a:off x="4425172" y="5552153"/>
            <a:ext cx="6610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⑤</a:t>
            </a:r>
          </a:p>
        </p:txBody>
      </p:sp>
      <p:sp>
        <p:nvSpPr>
          <p:cNvPr id="29" name="Text Box 30">
            <a:extLst>
              <a:ext uri="{FF2B5EF4-FFF2-40B4-BE49-F238E27FC236}">
                <a16:creationId xmlns:a16="http://schemas.microsoft.com/office/drawing/2014/main" id="{4CDA85BB-77F1-4C58-805B-AEE2F6CFDF91}"/>
              </a:ext>
            </a:extLst>
          </p:cNvPr>
          <p:cNvSpPr txBox="1">
            <a:spLocks noChangeArrowheads="1"/>
          </p:cNvSpPr>
          <p:nvPr/>
        </p:nvSpPr>
        <p:spPr bwMode="auto">
          <a:xfrm>
            <a:off x="7380604" y="5552153"/>
            <a:ext cx="6610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⑥</a:t>
            </a:r>
          </a:p>
        </p:txBody>
      </p:sp>
    </p:spTree>
    <p:extLst>
      <p:ext uri="{BB962C8B-B14F-4D97-AF65-F5344CB8AC3E}">
        <p14:creationId xmlns:p14="http://schemas.microsoft.com/office/powerpoint/2010/main" val="11510742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7F58BBB-C094-4B26-8D38-CC8BE3B81FB1}"/>
              </a:ext>
            </a:extLst>
          </p:cNvPr>
          <p:cNvSpPr>
            <a:spLocks noChangeArrowheads="1"/>
          </p:cNvSpPr>
          <p:nvPr/>
        </p:nvSpPr>
        <p:spPr bwMode="auto">
          <a:xfrm>
            <a:off x="7546906" y="747161"/>
            <a:ext cx="2016125" cy="431800"/>
          </a:xfrm>
          <a:prstGeom prst="rect">
            <a:avLst/>
          </a:prstGeom>
          <a:solidFill>
            <a:srgbClr val="3399FF"/>
          </a:solidFill>
          <a:ln w="9525">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p>
        </p:txBody>
      </p:sp>
      <p:sp>
        <p:nvSpPr>
          <p:cNvPr id="3" name="Text Box 3">
            <a:extLst>
              <a:ext uri="{FF2B5EF4-FFF2-40B4-BE49-F238E27FC236}">
                <a16:creationId xmlns:a16="http://schemas.microsoft.com/office/drawing/2014/main" id="{D58EFD0C-8FFF-491C-BEF1-1D40C782B63B}"/>
              </a:ext>
            </a:extLst>
          </p:cNvPr>
          <p:cNvSpPr txBox="1">
            <a:spLocks noChangeArrowheads="1"/>
          </p:cNvSpPr>
          <p:nvPr/>
        </p:nvSpPr>
        <p:spPr bwMode="auto">
          <a:xfrm>
            <a:off x="1787456" y="602698"/>
            <a:ext cx="77041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sz="2800" b="1" dirty="0">
                <a:solidFill>
                  <a:srgbClr val="3399FF"/>
                </a:solidFill>
              </a:rPr>
              <a:t>N95 </a:t>
            </a:r>
            <a:r>
              <a:rPr lang="ja-JP" altLang="en-US" sz="2800" b="1" dirty="0">
                <a:solidFill>
                  <a:srgbClr val="3399FF"/>
                </a:solidFill>
              </a:rPr>
              <a:t>マスクのつけ方</a:t>
            </a:r>
          </a:p>
        </p:txBody>
      </p:sp>
      <p:sp>
        <p:nvSpPr>
          <p:cNvPr id="4" name="Text Box 16">
            <a:extLst>
              <a:ext uri="{FF2B5EF4-FFF2-40B4-BE49-F238E27FC236}">
                <a16:creationId xmlns:a16="http://schemas.microsoft.com/office/drawing/2014/main" id="{CFEA77EC-8B68-40F2-B3ED-D61B90E8C723}"/>
              </a:ext>
            </a:extLst>
          </p:cNvPr>
          <p:cNvSpPr txBox="1">
            <a:spLocks noChangeArrowheads="1"/>
          </p:cNvSpPr>
          <p:nvPr/>
        </p:nvSpPr>
        <p:spPr bwMode="auto">
          <a:xfrm>
            <a:off x="7691368" y="747161"/>
            <a:ext cx="172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b="1">
                <a:solidFill>
                  <a:schemeClr val="bg1"/>
                </a:solidFill>
              </a:rPr>
              <a:t>2)  3</a:t>
            </a:r>
            <a:r>
              <a:rPr lang="ja-JP" altLang="en-US" b="1">
                <a:solidFill>
                  <a:schemeClr val="bg1"/>
                </a:solidFill>
              </a:rPr>
              <a:t>つ折</a:t>
            </a:r>
          </a:p>
        </p:txBody>
      </p:sp>
      <p:sp>
        <p:nvSpPr>
          <p:cNvPr id="5" name="Line 17">
            <a:extLst>
              <a:ext uri="{FF2B5EF4-FFF2-40B4-BE49-F238E27FC236}">
                <a16:creationId xmlns:a16="http://schemas.microsoft.com/office/drawing/2014/main" id="{75AFCDBC-8B86-45E2-BB75-2E3D72555FF2}"/>
              </a:ext>
            </a:extLst>
          </p:cNvPr>
          <p:cNvSpPr>
            <a:spLocks noChangeShapeType="1"/>
          </p:cNvSpPr>
          <p:nvPr/>
        </p:nvSpPr>
        <p:spPr bwMode="auto">
          <a:xfrm>
            <a:off x="1787456" y="1178961"/>
            <a:ext cx="7775575" cy="0"/>
          </a:xfrm>
          <a:prstGeom prst="line">
            <a:avLst/>
          </a:prstGeom>
          <a:noFill/>
          <a:ln w="28575">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object 22">
            <a:extLst>
              <a:ext uri="{FF2B5EF4-FFF2-40B4-BE49-F238E27FC236}">
                <a16:creationId xmlns:a16="http://schemas.microsoft.com/office/drawing/2014/main" id="{387A9C53-CBBC-48C1-BDBB-E9989BC7BCC9}"/>
              </a:ext>
            </a:extLst>
          </p:cNvPr>
          <p:cNvSpPr>
            <a:spLocks noChangeAspect="1"/>
          </p:cNvSpPr>
          <p:nvPr/>
        </p:nvSpPr>
        <p:spPr>
          <a:xfrm>
            <a:off x="5691131" y="1433424"/>
            <a:ext cx="1474282" cy="1413829"/>
          </a:xfrm>
          <a:prstGeom prst="rect">
            <a:avLst/>
          </a:prstGeom>
          <a:blipFill>
            <a:blip r:embed="rId2" cstate="print"/>
            <a:stretch>
              <a:fillRect/>
            </a:stretch>
          </a:blipFill>
        </p:spPr>
        <p:txBody>
          <a:bodyPr wrap="square" lIns="0" tIns="0" rIns="0" bIns="0" rtlCol="0"/>
          <a:lstStyle/>
          <a:p>
            <a:endParaRPr/>
          </a:p>
        </p:txBody>
      </p:sp>
      <p:sp>
        <p:nvSpPr>
          <p:cNvPr id="7" name="object 23">
            <a:extLst>
              <a:ext uri="{FF2B5EF4-FFF2-40B4-BE49-F238E27FC236}">
                <a16:creationId xmlns:a16="http://schemas.microsoft.com/office/drawing/2014/main" id="{60B69E78-62DA-45DA-BF99-928639B48C2C}"/>
              </a:ext>
            </a:extLst>
          </p:cNvPr>
          <p:cNvSpPr>
            <a:spLocks noChangeAspect="1"/>
          </p:cNvSpPr>
          <p:nvPr/>
        </p:nvSpPr>
        <p:spPr>
          <a:xfrm>
            <a:off x="7750595" y="1433423"/>
            <a:ext cx="1605499" cy="1413817"/>
          </a:xfrm>
          <a:prstGeom prst="rect">
            <a:avLst/>
          </a:prstGeom>
          <a:blipFill>
            <a:blip r:embed="rId3" cstate="print"/>
            <a:stretch>
              <a:fillRect/>
            </a:stretch>
          </a:blipFill>
        </p:spPr>
        <p:txBody>
          <a:bodyPr wrap="square" lIns="0" tIns="0" rIns="0" bIns="0" rtlCol="0"/>
          <a:lstStyle/>
          <a:p>
            <a:endParaRPr/>
          </a:p>
        </p:txBody>
      </p:sp>
      <p:sp>
        <p:nvSpPr>
          <p:cNvPr id="8" name="object 24">
            <a:extLst>
              <a:ext uri="{FF2B5EF4-FFF2-40B4-BE49-F238E27FC236}">
                <a16:creationId xmlns:a16="http://schemas.microsoft.com/office/drawing/2014/main" id="{2DED587A-0700-4EC5-A8C5-8BC2199F756C}"/>
              </a:ext>
            </a:extLst>
          </p:cNvPr>
          <p:cNvSpPr>
            <a:spLocks noChangeAspect="1"/>
          </p:cNvSpPr>
          <p:nvPr/>
        </p:nvSpPr>
        <p:spPr>
          <a:xfrm>
            <a:off x="1769597" y="3578670"/>
            <a:ext cx="1833406" cy="1903056"/>
          </a:xfrm>
          <a:prstGeom prst="rect">
            <a:avLst/>
          </a:prstGeom>
          <a:blipFill>
            <a:blip r:embed="rId4" cstate="print"/>
            <a:stretch>
              <a:fillRect/>
            </a:stretch>
          </a:blipFill>
        </p:spPr>
        <p:txBody>
          <a:bodyPr wrap="square" lIns="0" tIns="0" rIns="0" bIns="0" rtlCol="0"/>
          <a:lstStyle/>
          <a:p>
            <a:endParaRPr/>
          </a:p>
        </p:txBody>
      </p:sp>
      <p:sp>
        <p:nvSpPr>
          <p:cNvPr id="10" name="object 26">
            <a:extLst>
              <a:ext uri="{FF2B5EF4-FFF2-40B4-BE49-F238E27FC236}">
                <a16:creationId xmlns:a16="http://schemas.microsoft.com/office/drawing/2014/main" id="{A966FE53-BCB8-4FD3-96B8-229CC98A525A}"/>
              </a:ext>
            </a:extLst>
          </p:cNvPr>
          <p:cNvSpPr>
            <a:spLocks noChangeAspect="1"/>
          </p:cNvSpPr>
          <p:nvPr/>
        </p:nvSpPr>
        <p:spPr>
          <a:xfrm>
            <a:off x="7690272" y="3596501"/>
            <a:ext cx="1912803" cy="1834341"/>
          </a:xfrm>
          <a:prstGeom prst="rect">
            <a:avLst/>
          </a:prstGeom>
          <a:blipFill>
            <a:blip r:embed="rId5" cstate="print"/>
            <a:stretch>
              <a:fillRect/>
            </a:stretch>
          </a:blipFill>
        </p:spPr>
        <p:txBody>
          <a:bodyPr wrap="square" lIns="0" tIns="0" rIns="0" bIns="0" rtlCol="0"/>
          <a:lstStyle/>
          <a:p>
            <a:endParaRPr/>
          </a:p>
        </p:txBody>
      </p:sp>
      <p:sp>
        <p:nvSpPr>
          <p:cNvPr id="11" name="object 54">
            <a:extLst>
              <a:ext uri="{FF2B5EF4-FFF2-40B4-BE49-F238E27FC236}">
                <a16:creationId xmlns:a16="http://schemas.microsoft.com/office/drawing/2014/main" id="{3B2A69E4-0F55-417B-8A60-87DAA1CA2B22}"/>
              </a:ext>
            </a:extLst>
          </p:cNvPr>
          <p:cNvSpPr>
            <a:spLocks noChangeAspect="1"/>
          </p:cNvSpPr>
          <p:nvPr/>
        </p:nvSpPr>
        <p:spPr>
          <a:xfrm>
            <a:off x="1568646" y="1376274"/>
            <a:ext cx="1613809" cy="1470982"/>
          </a:xfrm>
          <a:prstGeom prst="rect">
            <a:avLst/>
          </a:prstGeom>
          <a:blipFill>
            <a:blip r:embed="rId6" cstate="print"/>
            <a:stretch>
              <a:fillRect/>
            </a:stretch>
          </a:blipFill>
        </p:spPr>
        <p:txBody>
          <a:bodyPr wrap="square" lIns="0" tIns="0" rIns="0" bIns="0" rtlCol="0"/>
          <a:lstStyle/>
          <a:p>
            <a:endParaRPr/>
          </a:p>
        </p:txBody>
      </p:sp>
      <p:sp>
        <p:nvSpPr>
          <p:cNvPr id="12" name="object 55">
            <a:extLst>
              <a:ext uri="{FF2B5EF4-FFF2-40B4-BE49-F238E27FC236}">
                <a16:creationId xmlns:a16="http://schemas.microsoft.com/office/drawing/2014/main" id="{7C2322EB-3AD0-4D62-9E6F-F0150552B422}"/>
              </a:ext>
            </a:extLst>
          </p:cNvPr>
          <p:cNvSpPr>
            <a:spLocks noChangeAspect="1"/>
          </p:cNvSpPr>
          <p:nvPr/>
        </p:nvSpPr>
        <p:spPr>
          <a:xfrm>
            <a:off x="3099315" y="1425004"/>
            <a:ext cx="2271302" cy="1422252"/>
          </a:xfrm>
          <a:prstGeom prst="rect">
            <a:avLst/>
          </a:prstGeom>
          <a:blipFill>
            <a:blip r:embed="rId7" cstate="print"/>
            <a:stretch>
              <a:fillRect/>
            </a:stretch>
          </a:blipFill>
        </p:spPr>
        <p:txBody>
          <a:bodyPr wrap="square" lIns="0" tIns="0" rIns="0" bIns="0" rtlCol="0"/>
          <a:lstStyle/>
          <a:p>
            <a:endParaRPr/>
          </a:p>
        </p:txBody>
      </p:sp>
      <p:sp>
        <p:nvSpPr>
          <p:cNvPr id="13" name="Text Box 30">
            <a:extLst>
              <a:ext uri="{FF2B5EF4-FFF2-40B4-BE49-F238E27FC236}">
                <a16:creationId xmlns:a16="http://schemas.microsoft.com/office/drawing/2014/main" id="{25A1D5EE-7D7B-4D63-851C-0ABA9495A61E}"/>
              </a:ext>
            </a:extLst>
          </p:cNvPr>
          <p:cNvSpPr txBox="1">
            <a:spLocks noChangeArrowheads="1"/>
          </p:cNvSpPr>
          <p:nvPr/>
        </p:nvSpPr>
        <p:spPr bwMode="auto">
          <a:xfrm>
            <a:off x="1725090" y="2929191"/>
            <a:ext cx="3435406" cy="587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12700" marR="5080">
              <a:lnSpc>
                <a:spcPct val="119800"/>
              </a:lnSpc>
              <a:spcBef>
                <a:spcPts val="340"/>
              </a:spcBef>
            </a:pPr>
            <a:r>
              <a:rPr lang="ja-JP" altLang="en-US" sz="1400" b="0" spc="-9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マ</a:t>
            </a:r>
            <a:r>
              <a:rPr lang="ja-JP" altLang="en-US" sz="1400" b="0" spc="-1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ス</a:t>
            </a:r>
            <a:r>
              <a:rPr lang="ja-JP" altLang="en-US" sz="14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ク</a:t>
            </a:r>
            <a:r>
              <a:rPr lang="ja-JP" altLang="en-US" sz="14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a:t>
            </a:r>
            <a:r>
              <a:rPr lang="ja-JP" altLang="en-US" sz="1400" b="0" spc="-100" dirty="0">
                <a:solidFill>
                  <a:srgbClr val="231F20"/>
                </a:solidFill>
                <a:latin typeface="小塚ゴシック Pr6N R" panose="020B0400000000000000" pitchFamily="34" charset="-128"/>
                <a:ea typeface="小塚ゴシック Pr6N R" panose="020B0400000000000000" pitchFamily="34" charset="-128"/>
                <a:cs typeface="小塚ゴシック Pro EL"/>
              </a:rPr>
              <a:t>上</a:t>
            </a:r>
            <a:r>
              <a:rPr lang="ja-JP" altLang="en-US" sz="14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下</a:t>
            </a:r>
            <a:r>
              <a:rPr lang="ja-JP" altLang="en-US" sz="14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4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確</a:t>
            </a:r>
            <a:r>
              <a:rPr lang="ja-JP" altLang="en-US" sz="14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認</a:t>
            </a:r>
            <a:r>
              <a:rPr lang="ja-JP" altLang="en-US" sz="14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し</a:t>
            </a:r>
            <a:r>
              <a:rPr lang="ja-JP" altLang="en-US" sz="14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4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広</a:t>
            </a:r>
            <a:r>
              <a:rPr lang="ja-JP" altLang="en-US" sz="14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げ</a:t>
            </a:r>
            <a:r>
              <a:rPr lang="ja-JP" altLang="en-US" sz="14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4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r>
              <a:rPr lang="ja-JP" altLang="en-US" sz="14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400" b="0" spc="-1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ノ</a:t>
            </a:r>
            <a:r>
              <a:rPr lang="ja-JP" altLang="en-US" sz="1400" b="0" spc="-1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ー</a:t>
            </a:r>
            <a:r>
              <a:rPr lang="ja-JP" altLang="en-US" sz="14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ズ</a:t>
            </a:r>
            <a:r>
              <a:rPr lang="ja-JP" altLang="en-US" sz="1400" b="0" spc="-8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ワ</a:t>
            </a:r>
            <a:r>
              <a:rPr lang="ja-JP" altLang="en-US" sz="1400" b="0" spc="-1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イ</a:t>
            </a:r>
            <a:r>
              <a:rPr lang="ja-JP" altLang="en-US" sz="14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ヤ</a:t>
            </a:r>
            <a:r>
              <a:rPr lang="ja-JP" altLang="en-US" sz="14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lang="ja-JP" altLang="en-US" sz="14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ゆ</a:t>
            </a:r>
            <a:r>
              <a:rPr lang="ja-JP" altLang="en-US" sz="14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る</a:t>
            </a:r>
            <a:r>
              <a:rPr lang="ja-JP" altLang="en-US" sz="14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や</a:t>
            </a:r>
            <a:r>
              <a:rPr lang="ja-JP" altLang="en-US" sz="1400" b="0" spc="-8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か</a:t>
            </a:r>
            <a:r>
              <a:rPr lang="ja-JP" altLang="en-US" sz="14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な</a:t>
            </a:r>
            <a:r>
              <a:rPr lang="ja-JP" altLang="en-US" sz="14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カ</a:t>
            </a:r>
            <a:r>
              <a:rPr lang="ja-JP" altLang="en-US" sz="1400" b="0" spc="-1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ー</a:t>
            </a:r>
            <a:r>
              <a:rPr lang="ja-JP" altLang="en-US" sz="14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ブ</a:t>
            </a:r>
            <a:r>
              <a:rPr lang="ja-JP" altLang="en-US" sz="14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4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つけ</a:t>
            </a:r>
            <a:r>
              <a:rPr lang="ja-JP" altLang="en-US" sz="14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4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r>
              <a:rPr lang="ja-JP" altLang="en-US" sz="14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endParaRPr lang="ja-JP" altLang="en-US" sz="1400" dirty="0">
              <a:latin typeface="小塚ゴシック Pr6N R" panose="020B0400000000000000" pitchFamily="34" charset="-128"/>
              <a:ea typeface="小塚ゴシック Pr6N R" panose="020B0400000000000000" pitchFamily="34" charset="-128"/>
              <a:cs typeface="小塚ゴシック Pro EL"/>
            </a:endParaRPr>
          </a:p>
        </p:txBody>
      </p:sp>
      <p:sp>
        <p:nvSpPr>
          <p:cNvPr id="14" name="Text Box 31">
            <a:extLst>
              <a:ext uri="{FF2B5EF4-FFF2-40B4-BE49-F238E27FC236}">
                <a16:creationId xmlns:a16="http://schemas.microsoft.com/office/drawing/2014/main" id="{B8A770B9-891B-44E0-85FD-09C20384FFF4}"/>
              </a:ext>
            </a:extLst>
          </p:cNvPr>
          <p:cNvSpPr txBox="1">
            <a:spLocks noChangeArrowheads="1"/>
          </p:cNvSpPr>
          <p:nvPr/>
        </p:nvSpPr>
        <p:spPr bwMode="auto">
          <a:xfrm>
            <a:off x="5594506" y="2953723"/>
            <a:ext cx="188645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12700">
              <a:lnSpc>
                <a:spcPct val="100000"/>
              </a:lnSpc>
              <a:spcBef>
                <a:spcPts val="530"/>
              </a:spcBef>
            </a:pPr>
            <a:r>
              <a:rPr lang="ja-JP" altLang="en-US" sz="14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鼻</a:t>
            </a:r>
            <a:r>
              <a:rPr lang="ja-JP" altLang="en-US" sz="14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と</a:t>
            </a:r>
            <a:r>
              <a:rPr lang="ja-JP" altLang="en-US" sz="14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あ</a:t>
            </a:r>
            <a:r>
              <a:rPr lang="ja-JP" altLang="en-US" sz="14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ご</a:t>
            </a:r>
            <a:r>
              <a:rPr lang="ja-JP" altLang="en-US" sz="14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を覆</a:t>
            </a:r>
            <a:r>
              <a:rPr lang="ja-JP" altLang="en-US" sz="14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い</a:t>
            </a:r>
            <a:r>
              <a:rPr lang="ja-JP" altLang="en-US" sz="14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4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endParaRPr lang="ja-JP" altLang="en-US" sz="1400" dirty="0">
              <a:latin typeface="小塚ゴシック Pr6N R" panose="020B0400000000000000" pitchFamily="34" charset="-128"/>
              <a:ea typeface="小塚ゴシック Pr6N R" panose="020B0400000000000000" pitchFamily="34" charset="-128"/>
              <a:cs typeface="小塚ゴシック Pro EL"/>
            </a:endParaRPr>
          </a:p>
        </p:txBody>
      </p:sp>
      <p:sp>
        <p:nvSpPr>
          <p:cNvPr id="15" name="Text Box 32">
            <a:extLst>
              <a:ext uri="{FF2B5EF4-FFF2-40B4-BE49-F238E27FC236}">
                <a16:creationId xmlns:a16="http://schemas.microsoft.com/office/drawing/2014/main" id="{0ADD83AE-2719-4770-A9CC-2EC1DB24F31D}"/>
              </a:ext>
            </a:extLst>
          </p:cNvPr>
          <p:cNvSpPr txBox="1">
            <a:spLocks noChangeArrowheads="1"/>
          </p:cNvSpPr>
          <p:nvPr/>
        </p:nvSpPr>
        <p:spPr bwMode="auto">
          <a:xfrm>
            <a:off x="7653613" y="2922946"/>
            <a:ext cx="2750932" cy="846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12700" marR="5080" algn="just">
              <a:lnSpc>
                <a:spcPct val="119700"/>
              </a:lnSpc>
              <a:spcBef>
                <a:spcPts val="345"/>
              </a:spcBef>
            </a:pPr>
            <a:r>
              <a:rPr lang="ja-JP" altLang="en-US" sz="14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マ</a:t>
            </a:r>
            <a:r>
              <a:rPr lang="ja-JP" altLang="en-US" sz="1400" b="0" spc="-114" dirty="0">
                <a:solidFill>
                  <a:srgbClr val="231F20"/>
                </a:solidFill>
                <a:latin typeface="小塚ゴシック Pr6N R" panose="020B0400000000000000" pitchFamily="34" charset="-128"/>
                <a:ea typeface="小塚ゴシック Pr6N R" panose="020B0400000000000000" pitchFamily="34" charset="-128"/>
                <a:cs typeface="小塚ゴシック Pro EL"/>
              </a:rPr>
              <a:t>ス</a:t>
            </a:r>
            <a:r>
              <a:rPr lang="ja-JP" altLang="en-US" sz="1400" b="0" spc="-8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ク</a:t>
            </a:r>
            <a:r>
              <a:rPr lang="ja-JP" altLang="en-US" sz="14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4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押</a:t>
            </a:r>
            <a:r>
              <a:rPr lang="ja-JP" altLang="en-US" sz="14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さ</a:t>
            </a:r>
            <a:r>
              <a:rPr lang="ja-JP" altLang="en-US" sz="14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え</a:t>
            </a:r>
            <a:r>
              <a:rPr lang="ja-JP" altLang="en-US" sz="14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な</a:t>
            </a:r>
            <a:r>
              <a:rPr lang="ja-JP" altLang="en-US" sz="1400" b="0" spc="-8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が</a:t>
            </a:r>
            <a:r>
              <a:rPr lang="ja-JP" altLang="en-US" sz="14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ら</a:t>
            </a:r>
            <a:r>
              <a:rPr lang="ja-JP" altLang="en-US" sz="14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上</a:t>
            </a:r>
            <a:r>
              <a:rPr lang="ja-JP" altLang="en-US" sz="14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ゴ</a:t>
            </a:r>
            <a:r>
              <a:rPr lang="ja-JP" altLang="en-US" sz="14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ム</a:t>
            </a:r>
            <a:r>
              <a:rPr lang="ja-JP" altLang="en-US" sz="14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バ</a:t>
            </a:r>
            <a:r>
              <a:rPr lang="ja-JP" altLang="en-US" sz="1400" b="0" spc="-1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ン</a:t>
            </a:r>
            <a:r>
              <a:rPr lang="ja-JP" altLang="en-US" sz="14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ド </a:t>
            </a:r>
            <a:r>
              <a:rPr lang="ja-JP" altLang="en-US" sz="14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4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頭</a:t>
            </a:r>
            <a:r>
              <a:rPr lang="ja-JP" altLang="en-US" sz="14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頂</a:t>
            </a:r>
            <a:r>
              <a:rPr lang="ja-JP" altLang="en-US" sz="14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部</a:t>
            </a:r>
            <a:r>
              <a:rPr lang="ja-JP" altLang="en-US" sz="14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へ</a:t>
            </a:r>
            <a:r>
              <a:rPr lang="ja-JP" altLang="en-US" sz="14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4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下</a:t>
            </a:r>
            <a:r>
              <a:rPr lang="ja-JP" altLang="en-US" sz="14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ゴ</a:t>
            </a:r>
            <a:r>
              <a:rPr lang="ja-JP" altLang="en-US" sz="14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ム</a:t>
            </a:r>
            <a:r>
              <a:rPr lang="ja-JP" altLang="en-US" sz="14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バ</a:t>
            </a:r>
            <a:r>
              <a:rPr lang="ja-JP" altLang="en-US" sz="1400" b="0" spc="-10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ン</a:t>
            </a:r>
            <a:r>
              <a:rPr lang="ja-JP" altLang="en-US" sz="14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ド</a:t>
            </a:r>
            <a:r>
              <a:rPr lang="ja-JP" altLang="en-US" sz="14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4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首</a:t>
            </a:r>
            <a:r>
              <a:rPr lang="ja-JP" altLang="en-US" sz="14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 </a:t>
            </a:r>
            <a:r>
              <a:rPr lang="ja-JP" altLang="en-US" sz="14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わ</a:t>
            </a:r>
            <a:r>
              <a:rPr lang="ja-JP" altLang="en-US" sz="14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り</a:t>
            </a:r>
            <a:r>
              <a:rPr lang="ja-JP" altLang="en-US" sz="1400" b="0" spc="-8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lang="ja-JP" altLang="en-US" sz="14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つけ</a:t>
            </a:r>
            <a:r>
              <a:rPr lang="ja-JP" altLang="en-US" sz="14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4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endParaRPr lang="ja-JP" altLang="en-US" sz="1400" dirty="0">
              <a:latin typeface="小塚ゴシック Pr6N R" panose="020B0400000000000000" pitchFamily="34" charset="-128"/>
              <a:ea typeface="小塚ゴシック Pr6N R" panose="020B0400000000000000" pitchFamily="34" charset="-128"/>
              <a:cs typeface="小塚ゴシック Pro EL"/>
            </a:endParaRPr>
          </a:p>
        </p:txBody>
      </p:sp>
      <p:sp>
        <p:nvSpPr>
          <p:cNvPr id="16" name="Text Box 30">
            <a:extLst>
              <a:ext uri="{FF2B5EF4-FFF2-40B4-BE49-F238E27FC236}">
                <a16:creationId xmlns:a16="http://schemas.microsoft.com/office/drawing/2014/main" id="{33E2181D-5DD5-4FE4-9A4E-3533C0B8CA6A}"/>
              </a:ext>
            </a:extLst>
          </p:cNvPr>
          <p:cNvSpPr txBox="1">
            <a:spLocks noChangeArrowheads="1"/>
          </p:cNvSpPr>
          <p:nvPr/>
        </p:nvSpPr>
        <p:spPr bwMode="auto">
          <a:xfrm>
            <a:off x="1394556" y="2922946"/>
            <a:ext cx="6610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①</a:t>
            </a:r>
          </a:p>
        </p:txBody>
      </p:sp>
      <p:sp>
        <p:nvSpPr>
          <p:cNvPr id="17" name="Text Box 30">
            <a:extLst>
              <a:ext uri="{FF2B5EF4-FFF2-40B4-BE49-F238E27FC236}">
                <a16:creationId xmlns:a16="http://schemas.microsoft.com/office/drawing/2014/main" id="{C4DA78B1-20EA-4845-8170-EAC12442BBC8}"/>
              </a:ext>
            </a:extLst>
          </p:cNvPr>
          <p:cNvSpPr txBox="1">
            <a:spLocks noChangeArrowheads="1"/>
          </p:cNvSpPr>
          <p:nvPr/>
        </p:nvSpPr>
        <p:spPr bwMode="auto">
          <a:xfrm>
            <a:off x="5284495" y="2922946"/>
            <a:ext cx="6610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②</a:t>
            </a:r>
          </a:p>
        </p:txBody>
      </p:sp>
      <p:sp>
        <p:nvSpPr>
          <p:cNvPr id="18" name="Text Box 30">
            <a:extLst>
              <a:ext uri="{FF2B5EF4-FFF2-40B4-BE49-F238E27FC236}">
                <a16:creationId xmlns:a16="http://schemas.microsoft.com/office/drawing/2014/main" id="{56B9466A-5B14-4E23-BD40-3B3A628D0DA6}"/>
              </a:ext>
            </a:extLst>
          </p:cNvPr>
          <p:cNvSpPr txBox="1">
            <a:spLocks noChangeArrowheads="1"/>
          </p:cNvSpPr>
          <p:nvPr/>
        </p:nvSpPr>
        <p:spPr bwMode="auto">
          <a:xfrm>
            <a:off x="7380604" y="2950957"/>
            <a:ext cx="6610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③</a:t>
            </a:r>
          </a:p>
        </p:txBody>
      </p:sp>
      <p:sp>
        <p:nvSpPr>
          <p:cNvPr id="19" name="Text Box 30">
            <a:extLst>
              <a:ext uri="{FF2B5EF4-FFF2-40B4-BE49-F238E27FC236}">
                <a16:creationId xmlns:a16="http://schemas.microsoft.com/office/drawing/2014/main" id="{C17C1E0C-2723-48D6-92BC-BC7A477BE1B4}"/>
              </a:ext>
            </a:extLst>
          </p:cNvPr>
          <p:cNvSpPr txBox="1">
            <a:spLocks noChangeArrowheads="1"/>
          </p:cNvSpPr>
          <p:nvPr/>
        </p:nvSpPr>
        <p:spPr bwMode="auto">
          <a:xfrm>
            <a:off x="1761091" y="5562407"/>
            <a:ext cx="2376488" cy="587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12700" marR="5080">
              <a:lnSpc>
                <a:spcPct val="119800"/>
              </a:lnSpc>
              <a:spcBef>
                <a:spcPts val="340"/>
              </a:spcBef>
            </a:pPr>
            <a:r>
              <a:rPr lang="ja-JP" altLang="en-US" sz="14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マ</a:t>
            </a:r>
            <a:r>
              <a:rPr lang="ja-JP" altLang="en-US" sz="1400" b="0" spc="-114" dirty="0">
                <a:solidFill>
                  <a:srgbClr val="231F20"/>
                </a:solidFill>
                <a:latin typeface="小塚ゴシック Pr6N R" panose="020B0400000000000000" pitchFamily="34" charset="-128"/>
                <a:ea typeface="小塚ゴシック Pr6N R" panose="020B0400000000000000" pitchFamily="34" charset="-128"/>
                <a:cs typeface="小塚ゴシック Pro EL"/>
              </a:rPr>
              <a:t>ス</a:t>
            </a:r>
            <a:r>
              <a:rPr lang="ja-JP" altLang="en-US" sz="1400" b="0" spc="-8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ク</a:t>
            </a:r>
            <a:r>
              <a:rPr lang="ja-JP" altLang="en-US" sz="14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400" b="0" spc="-95" dirty="0">
                <a:solidFill>
                  <a:srgbClr val="231F20"/>
                </a:solidFill>
                <a:latin typeface="小塚ゴシック Pr6N R" panose="020B0400000000000000" pitchFamily="34" charset="-128"/>
                <a:ea typeface="小塚ゴシック Pr6N R" panose="020B0400000000000000" pitchFamily="34" charset="-128"/>
                <a:cs typeface="小塚ゴシック Pro EL"/>
              </a:rPr>
              <a:t>上</a:t>
            </a:r>
            <a:r>
              <a:rPr lang="ja-JP" altLang="en-US" sz="14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下</a:t>
            </a:r>
            <a:r>
              <a:rPr lang="ja-JP" altLang="en-US" sz="14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lang="ja-JP" altLang="en-US" sz="14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広</a:t>
            </a:r>
            <a:r>
              <a:rPr lang="ja-JP" altLang="en-US" sz="14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げ</a:t>
            </a:r>
            <a:r>
              <a:rPr lang="ja-JP" altLang="en-US" sz="14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4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鼻</a:t>
            </a:r>
            <a:r>
              <a:rPr lang="ja-JP" altLang="en-US" sz="14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と</a:t>
            </a:r>
            <a:r>
              <a:rPr lang="ja-JP" altLang="en-US" sz="14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あ</a:t>
            </a:r>
            <a:r>
              <a:rPr lang="ja-JP" altLang="en-US" sz="1400" b="0" spc="-8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ご</a:t>
            </a:r>
            <a:r>
              <a:rPr lang="ja-JP" altLang="en-US" sz="14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 </a:t>
            </a:r>
            <a:r>
              <a:rPr lang="ja-JP" altLang="en-US" sz="14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確</a:t>
            </a:r>
            <a:r>
              <a:rPr lang="ja-JP" altLang="en-US" sz="14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実</a:t>
            </a:r>
            <a:r>
              <a:rPr lang="ja-JP" altLang="en-US" sz="14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lang="ja-JP" altLang="en-US" sz="14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覆</a:t>
            </a:r>
            <a:r>
              <a:rPr lang="ja-JP" altLang="en-US" sz="14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い</a:t>
            </a:r>
            <a:r>
              <a:rPr lang="ja-JP" altLang="en-US" sz="14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4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endParaRPr lang="ja-JP" altLang="en-US" sz="1400" dirty="0">
              <a:latin typeface="小塚ゴシック Pr6N R" panose="020B0400000000000000" pitchFamily="34" charset="-128"/>
              <a:ea typeface="小塚ゴシック Pr6N R" panose="020B0400000000000000" pitchFamily="34" charset="-128"/>
              <a:cs typeface="小塚ゴシック Pro EL"/>
            </a:endParaRPr>
          </a:p>
        </p:txBody>
      </p:sp>
      <p:sp>
        <p:nvSpPr>
          <p:cNvPr id="20" name="Text Box 31">
            <a:extLst>
              <a:ext uri="{FF2B5EF4-FFF2-40B4-BE49-F238E27FC236}">
                <a16:creationId xmlns:a16="http://schemas.microsoft.com/office/drawing/2014/main" id="{52626393-FCAD-49B8-9881-A8B9BF508988}"/>
              </a:ext>
            </a:extLst>
          </p:cNvPr>
          <p:cNvSpPr txBox="1">
            <a:spLocks noChangeArrowheads="1"/>
          </p:cNvSpPr>
          <p:nvPr/>
        </p:nvSpPr>
        <p:spPr bwMode="auto">
          <a:xfrm>
            <a:off x="4712727" y="5562406"/>
            <a:ext cx="26103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12700">
              <a:lnSpc>
                <a:spcPct val="100000"/>
              </a:lnSpc>
            </a:pPr>
            <a:r>
              <a:rPr lang="ja-JP" altLang="en-US" sz="14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両</a:t>
            </a:r>
            <a:r>
              <a:rPr lang="ja-JP" altLang="en-US" sz="14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手</a:t>
            </a:r>
            <a:r>
              <a:rPr lang="ja-JP" altLang="en-US" sz="14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a:t>
            </a:r>
            <a:r>
              <a:rPr lang="ja-JP" altLang="en-US" sz="14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指</a:t>
            </a:r>
            <a:r>
              <a:rPr lang="ja-JP" altLang="en-US" sz="14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で</a:t>
            </a:r>
            <a:r>
              <a:rPr lang="ja-JP" altLang="en-US" sz="14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鼻</a:t>
            </a:r>
            <a:r>
              <a:rPr lang="ja-JP" altLang="en-US" sz="1400" b="0" spc="-10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あて</a:t>
            </a:r>
            <a:r>
              <a:rPr lang="ja-JP" altLang="en-US" sz="14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が</a:t>
            </a:r>
            <a:r>
              <a:rPr lang="ja-JP" altLang="en-US" sz="14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鼻</a:t>
            </a:r>
            <a:r>
              <a:rPr lang="ja-JP" altLang="en-US" sz="14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lang="ja-JP" altLang="en-US" sz="14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密</a:t>
            </a:r>
            <a:r>
              <a:rPr lang="ja-JP" altLang="en-US" sz="14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着</a:t>
            </a:r>
            <a:r>
              <a:rPr lang="ja-JP" altLang="en-US" sz="1400" b="0" spc="-9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r>
              <a:rPr lang="ja-JP" altLang="en-US" sz="14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る</a:t>
            </a:r>
            <a:r>
              <a:rPr lang="ja-JP" altLang="en-US" sz="1400" b="0" spc="-1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よ</a:t>
            </a:r>
            <a:r>
              <a:rPr lang="ja-JP" altLang="en-US" sz="14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う</a:t>
            </a:r>
            <a:r>
              <a:rPr lang="ja-JP" altLang="en-US" sz="14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lang="ja-JP" altLang="en-US" sz="14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軽</a:t>
            </a:r>
            <a:r>
              <a:rPr lang="ja-JP" altLang="en-US" sz="1400" b="0" spc="-10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く</a:t>
            </a:r>
            <a:r>
              <a:rPr lang="ja-JP" altLang="en-US" sz="1400" b="0" spc="-80" dirty="0">
                <a:solidFill>
                  <a:srgbClr val="231F20"/>
                </a:solidFill>
                <a:latin typeface="小塚ゴシック Pr6N R" panose="020B0400000000000000" pitchFamily="34" charset="-128"/>
                <a:ea typeface="小塚ゴシック Pr6N R" panose="020B0400000000000000" pitchFamily="34" charset="-128"/>
                <a:cs typeface="小塚ゴシック Pro EL"/>
              </a:rPr>
              <a:t>押</a:t>
            </a:r>
            <a:r>
              <a:rPr lang="ja-JP" altLang="en-US" sz="1400" b="0" spc="-1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し</a:t>
            </a:r>
            <a:r>
              <a:rPr lang="ja-JP" altLang="en-US" sz="14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4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r>
              <a:rPr lang="ja-JP" altLang="en-US" sz="14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endParaRPr lang="ja-JP" altLang="en-US" sz="1400" dirty="0">
              <a:latin typeface="小塚ゴシック Pr6N R" panose="020B0400000000000000" pitchFamily="34" charset="-128"/>
              <a:ea typeface="小塚ゴシック Pr6N R" panose="020B0400000000000000" pitchFamily="34" charset="-128"/>
              <a:cs typeface="小塚ゴシック Pro EL"/>
            </a:endParaRPr>
          </a:p>
        </p:txBody>
      </p:sp>
      <p:sp>
        <p:nvSpPr>
          <p:cNvPr id="21" name="Text Box 32">
            <a:extLst>
              <a:ext uri="{FF2B5EF4-FFF2-40B4-BE49-F238E27FC236}">
                <a16:creationId xmlns:a16="http://schemas.microsoft.com/office/drawing/2014/main" id="{5A041F98-D2CF-4B32-8B66-68B3FF6C4130}"/>
              </a:ext>
            </a:extLst>
          </p:cNvPr>
          <p:cNvSpPr txBox="1">
            <a:spLocks noChangeArrowheads="1"/>
          </p:cNvSpPr>
          <p:nvPr/>
        </p:nvSpPr>
        <p:spPr bwMode="auto">
          <a:xfrm>
            <a:off x="7692132" y="5529032"/>
            <a:ext cx="2765312" cy="846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12700" marR="5080">
              <a:lnSpc>
                <a:spcPct val="119700"/>
              </a:lnSpc>
              <a:spcBef>
                <a:spcPts val="345"/>
              </a:spcBef>
            </a:pPr>
            <a:r>
              <a:rPr lang="ja-JP" altLang="en-US" sz="14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両</a:t>
            </a:r>
            <a:r>
              <a:rPr lang="ja-JP" altLang="en-US" sz="14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手</a:t>
            </a:r>
            <a:r>
              <a:rPr lang="ja-JP" altLang="en-US" sz="14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で</a:t>
            </a:r>
            <a:r>
              <a:rPr lang="ja-JP" altLang="en-US" sz="14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マ</a:t>
            </a:r>
            <a:r>
              <a:rPr lang="ja-JP" altLang="en-US" sz="14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ス</a:t>
            </a:r>
            <a:r>
              <a:rPr lang="ja-JP" altLang="en-US" sz="14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ク</a:t>
            </a:r>
            <a:r>
              <a:rPr lang="ja-JP" altLang="en-US" sz="14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を覆</a:t>
            </a:r>
            <a:r>
              <a:rPr lang="ja-JP" altLang="en-US" sz="14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い</a:t>
            </a:r>
            <a:r>
              <a:rPr lang="ja-JP" altLang="en-US" sz="14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4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空</a:t>
            </a:r>
            <a:r>
              <a:rPr lang="ja-JP" altLang="en-US" sz="14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気</a:t>
            </a:r>
            <a:r>
              <a:rPr lang="ja-JP" altLang="en-US" sz="14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漏</a:t>
            </a:r>
            <a:r>
              <a:rPr lang="ja-JP" altLang="en-US" sz="14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れ</a:t>
            </a:r>
            <a:r>
              <a:rPr lang="ja-JP" altLang="en-US" sz="14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4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チ</a:t>
            </a:r>
            <a:r>
              <a:rPr lang="ja-JP" altLang="en-US" sz="1400" b="0" spc="-9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ェ</a:t>
            </a:r>
            <a:r>
              <a:rPr lang="ja-JP" altLang="en-US" sz="14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ッ</a:t>
            </a:r>
            <a:r>
              <a:rPr lang="ja-JP" altLang="en-US" sz="14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ク</a:t>
            </a:r>
            <a:r>
              <a:rPr lang="ja-JP" altLang="en-US" sz="1400" b="0" spc="-1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し</a:t>
            </a:r>
            <a:r>
              <a:rPr lang="ja-JP" altLang="en-US" sz="14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て </a:t>
            </a:r>
            <a:r>
              <a:rPr lang="ja-JP" altLang="en-US" sz="14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密</a:t>
            </a:r>
            <a:r>
              <a:rPr lang="ja-JP" altLang="en-US" sz="14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着</a:t>
            </a:r>
            <a:r>
              <a:rPr lang="ja-JP" altLang="en-US" sz="14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a:t>
            </a:r>
            <a:r>
              <a:rPr lang="ja-JP" altLang="en-US" sz="14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よ</a:t>
            </a:r>
            <a:r>
              <a:rPr lang="ja-JP" altLang="en-US" sz="14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い位</a:t>
            </a:r>
            <a:r>
              <a:rPr lang="ja-JP" altLang="en-US" sz="14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置</a:t>
            </a:r>
            <a:r>
              <a:rPr lang="ja-JP" altLang="en-US" sz="14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lang="ja-JP" altLang="en-US" sz="1400" b="0" spc="-9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マ</a:t>
            </a:r>
            <a:r>
              <a:rPr lang="ja-JP" altLang="en-US" sz="1400" b="0" spc="-1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ス</a:t>
            </a:r>
            <a:r>
              <a:rPr lang="ja-JP" altLang="en-US" sz="14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ク</a:t>
            </a:r>
            <a:r>
              <a:rPr lang="ja-JP" altLang="en-US" sz="14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4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合</a:t>
            </a:r>
            <a:r>
              <a:rPr lang="ja-JP" altLang="en-US" sz="14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わ</a:t>
            </a:r>
            <a:r>
              <a:rPr lang="ja-JP" altLang="en-US" sz="14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せ</a:t>
            </a:r>
            <a:r>
              <a:rPr lang="ja-JP" altLang="en-US" sz="14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4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r>
              <a:rPr lang="ja-JP" altLang="en-US" sz="14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endParaRPr lang="ja-JP" altLang="en-US" sz="1400" dirty="0">
              <a:latin typeface="小塚ゴシック Pr6N R" panose="020B0400000000000000" pitchFamily="34" charset="-128"/>
              <a:ea typeface="小塚ゴシック Pr6N R" panose="020B0400000000000000" pitchFamily="34" charset="-128"/>
              <a:cs typeface="小塚ゴシック Pro EL"/>
            </a:endParaRPr>
          </a:p>
        </p:txBody>
      </p:sp>
      <p:sp>
        <p:nvSpPr>
          <p:cNvPr id="22" name="Text Box 30">
            <a:extLst>
              <a:ext uri="{FF2B5EF4-FFF2-40B4-BE49-F238E27FC236}">
                <a16:creationId xmlns:a16="http://schemas.microsoft.com/office/drawing/2014/main" id="{FA267C91-BADE-401A-BB9C-BB972D26B3F8}"/>
              </a:ext>
            </a:extLst>
          </p:cNvPr>
          <p:cNvSpPr txBox="1">
            <a:spLocks noChangeArrowheads="1"/>
          </p:cNvSpPr>
          <p:nvPr/>
        </p:nvSpPr>
        <p:spPr bwMode="auto">
          <a:xfrm>
            <a:off x="1490276" y="5562406"/>
            <a:ext cx="6610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④</a:t>
            </a:r>
          </a:p>
        </p:txBody>
      </p:sp>
      <p:sp>
        <p:nvSpPr>
          <p:cNvPr id="23" name="Text Box 30">
            <a:extLst>
              <a:ext uri="{FF2B5EF4-FFF2-40B4-BE49-F238E27FC236}">
                <a16:creationId xmlns:a16="http://schemas.microsoft.com/office/drawing/2014/main" id="{360F0BCA-3957-46E3-AA41-FD87ECD48A79}"/>
              </a:ext>
            </a:extLst>
          </p:cNvPr>
          <p:cNvSpPr txBox="1">
            <a:spLocks noChangeArrowheads="1"/>
          </p:cNvSpPr>
          <p:nvPr/>
        </p:nvSpPr>
        <p:spPr bwMode="auto">
          <a:xfrm>
            <a:off x="4425172" y="5552153"/>
            <a:ext cx="6610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⑤</a:t>
            </a:r>
          </a:p>
        </p:txBody>
      </p:sp>
      <p:sp>
        <p:nvSpPr>
          <p:cNvPr id="24" name="Text Box 30">
            <a:extLst>
              <a:ext uri="{FF2B5EF4-FFF2-40B4-BE49-F238E27FC236}">
                <a16:creationId xmlns:a16="http://schemas.microsoft.com/office/drawing/2014/main" id="{EBFA76EE-5240-4D2E-A2C8-8668F25723A8}"/>
              </a:ext>
            </a:extLst>
          </p:cNvPr>
          <p:cNvSpPr txBox="1">
            <a:spLocks noChangeArrowheads="1"/>
          </p:cNvSpPr>
          <p:nvPr/>
        </p:nvSpPr>
        <p:spPr bwMode="auto">
          <a:xfrm>
            <a:off x="7380604" y="5552153"/>
            <a:ext cx="6610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⑥</a:t>
            </a:r>
          </a:p>
        </p:txBody>
      </p:sp>
      <p:pic>
        <p:nvPicPr>
          <p:cNvPr id="25" name="図 24">
            <a:extLst>
              <a:ext uri="{FF2B5EF4-FFF2-40B4-BE49-F238E27FC236}">
                <a16:creationId xmlns:a16="http://schemas.microsoft.com/office/drawing/2014/main" id="{B382DE4F-710C-497A-905B-7A5B18DE67D7}"/>
              </a:ext>
            </a:extLst>
          </p:cNvPr>
          <p:cNvPicPr>
            <a:picLocks noChangeAspect="1"/>
          </p:cNvPicPr>
          <p:nvPr/>
        </p:nvPicPr>
        <p:blipFill>
          <a:blip r:embed="rId8"/>
          <a:stretch>
            <a:fillRect/>
          </a:stretch>
        </p:blipFill>
        <p:spPr>
          <a:xfrm>
            <a:off x="4215675" y="3643971"/>
            <a:ext cx="3128424" cy="1903056"/>
          </a:xfrm>
          <a:prstGeom prst="rect">
            <a:avLst/>
          </a:prstGeom>
        </p:spPr>
      </p:pic>
    </p:spTree>
    <p:extLst>
      <p:ext uri="{BB962C8B-B14F-4D97-AF65-F5344CB8AC3E}">
        <p14:creationId xmlns:p14="http://schemas.microsoft.com/office/powerpoint/2010/main" val="7677992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F3013B8-B074-4625-994D-473418EE0074}"/>
              </a:ext>
            </a:extLst>
          </p:cNvPr>
          <p:cNvSpPr>
            <a:spLocks noChangeArrowheads="1"/>
          </p:cNvSpPr>
          <p:nvPr/>
        </p:nvSpPr>
        <p:spPr bwMode="auto">
          <a:xfrm>
            <a:off x="7387880" y="896248"/>
            <a:ext cx="2016125" cy="431800"/>
          </a:xfrm>
          <a:prstGeom prst="rect">
            <a:avLst/>
          </a:prstGeom>
          <a:solidFill>
            <a:srgbClr val="3399FF"/>
          </a:solidFill>
          <a:ln w="9525">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p>
        </p:txBody>
      </p:sp>
      <p:sp>
        <p:nvSpPr>
          <p:cNvPr id="3" name="Text Box 4">
            <a:extLst>
              <a:ext uri="{FF2B5EF4-FFF2-40B4-BE49-F238E27FC236}">
                <a16:creationId xmlns:a16="http://schemas.microsoft.com/office/drawing/2014/main" id="{DE9FAE12-DFCA-4AEA-8AA1-640AB497F564}"/>
              </a:ext>
            </a:extLst>
          </p:cNvPr>
          <p:cNvSpPr txBox="1">
            <a:spLocks noChangeArrowheads="1"/>
          </p:cNvSpPr>
          <p:nvPr/>
        </p:nvSpPr>
        <p:spPr bwMode="auto">
          <a:xfrm>
            <a:off x="1628430" y="751785"/>
            <a:ext cx="77041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sz="2800" b="1">
                <a:solidFill>
                  <a:srgbClr val="3399FF"/>
                </a:solidFill>
              </a:rPr>
              <a:t>N95 </a:t>
            </a:r>
            <a:r>
              <a:rPr lang="ja-JP" altLang="en-US" sz="2800" b="1">
                <a:solidFill>
                  <a:srgbClr val="3399FF"/>
                </a:solidFill>
              </a:rPr>
              <a:t>マスクのつけ方</a:t>
            </a:r>
          </a:p>
        </p:txBody>
      </p:sp>
      <p:sp>
        <p:nvSpPr>
          <p:cNvPr id="4" name="Text Box 11">
            <a:extLst>
              <a:ext uri="{FF2B5EF4-FFF2-40B4-BE49-F238E27FC236}">
                <a16:creationId xmlns:a16="http://schemas.microsoft.com/office/drawing/2014/main" id="{ACE73CED-32B9-42A4-ACC4-46BA173AC82E}"/>
              </a:ext>
            </a:extLst>
          </p:cNvPr>
          <p:cNvSpPr txBox="1">
            <a:spLocks noChangeArrowheads="1"/>
          </p:cNvSpPr>
          <p:nvPr/>
        </p:nvSpPr>
        <p:spPr bwMode="auto">
          <a:xfrm>
            <a:off x="7532342" y="896248"/>
            <a:ext cx="19446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en-US" altLang="ja-JP" b="1" dirty="0">
                <a:solidFill>
                  <a:schemeClr val="bg1"/>
                </a:solidFill>
              </a:rPr>
              <a:t>3)  </a:t>
            </a:r>
            <a:r>
              <a:rPr lang="ja-JP" altLang="en-US" b="1" dirty="0">
                <a:solidFill>
                  <a:schemeClr val="bg1"/>
                </a:solidFill>
              </a:rPr>
              <a:t>くちばし型</a:t>
            </a:r>
          </a:p>
        </p:txBody>
      </p:sp>
      <p:sp>
        <p:nvSpPr>
          <p:cNvPr id="5" name="Line 12">
            <a:extLst>
              <a:ext uri="{FF2B5EF4-FFF2-40B4-BE49-F238E27FC236}">
                <a16:creationId xmlns:a16="http://schemas.microsoft.com/office/drawing/2014/main" id="{F359DDDE-870B-4655-AD26-A1B362BD7457}"/>
              </a:ext>
            </a:extLst>
          </p:cNvPr>
          <p:cNvSpPr>
            <a:spLocks noChangeShapeType="1"/>
          </p:cNvSpPr>
          <p:nvPr/>
        </p:nvSpPr>
        <p:spPr bwMode="auto">
          <a:xfrm>
            <a:off x="1628430" y="1328048"/>
            <a:ext cx="7775575" cy="0"/>
          </a:xfrm>
          <a:prstGeom prst="line">
            <a:avLst/>
          </a:prstGeom>
          <a:noFill/>
          <a:ln w="28575">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object 5">
            <a:extLst>
              <a:ext uri="{FF2B5EF4-FFF2-40B4-BE49-F238E27FC236}">
                <a16:creationId xmlns:a16="http://schemas.microsoft.com/office/drawing/2014/main" id="{74AE8360-2347-4B09-B857-BF30089F829A}"/>
              </a:ext>
            </a:extLst>
          </p:cNvPr>
          <p:cNvSpPr>
            <a:spLocks noChangeAspect="1"/>
          </p:cNvSpPr>
          <p:nvPr/>
        </p:nvSpPr>
        <p:spPr>
          <a:xfrm>
            <a:off x="8405306" y="1350273"/>
            <a:ext cx="2284797" cy="1504521"/>
          </a:xfrm>
          <a:prstGeom prst="rect">
            <a:avLst/>
          </a:prstGeom>
          <a:blipFill>
            <a:blip r:embed="rId2" cstate="print"/>
            <a:stretch>
              <a:fillRect/>
            </a:stretch>
          </a:blipFill>
        </p:spPr>
        <p:txBody>
          <a:bodyPr wrap="square" lIns="0" tIns="0" rIns="0" bIns="0" rtlCol="0"/>
          <a:lstStyle/>
          <a:p>
            <a:endParaRPr/>
          </a:p>
        </p:txBody>
      </p:sp>
      <p:sp>
        <p:nvSpPr>
          <p:cNvPr id="7" name="object 6">
            <a:extLst>
              <a:ext uri="{FF2B5EF4-FFF2-40B4-BE49-F238E27FC236}">
                <a16:creationId xmlns:a16="http://schemas.microsoft.com/office/drawing/2014/main" id="{7AFBC4E5-4C5C-4D1C-A71A-236713471DE1}"/>
              </a:ext>
            </a:extLst>
          </p:cNvPr>
          <p:cNvSpPr>
            <a:spLocks noChangeAspect="1"/>
          </p:cNvSpPr>
          <p:nvPr/>
        </p:nvSpPr>
        <p:spPr>
          <a:xfrm>
            <a:off x="948093" y="3738879"/>
            <a:ext cx="1930514" cy="1522223"/>
          </a:xfrm>
          <a:prstGeom prst="rect">
            <a:avLst/>
          </a:prstGeom>
          <a:blipFill>
            <a:blip r:embed="rId3" cstate="print"/>
            <a:stretch>
              <a:fillRect/>
            </a:stretch>
          </a:blipFill>
        </p:spPr>
        <p:txBody>
          <a:bodyPr wrap="square" lIns="0" tIns="0" rIns="0" bIns="0" rtlCol="0"/>
          <a:lstStyle/>
          <a:p>
            <a:endParaRPr/>
          </a:p>
        </p:txBody>
      </p:sp>
      <p:sp>
        <p:nvSpPr>
          <p:cNvPr id="8" name="object 7">
            <a:extLst>
              <a:ext uri="{FF2B5EF4-FFF2-40B4-BE49-F238E27FC236}">
                <a16:creationId xmlns:a16="http://schemas.microsoft.com/office/drawing/2014/main" id="{4FC86D01-F7E3-4730-9249-7A53ABB50969}"/>
              </a:ext>
            </a:extLst>
          </p:cNvPr>
          <p:cNvSpPr>
            <a:spLocks noChangeAspect="1"/>
          </p:cNvSpPr>
          <p:nvPr/>
        </p:nvSpPr>
        <p:spPr>
          <a:xfrm>
            <a:off x="3302836" y="3776368"/>
            <a:ext cx="1988331" cy="1522223"/>
          </a:xfrm>
          <a:prstGeom prst="rect">
            <a:avLst/>
          </a:prstGeom>
          <a:blipFill>
            <a:blip r:embed="rId4" cstate="print"/>
            <a:stretch>
              <a:fillRect/>
            </a:stretch>
          </a:blipFill>
        </p:spPr>
        <p:txBody>
          <a:bodyPr wrap="square" lIns="0" tIns="0" rIns="0" bIns="0" rtlCol="0"/>
          <a:lstStyle/>
          <a:p>
            <a:endParaRPr/>
          </a:p>
        </p:txBody>
      </p:sp>
      <p:sp>
        <p:nvSpPr>
          <p:cNvPr id="9" name="object 8">
            <a:extLst>
              <a:ext uri="{FF2B5EF4-FFF2-40B4-BE49-F238E27FC236}">
                <a16:creationId xmlns:a16="http://schemas.microsoft.com/office/drawing/2014/main" id="{CED5B82C-431E-4FE7-ADDD-6624703E204E}"/>
              </a:ext>
            </a:extLst>
          </p:cNvPr>
          <p:cNvSpPr>
            <a:spLocks noChangeAspect="1"/>
          </p:cNvSpPr>
          <p:nvPr/>
        </p:nvSpPr>
        <p:spPr>
          <a:xfrm>
            <a:off x="5779680" y="3716374"/>
            <a:ext cx="1988331" cy="1522223"/>
          </a:xfrm>
          <a:prstGeom prst="rect">
            <a:avLst/>
          </a:prstGeom>
          <a:blipFill>
            <a:blip r:embed="rId5" cstate="print"/>
            <a:stretch>
              <a:fillRect/>
            </a:stretch>
          </a:blipFill>
        </p:spPr>
        <p:txBody>
          <a:bodyPr wrap="square" lIns="0" tIns="0" rIns="0" bIns="0" rtlCol="0"/>
          <a:lstStyle/>
          <a:p>
            <a:endParaRPr/>
          </a:p>
        </p:txBody>
      </p:sp>
      <p:sp>
        <p:nvSpPr>
          <p:cNvPr id="10" name="object 9">
            <a:extLst>
              <a:ext uri="{FF2B5EF4-FFF2-40B4-BE49-F238E27FC236}">
                <a16:creationId xmlns:a16="http://schemas.microsoft.com/office/drawing/2014/main" id="{5CF1BF58-A55B-441C-A4AB-F44196ACC619}"/>
              </a:ext>
            </a:extLst>
          </p:cNvPr>
          <p:cNvSpPr>
            <a:spLocks noChangeAspect="1"/>
          </p:cNvSpPr>
          <p:nvPr/>
        </p:nvSpPr>
        <p:spPr>
          <a:xfrm>
            <a:off x="8701755" y="3719356"/>
            <a:ext cx="1988348" cy="1522223"/>
          </a:xfrm>
          <a:prstGeom prst="rect">
            <a:avLst/>
          </a:prstGeom>
          <a:blipFill>
            <a:blip r:embed="rId6" cstate="print"/>
            <a:stretch>
              <a:fillRect/>
            </a:stretch>
          </a:blipFill>
        </p:spPr>
        <p:txBody>
          <a:bodyPr wrap="square" lIns="0" tIns="0" rIns="0" bIns="0" rtlCol="0"/>
          <a:lstStyle/>
          <a:p>
            <a:endParaRPr/>
          </a:p>
        </p:txBody>
      </p:sp>
      <p:sp>
        <p:nvSpPr>
          <p:cNvPr id="11" name="object 22">
            <a:extLst>
              <a:ext uri="{FF2B5EF4-FFF2-40B4-BE49-F238E27FC236}">
                <a16:creationId xmlns:a16="http://schemas.microsoft.com/office/drawing/2014/main" id="{74CA9778-116C-43C3-9C26-8CBAB57FD2B0}"/>
              </a:ext>
            </a:extLst>
          </p:cNvPr>
          <p:cNvSpPr>
            <a:spLocks noChangeAspect="1"/>
          </p:cNvSpPr>
          <p:nvPr/>
        </p:nvSpPr>
        <p:spPr>
          <a:xfrm>
            <a:off x="790389" y="1387804"/>
            <a:ext cx="2126114" cy="1543054"/>
          </a:xfrm>
          <a:prstGeom prst="rect">
            <a:avLst/>
          </a:prstGeom>
          <a:blipFill>
            <a:blip r:embed="rId7" cstate="print"/>
            <a:stretch>
              <a:fillRect/>
            </a:stretch>
          </a:blipFill>
        </p:spPr>
        <p:txBody>
          <a:bodyPr wrap="square" lIns="0" tIns="0" rIns="0" bIns="0" rtlCol="0"/>
          <a:lstStyle/>
          <a:p>
            <a:endParaRPr/>
          </a:p>
        </p:txBody>
      </p:sp>
      <p:sp>
        <p:nvSpPr>
          <p:cNvPr id="12" name="object 23">
            <a:extLst>
              <a:ext uri="{FF2B5EF4-FFF2-40B4-BE49-F238E27FC236}">
                <a16:creationId xmlns:a16="http://schemas.microsoft.com/office/drawing/2014/main" id="{A04D883A-FDF2-43F5-AB0F-B69869BB9AF5}"/>
              </a:ext>
            </a:extLst>
          </p:cNvPr>
          <p:cNvSpPr>
            <a:spLocks noChangeAspect="1"/>
          </p:cNvSpPr>
          <p:nvPr/>
        </p:nvSpPr>
        <p:spPr>
          <a:xfrm>
            <a:off x="3282977" y="1425293"/>
            <a:ext cx="2051386" cy="1543054"/>
          </a:xfrm>
          <a:prstGeom prst="rect">
            <a:avLst/>
          </a:prstGeom>
          <a:blipFill>
            <a:blip r:embed="rId8" cstate="print"/>
            <a:stretch>
              <a:fillRect/>
            </a:stretch>
          </a:blipFill>
        </p:spPr>
        <p:txBody>
          <a:bodyPr wrap="square" lIns="0" tIns="0" rIns="0" bIns="0" rtlCol="0"/>
          <a:lstStyle/>
          <a:p>
            <a:endParaRPr/>
          </a:p>
        </p:txBody>
      </p:sp>
      <p:sp>
        <p:nvSpPr>
          <p:cNvPr id="13" name="object 24">
            <a:extLst>
              <a:ext uri="{FF2B5EF4-FFF2-40B4-BE49-F238E27FC236}">
                <a16:creationId xmlns:a16="http://schemas.microsoft.com/office/drawing/2014/main" id="{1834E06E-4277-4809-A224-C3E6923FFFD1}"/>
              </a:ext>
            </a:extLst>
          </p:cNvPr>
          <p:cNvSpPr>
            <a:spLocks noChangeAspect="1"/>
          </p:cNvSpPr>
          <p:nvPr/>
        </p:nvSpPr>
        <p:spPr>
          <a:xfrm>
            <a:off x="6060342" y="1425293"/>
            <a:ext cx="2051390" cy="1260663"/>
          </a:xfrm>
          <a:prstGeom prst="rect">
            <a:avLst/>
          </a:prstGeom>
          <a:blipFill>
            <a:blip r:embed="rId9" cstate="print"/>
            <a:stretch>
              <a:fillRect/>
            </a:stretch>
          </a:blipFill>
        </p:spPr>
        <p:txBody>
          <a:bodyPr wrap="square" lIns="0" tIns="0" rIns="0" bIns="0" rtlCol="0"/>
          <a:lstStyle/>
          <a:p>
            <a:endParaRPr/>
          </a:p>
        </p:txBody>
      </p:sp>
      <p:sp>
        <p:nvSpPr>
          <p:cNvPr id="14" name="Text Box 30">
            <a:extLst>
              <a:ext uri="{FF2B5EF4-FFF2-40B4-BE49-F238E27FC236}">
                <a16:creationId xmlns:a16="http://schemas.microsoft.com/office/drawing/2014/main" id="{5AC37CA9-1CF5-4E43-BF1F-A020EBAADC57}"/>
              </a:ext>
            </a:extLst>
          </p:cNvPr>
          <p:cNvSpPr txBox="1">
            <a:spLocks noChangeArrowheads="1"/>
          </p:cNvSpPr>
          <p:nvPr/>
        </p:nvSpPr>
        <p:spPr bwMode="auto">
          <a:xfrm>
            <a:off x="1223426" y="2965568"/>
            <a:ext cx="1930514" cy="7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12700" marR="5080">
              <a:lnSpc>
                <a:spcPct val="119700"/>
              </a:lnSpc>
              <a:spcBef>
                <a:spcPts val="345"/>
              </a:spcBef>
            </a:pPr>
            <a:r>
              <a:rPr lang="ja-JP" altLang="en-US" sz="12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マ</a:t>
            </a:r>
            <a:r>
              <a:rPr lang="ja-JP" altLang="en-US" sz="12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ス</a:t>
            </a:r>
            <a:r>
              <a:rPr lang="ja-JP" altLang="en-US" sz="12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ク</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2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上</a:t>
            </a:r>
            <a:r>
              <a:rPr lang="ja-JP" altLang="en-US" sz="12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下</a:t>
            </a:r>
            <a:r>
              <a:rPr lang="ja-JP" altLang="en-US" sz="12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lang="ja-JP" altLang="en-US" sz="12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下</a:t>
            </a:r>
            <a:r>
              <a:rPr lang="ja-JP" altLang="en-US" sz="12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げ</a:t>
            </a:r>
            <a:r>
              <a:rPr lang="ja-JP" altLang="en-US" sz="12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2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ノ</a:t>
            </a:r>
            <a:r>
              <a:rPr lang="ja-JP" altLang="en-US" sz="12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ー</a:t>
            </a:r>
            <a:r>
              <a:rPr lang="ja-JP" altLang="en-US" sz="12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ズ</a:t>
            </a:r>
            <a:r>
              <a:rPr lang="ja-JP" altLang="en-US" sz="12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ワ</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イ </a:t>
            </a:r>
            <a:r>
              <a:rPr lang="ja-JP" altLang="en-US" sz="12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ヤ</a:t>
            </a:r>
            <a:r>
              <a:rPr lang="ja-JP" altLang="en-US" sz="12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ー</a:t>
            </a:r>
            <a:r>
              <a:rPr lang="ja-JP" altLang="en-US" sz="12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lang="ja-JP" altLang="en-US" sz="12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ゆ</a:t>
            </a:r>
            <a:r>
              <a:rPr lang="ja-JP" altLang="en-US" sz="12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る</a:t>
            </a:r>
            <a:r>
              <a:rPr lang="ja-JP" altLang="en-US" sz="1200" b="0" spc="-8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い</a:t>
            </a:r>
            <a:r>
              <a:rPr lang="ja-JP" altLang="en-US" sz="12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カ</a:t>
            </a:r>
            <a:r>
              <a:rPr lang="ja-JP" altLang="en-US" sz="1200" b="0" spc="-1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ー</a:t>
            </a:r>
            <a:r>
              <a:rPr lang="ja-JP" altLang="en-US" sz="12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ブ</a:t>
            </a:r>
            <a:r>
              <a:rPr lang="ja-JP" altLang="en-US" sz="12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2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つけ</a:t>
            </a:r>
            <a:r>
              <a:rPr lang="ja-JP" altLang="en-US" sz="12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2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endParaRPr lang="ja-JP" altLang="en-US" sz="1200" dirty="0">
              <a:latin typeface="小塚ゴシック Pr6N R" panose="020B0400000000000000" pitchFamily="34" charset="-128"/>
              <a:ea typeface="小塚ゴシック Pr6N R" panose="020B0400000000000000" pitchFamily="34" charset="-128"/>
              <a:cs typeface="小塚ゴシック Pro EL"/>
            </a:endParaRPr>
          </a:p>
        </p:txBody>
      </p:sp>
      <p:sp>
        <p:nvSpPr>
          <p:cNvPr id="15" name="Text Box 31">
            <a:extLst>
              <a:ext uri="{FF2B5EF4-FFF2-40B4-BE49-F238E27FC236}">
                <a16:creationId xmlns:a16="http://schemas.microsoft.com/office/drawing/2014/main" id="{BC86AFA1-EDCD-422D-9C93-C1018286B1E6}"/>
              </a:ext>
            </a:extLst>
          </p:cNvPr>
          <p:cNvSpPr txBox="1">
            <a:spLocks noChangeArrowheads="1"/>
          </p:cNvSpPr>
          <p:nvPr/>
        </p:nvSpPr>
        <p:spPr bwMode="auto">
          <a:xfrm>
            <a:off x="3587273" y="2989828"/>
            <a:ext cx="1886458" cy="51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12700" marR="5080">
              <a:lnSpc>
                <a:spcPct val="119700"/>
              </a:lnSpc>
              <a:spcBef>
                <a:spcPts val="345"/>
              </a:spcBef>
            </a:pPr>
            <a:r>
              <a:rPr lang="ja-JP" altLang="en-US" sz="1200" b="0" spc="-9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マ</a:t>
            </a:r>
            <a:r>
              <a:rPr lang="ja-JP" altLang="en-US" sz="1200" b="0" spc="-1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ス</a:t>
            </a:r>
            <a:r>
              <a:rPr lang="ja-JP" altLang="en-US" sz="12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ク</a:t>
            </a:r>
            <a:r>
              <a:rPr lang="ja-JP" altLang="en-US" sz="12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2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上</a:t>
            </a:r>
            <a:r>
              <a:rPr lang="ja-JP" altLang="en-US" sz="12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lang="ja-JP" altLang="en-US" sz="12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掲</a:t>
            </a:r>
            <a:r>
              <a:rPr lang="ja-JP" altLang="en-US" sz="12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げ</a:t>
            </a:r>
            <a:r>
              <a:rPr lang="ja-JP" altLang="en-US" sz="12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2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ゴ</a:t>
            </a:r>
            <a:r>
              <a:rPr lang="ja-JP" altLang="en-US" sz="12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ム</a:t>
            </a:r>
            <a:r>
              <a:rPr lang="ja-JP" altLang="en-US" sz="12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バ</a:t>
            </a:r>
            <a:r>
              <a:rPr lang="ja-JP" altLang="en-US" sz="1200" b="0" spc="-1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ン</a:t>
            </a:r>
            <a:r>
              <a:rPr lang="ja-JP" altLang="en-US" sz="12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ド</a:t>
            </a:r>
            <a:r>
              <a:rPr lang="ja-JP" altLang="en-US" sz="12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た </a:t>
            </a:r>
            <a:r>
              <a:rPr lang="ja-JP" altLang="en-US" sz="1200" b="0" spc="-1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ら</a:t>
            </a:r>
            <a:r>
              <a:rPr lang="ja-JP" altLang="en-US" sz="1200" b="0" spc="-1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し</a:t>
            </a:r>
            <a:r>
              <a:rPr lang="ja-JP" altLang="en-US" sz="12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2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endParaRPr lang="ja-JP" altLang="en-US" sz="1200" dirty="0">
              <a:latin typeface="小塚ゴシック Pr6N R" panose="020B0400000000000000" pitchFamily="34" charset="-128"/>
              <a:ea typeface="小塚ゴシック Pr6N R" panose="020B0400000000000000" pitchFamily="34" charset="-128"/>
              <a:cs typeface="小塚ゴシック Pro EL"/>
            </a:endParaRPr>
          </a:p>
        </p:txBody>
      </p:sp>
      <p:sp>
        <p:nvSpPr>
          <p:cNvPr id="16" name="Text Box 32">
            <a:extLst>
              <a:ext uri="{FF2B5EF4-FFF2-40B4-BE49-F238E27FC236}">
                <a16:creationId xmlns:a16="http://schemas.microsoft.com/office/drawing/2014/main" id="{5C283699-1A3A-4ED0-9472-27DEF8BBCDC5}"/>
              </a:ext>
            </a:extLst>
          </p:cNvPr>
          <p:cNvSpPr txBox="1">
            <a:spLocks noChangeArrowheads="1"/>
          </p:cNvSpPr>
          <p:nvPr/>
        </p:nvSpPr>
        <p:spPr bwMode="auto">
          <a:xfrm>
            <a:off x="6355272" y="2745478"/>
            <a:ext cx="1886458" cy="507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12700" marR="5080">
              <a:lnSpc>
                <a:spcPct val="116799"/>
              </a:lnSpc>
              <a:spcBef>
                <a:spcPts val="320"/>
              </a:spcBef>
            </a:pPr>
            <a:r>
              <a:rPr lang="ja-JP" altLang="en-US" sz="12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人</a:t>
            </a:r>
            <a:r>
              <a:rPr lang="ja-JP" altLang="en-US" sz="12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差</a:t>
            </a:r>
            <a:r>
              <a:rPr lang="ja-JP" altLang="en-US" sz="12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し</a:t>
            </a:r>
            <a:r>
              <a:rPr lang="ja-JP" altLang="en-US" sz="12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指</a:t>
            </a:r>
            <a:r>
              <a:rPr lang="ja-JP" altLang="en-US" sz="12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と</a:t>
            </a: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親</a:t>
            </a:r>
            <a:r>
              <a:rPr lang="ja-JP" altLang="en-US" sz="12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指</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で</a:t>
            </a:r>
            <a:r>
              <a:rPr lang="ja-JP" altLang="en-US" sz="12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lang="en-US" altLang="ja-JP" sz="1200" dirty="0">
                <a:solidFill>
                  <a:srgbClr val="231F20"/>
                </a:solidFill>
                <a:latin typeface="小塚ゴシック Pr6N R" panose="020B0400000000000000" pitchFamily="34" charset="-128"/>
                <a:ea typeface="小塚ゴシック Pr6N R" panose="020B0400000000000000" pitchFamily="34" charset="-128"/>
                <a:cs typeface="Arial"/>
              </a:rPr>
              <a:t>2</a:t>
            </a:r>
            <a:r>
              <a:rPr lang="ja-JP" altLang="en-US" sz="1200" spc="-40" dirty="0">
                <a:solidFill>
                  <a:srgbClr val="231F20"/>
                </a:solidFill>
                <a:latin typeface="小塚ゴシック Pr6N R" panose="020B0400000000000000" pitchFamily="34" charset="-128"/>
                <a:ea typeface="小塚ゴシック Pr6N R" panose="020B0400000000000000" pitchFamily="34" charset="-128"/>
                <a:cs typeface="Arial"/>
              </a:rPr>
              <a:t> </a:t>
            </a:r>
            <a:r>
              <a:rPr lang="ja-JP" altLang="en-US" sz="12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本</a:t>
            </a:r>
            <a:r>
              <a:rPr lang="ja-JP" altLang="en-US" sz="12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のゴ</a:t>
            </a:r>
            <a:r>
              <a:rPr lang="ja-JP" altLang="en-US" sz="12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ム</a:t>
            </a:r>
            <a:r>
              <a:rPr lang="ja-JP" altLang="en-US" sz="12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バ</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ン </a:t>
            </a:r>
            <a:r>
              <a:rPr lang="ja-JP" altLang="en-US" sz="12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ド</a:t>
            </a:r>
            <a:r>
              <a:rPr lang="ja-JP" altLang="en-US" sz="12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2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分</a:t>
            </a:r>
            <a:r>
              <a:rPr lang="ja-JP" altLang="en-US" sz="12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け</a:t>
            </a:r>
            <a:r>
              <a:rPr lang="ja-JP" altLang="en-US" sz="12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2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endParaRPr lang="ja-JP" altLang="en-US" sz="1200" dirty="0">
              <a:latin typeface="小塚ゴシック Pr6N R" panose="020B0400000000000000" pitchFamily="34" charset="-128"/>
              <a:ea typeface="小塚ゴシック Pr6N R" panose="020B0400000000000000" pitchFamily="34" charset="-128"/>
              <a:cs typeface="小塚ゴシック Pro EL"/>
            </a:endParaRPr>
          </a:p>
        </p:txBody>
      </p:sp>
      <p:sp>
        <p:nvSpPr>
          <p:cNvPr id="17" name="Text Box 30">
            <a:extLst>
              <a:ext uri="{FF2B5EF4-FFF2-40B4-BE49-F238E27FC236}">
                <a16:creationId xmlns:a16="http://schemas.microsoft.com/office/drawing/2014/main" id="{C176D2A5-DDF3-4B5E-A452-CC10AFB8CC0E}"/>
              </a:ext>
            </a:extLst>
          </p:cNvPr>
          <p:cNvSpPr txBox="1">
            <a:spLocks noChangeArrowheads="1"/>
          </p:cNvSpPr>
          <p:nvPr/>
        </p:nvSpPr>
        <p:spPr bwMode="auto">
          <a:xfrm>
            <a:off x="916914" y="2934350"/>
            <a:ext cx="6610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①</a:t>
            </a:r>
          </a:p>
        </p:txBody>
      </p:sp>
      <p:sp>
        <p:nvSpPr>
          <p:cNvPr id="18" name="Text Box 30">
            <a:extLst>
              <a:ext uri="{FF2B5EF4-FFF2-40B4-BE49-F238E27FC236}">
                <a16:creationId xmlns:a16="http://schemas.microsoft.com/office/drawing/2014/main" id="{E1BF7602-FD70-49E4-B03B-C9BC724EF826}"/>
              </a:ext>
            </a:extLst>
          </p:cNvPr>
          <p:cNvSpPr txBox="1">
            <a:spLocks noChangeArrowheads="1"/>
          </p:cNvSpPr>
          <p:nvPr/>
        </p:nvSpPr>
        <p:spPr bwMode="auto">
          <a:xfrm>
            <a:off x="3277262" y="2959051"/>
            <a:ext cx="6610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②</a:t>
            </a:r>
          </a:p>
        </p:txBody>
      </p:sp>
      <p:sp>
        <p:nvSpPr>
          <p:cNvPr id="19" name="Text Box 30">
            <a:extLst>
              <a:ext uri="{FF2B5EF4-FFF2-40B4-BE49-F238E27FC236}">
                <a16:creationId xmlns:a16="http://schemas.microsoft.com/office/drawing/2014/main" id="{9C770473-437A-41E8-BDAF-4A3A9BBBE1B8}"/>
              </a:ext>
            </a:extLst>
          </p:cNvPr>
          <p:cNvSpPr txBox="1">
            <a:spLocks noChangeArrowheads="1"/>
          </p:cNvSpPr>
          <p:nvPr/>
        </p:nvSpPr>
        <p:spPr bwMode="auto">
          <a:xfrm>
            <a:off x="6082263" y="2773489"/>
            <a:ext cx="6610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③</a:t>
            </a:r>
          </a:p>
        </p:txBody>
      </p:sp>
      <p:sp>
        <p:nvSpPr>
          <p:cNvPr id="20" name="Text Box 32">
            <a:extLst>
              <a:ext uri="{FF2B5EF4-FFF2-40B4-BE49-F238E27FC236}">
                <a16:creationId xmlns:a16="http://schemas.microsoft.com/office/drawing/2014/main" id="{203B3296-2A03-4329-A0DB-A6445F7AA16B}"/>
              </a:ext>
            </a:extLst>
          </p:cNvPr>
          <p:cNvSpPr txBox="1">
            <a:spLocks noChangeArrowheads="1"/>
          </p:cNvSpPr>
          <p:nvPr/>
        </p:nvSpPr>
        <p:spPr bwMode="auto">
          <a:xfrm>
            <a:off x="8850262" y="2811211"/>
            <a:ext cx="1886458" cy="7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12700" marR="5080">
              <a:lnSpc>
                <a:spcPct val="119700"/>
              </a:lnSpc>
              <a:spcBef>
                <a:spcPts val="345"/>
              </a:spcBef>
            </a:pP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ゴ</a:t>
            </a:r>
            <a:r>
              <a:rPr lang="ja-JP" altLang="en-US" sz="12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ム</a:t>
            </a:r>
            <a:r>
              <a:rPr lang="ja-JP" altLang="en-US" sz="12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バ</a:t>
            </a:r>
            <a:r>
              <a:rPr lang="ja-JP" altLang="en-US" sz="12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ン</a:t>
            </a: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ド</a:t>
            </a:r>
            <a:r>
              <a:rPr lang="ja-JP" altLang="en-US" sz="12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2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指で</a:t>
            </a:r>
            <a:r>
              <a:rPr lang="ja-JP" altLang="en-US" sz="12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把</a:t>
            </a:r>
            <a:r>
              <a:rPr lang="ja-JP" altLang="en-US" sz="12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持</a:t>
            </a: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し</a:t>
            </a:r>
            <a:r>
              <a:rPr lang="ja-JP" altLang="en-US" sz="12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な</a:t>
            </a:r>
            <a:r>
              <a:rPr lang="ja-JP" altLang="en-US" sz="12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が</a:t>
            </a:r>
            <a:r>
              <a:rPr lang="ja-JP" altLang="en-US" sz="12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ら</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lang="ja-JP" altLang="en-US" sz="12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顎</a:t>
            </a:r>
            <a:r>
              <a:rPr lang="ja-JP" altLang="en-US" sz="12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a:t>
            </a:r>
            <a:r>
              <a:rPr lang="ja-JP" altLang="en-US" sz="12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下</a:t>
            </a:r>
            <a:r>
              <a:rPr lang="ja-JP" altLang="en-US" sz="12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lang="ja-JP" altLang="en-US" sz="1200" b="0" spc="-9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マ</a:t>
            </a:r>
            <a:r>
              <a:rPr lang="ja-JP" altLang="en-US" sz="1200" b="0" spc="-1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ス</a:t>
            </a:r>
            <a:r>
              <a:rPr lang="ja-JP" altLang="en-US" sz="12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ク</a:t>
            </a:r>
            <a:r>
              <a:rPr lang="ja-JP" altLang="en-US" sz="12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2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当</a:t>
            </a:r>
            <a:r>
              <a:rPr lang="ja-JP" altLang="en-US" sz="1200" b="0" spc="-8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て</a:t>
            </a:r>
            <a:r>
              <a:rPr lang="ja-JP" altLang="en-US" sz="12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2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endParaRPr lang="ja-JP" altLang="en-US" sz="1200" dirty="0">
              <a:latin typeface="小塚ゴシック Pr6N R" panose="020B0400000000000000" pitchFamily="34" charset="-128"/>
              <a:ea typeface="小塚ゴシック Pr6N R" panose="020B0400000000000000" pitchFamily="34" charset="-128"/>
              <a:cs typeface="小塚ゴシック Pro EL"/>
            </a:endParaRPr>
          </a:p>
        </p:txBody>
      </p:sp>
      <p:sp>
        <p:nvSpPr>
          <p:cNvPr id="21" name="Text Box 30">
            <a:extLst>
              <a:ext uri="{FF2B5EF4-FFF2-40B4-BE49-F238E27FC236}">
                <a16:creationId xmlns:a16="http://schemas.microsoft.com/office/drawing/2014/main" id="{C46EC1F2-EAF2-4891-8712-B2E34163A415}"/>
              </a:ext>
            </a:extLst>
          </p:cNvPr>
          <p:cNvSpPr txBox="1">
            <a:spLocks noChangeArrowheads="1"/>
          </p:cNvSpPr>
          <p:nvPr/>
        </p:nvSpPr>
        <p:spPr bwMode="auto">
          <a:xfrm>
            <a:off x="8577253" y="2839222"/>
            <a:ext cx="6610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④</a:t>
            </a:r>
          </a:p>
        </p:txBody>
      </p:sp>
      <p:sp>
        <p:nvSpPr>
          <p:cNvPr id="22" name="Text Box 30">
            <a:extLst>
              <a:ext uri="{FF2B5EF4-FFF2-40B4-BE49-F238E27FC236}">
                <a16:creationId xmlns:a16="http://schemas.microsoft.com/office/drawing/2014/main" id="{BBE8A3CB-991F-418E-95C2-6E0B85A85D60}"/>
              </a:ext>
            </a:extLst>
          </p:cNvPr>
          <p:cNvSpPr txBox="1">
            <a:spLocks noChangeArrowheads="1"/>
          </p:cNvSpPr>
          <p:nvPr/>
        </p:nvSpPr>
        <p:spPr bwMode="auto">
          <a:xfrm>
            <a:off x="1176809" y="5357970"/>
            <a:ext cx="1930514" cy="7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12700" marR="5080">
              <a:lnSpc>
                <a:spcPct val="119800"/>
              </a:lnSpc>
              <a:spcBef>
                <a:spcPts val="340"/>
              </a:spcBef>
            </a:pPr>
            <a:r>
              <a:rPr lang="ja-JP" altLang="en-US" sz="12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ゴ</a:t>
            </a:r>
            <a:r>
              <a:rPr lang="ja-JP" altLang="en-US" sz="12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ム</a:t>
            </a:r>
            <a:r>
              <a:rPr lang="ja-JP" altLang="en-US" sz="12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バ</a:t>
            </a:r>
            <a:r>
              <a:rPr lang="ja-JP" altLang="en-US" sz="1200" b="0" spc="-9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ン</a:t>
            </a:r>
            <a:r>
              <a:rPr lang="ja-JP" altLang="en-US" sz="12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ドを</a:t>
            </a:r>
            <a:r>
              <a:rPr lang="ja-JP" altLang="en-US" sz="12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引き</a:t>
            </a:r>
            <a:r>
              <a:rPr lang="ja-JP" altLang="en-US" sz="12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上</a:t>
            </a:r>
            <a:r>
              <a:rPr lang="ja-JP" altLang="en-US" sz="12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げ</a:t>
            </a:r>
            <a:r>
              <a:rPr lang="ja-JP" altLang="en-US" sz="12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2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頭</a:t>
            </a:r>
            <a:r>
              <a:rPr lang="ja-JP" altLang="en-US" sz="12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頂</a:t>
            </a:r>
            <a:r>
              <a:rPr lang="ja-JP" altLang="en-US" sz="12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部と </a:t>
            </a:r>
            <a:r>
              <a:rPr lang="ja-JP" altLang="en-US" sz="12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首</a:t>
            </a:r>
            <a:r>
              <a:rPr lang="ja-JP" altLang="en-US" sz="12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a:t>
            </a:r>
            <a:r>
              <a:rPr lang="ja-JP" altLang="en-US" sz="12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後</a:t>
            </a:r>
            <a:r>
              <a:rPr lang="ja-JP" altLang="en-US" sz="12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ろ</a:t>
            </a:r>
            <a:r>
              <a:rPr lang="ja-JP" altLang="en-US" sz="12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lang="ja-JP" altLang="en-US" sz="12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バ</a:t>
            </a:r>
            <a:r>
              <a:rPr lang="ja-JP" altLang="en-US" sz="1200" b="0" spc="-1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ン</a:t>
            </a:r>
            <a:r>
              <a:rPr lang="ja-JP" altLang="en-US" sz="12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ド</a:t>
            </a:r>
            <a:r>
              <a:rPr lang="ja-JP" altLang="en-US" sz="1200" b="0" spc="-8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2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かけ</a:t>
            </a:r>
            <a:r>
              <a:rPr lang="ja-JP" altLang="en-US" sz="12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2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endParaRPr lang="ja-JP" altLang="en-US" sz="1200" dirty="0">
              <a:latin typeface="小塚ゴシック Pr6N R" panose="020B0400000000000000" pitchFamily="34" charset="-128"/>
              <a:ea typeface="小塚ゴシック Pr6N R" panose="020B0400000000000000" pitchFamily="34" charset="-128"/>
              <a:cs typeface="小塚ゴシック Pro EL"/>
            </a:endParaRPr>
          </a:p>
        </p:txBody>
      </p:sp>
      <p:sp>
        <p:nvSpPr>
          <p:cNvPr id="23" name="Text Box 31">
            <a:extLst>
              <a:ext uri="{FF2B5EF4-FFF2-40B4-BE49-F238E27FC236}">
                <a16:creationId xmlns:a16="http://schemas.microsoft.com/office/drawing/2014/main" id="{B98BE939-E929-4F4A-A209-63EBCCF981F2}"/>
              </a:ext>
            </a:extLst>
          </p:cNvPr>
          <p:cNvSpPr txBox="1">
            <a:spLocks noChangeArrowheads="1"/>
          </p:cNvSpPr>
          <p:nvPr/>
        </p:nvSpPr>
        <p:spPr bwMode="auto">
          <a:xfrm>
            <a:off x="3553942" y="5326359"/>
            <a:ext cx="1886458" cy="543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12700" marR="5080" indent="-635">
              <a:lnSpc>
                <a:spcPct val="116799"/>
              </a:lnSpc>
              <a:spcBef>
                <a:spcPts val="320"/>
              </a:spcBef>
            </a:pPr>
            <a:r>
              <a:rPr lang="ja-JP" altLang="en-US" sz="12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２</a:t>
            </a: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本のゴムの角度</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は</a:t>
            </a:r>
            <a:r>
              <a:rPr lang="ja-JP" altLang="en-US" sz="12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lang="en-US" altLang="ja-JP" sz="1400" dirty="0">
                <a:solidFill>
                  <a:srgbClr val="231F20"/>
                </a:solidFill>
                <a:latin typeface="小塚ゴシック Pr6N R" panose="020B0400000000000000" pitchFamily="34" charset="-128"/>
                <a:ea typeface="小塚ゴシック Pr6N R" panose="020B0400000000000000" pitchFamily="34" charset="-128"/>
                <a:cs typeface="Arial"/>
              </a:rPr>
              <a:t>90</a:t>
            </a:r>
            <a:r>
              <a:rPr lang="ja-JP" altLang="en-US" sz="1400" spc="-35" dirty="0">
                <a:solidFill>
                  <a:srgbClr val="231F20"/>
                </a:solidFill>
                <a:latin typeface="小塚ゴシック Pr6N R" panose="020B0400000000000000" pitchFamily="34" charset="-128"/>
                <a:ea typeface="小塚ゴシック Pr6N R" panose="020B0400000000000000" pitchFamily="34" charset="-128"/>
                <a:cs typeface="Arial"/>
              </a:rPr>
              <a:t> </a:t>
            </a: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度にな</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る ように</a:t>
            </a:r>
            <a:r>
              <a:rPr lang="ja-JP" altLang="en-US" sz="1200" b="0" spc="-1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し</a:t>
            </a:r>
            <a:r>
              <a:rPr lang="ja-JP" altLang="en-US" sz="12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2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endParaRPr lang="ja-JP" altLang="en-US" sz="1200" dirty="0">
              <a:latin typeface="小塚ゴシック Pr6N R" panose="020B0400000000000000" pitchFamily="34" charset="-128"/>
              <a:ea typeface="小塚ゴシック Pr6N R" panose="020B0400000000000000" pitchFamily="34" charset="-128"/>
              <a:cs typeface="小塚ゴシック Pro EL"/>
            </a:endParaRPr>
          </a:p>
        </p:txBody>
      </p:sp>
      <p:sp>
        <p:nvSpPr>
          <p:cNvPr id="24" name="Text Box 32">
            <a:extLst>
              <a:ext uri="{FF2B5EF4-FFF2-40B4-BE49-F238E27FC236}">
                <a16:creationId xmlns:a16="http://schemas.microsoft.com/office/drawing/2014/main" id="{F2548486-C6EE-429D-BF5A-A62CB084B55F}"/>
              </a:ext>
            </a:extLst>
          </p:cNvPr>
          <p:cNvSpPr txBox="1">
            <a:spLocks noChangeArrowheads="1"/>
          </p:cNvSpPr>
          <p:nvPr/>
        </p:nvSpPr>
        <p:spPr bwMode="auto">
          <a:xfrm>
            <a:off x="6095802" y="5271964"/>
            <a:ext cx="2033094" cy="5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12700" marR="5080">
              <a:lnSpc>
                <a:spcPct val="119800"/>
              </a:lnSpc>
              <a:spcBef>
                <a:spcPts val="340"/>
              </a:spcBef>
            </a:pPr>
            <a:r>
              <a:rPr lang="ja-JP" altLang="en-US" sz="1200" b="0" spc="-8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ノ</a:t>
            </a:r>
            <a:r>
              <a:rPr lang="ja-JP" altLang="en-US" sz="12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ー</a:t>
            </a:r>
            <a:r>
              <a:rPr lang="ja-JP" altLang="en-US" sz="12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ズ</a:t>
            </a:r>
            <a:r>
              <a:rPr lang="ja-JP" altLang="en-US" sz="12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ワ</a:t>
            </a:r>
            <a:r>
              <a:rPr lang="ja-JP" altLang="en-US" sz="12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イ</a:t>
            </a:r>
            <a:r>
              <a:rPr lang="ja-JP" altLang="en-US" sz="12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ヤ</a:t>
            </a: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2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指</a:t>
            </a:r>
            <a:r>
              <a:rPr lang="ja-JP" altLang="en-US" sz="12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で</a:t>
            </a:r>
            <a:r>
              <a:rPr lang="ja-JP" altLang="en-US" sz="12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押</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し当</a:t>
            </a:r>
            <a:r>
              <a:rPr lang="ja-JP" altLang="en-US" sz="1200" b="0" spc="-1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て</a:t>
            </a:r>
            <a:r>
              <a:rPr lang="ja-JP" altLang="en-US" sz="12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鼻 </a:t>
            </a:r>
            <a:r>
              <a:rPr lang="ja-JP" altLang="en-US" sz="12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a:t>
            </a:r>
            <a:r>
              <a:rPr lang="ja-JP" altLang="en-US" sz="12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形</a:t>
            </a:r>
            <a:r>
              <a:rPr lang="ja-JP" altLang="en-US" sz="1200" b="0" spc="-8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lang="ja-JP" altLang="en-US" sz="12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合</a:t>
            </a:r>
            <a:r>
              <a:rPr lang="ja-JP" altLang="en-US" sz="12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わ</a:t>
            </a:r>
            <a:r>
              <a:rPr lang="ja-JP" altLang="en-US" sz="1200" b="0" spc="-1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せ</a:t>
            </a:r>
            <a:r>
              <a:rPr lang="ja-JP" altLang="en-US" sz="12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る</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endParaRPr lang="ja-JP" altLang="en-US" sz="1200" dirty="0">
              <a:latin typeface="小塚ゴシック Pr6N R" panose="020B0400000000000000" pitchFamily="34" charset="-128"/>
              <a:ea typeface="小塚ゴシック Pr6N R" panose="020B0400000000000000" pitchFamily="34" charset="-128"/>
              <a:cs typeface="小塚ゴシック Pro EL"/>
            </a:endParaRPr>
          </a:p>
        </p:txBody>
      </p:sp>
      <p:sp>
        <p:nvSpPr>
          <p:cNvPr id="25" name="Text Box 30">
            <a:extLst>
              <a:ext uri="{FF2B5EF4-FFF2-40B4-BE49-F238E27FC236}">
                <a16:creationId xmlns:a16="http://schemas.microsoft.com/office/drawing/2014/main" id="{1D3ADCE1-B582-4E48-8B5D-DD83AB76EBC1}"/>
              </a:ext>
            </a:extLst>
          </p:cNvPr>
          <p:cNvSpPr txBox="1">
            <a:spLocks noChangeArrowheads="1"/>
          </p:cNvSpPr>
          <p:nvPr/>
        </p:nvSpPr>
        <p:spPr bwMode="auto">
          <a:xfrm>
            <a:off x="870297" y="5326752"/>
            <a:ext cx="6610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①</a:t>
            </a:r>
          </a:p>
        </p:txBody>
      </p:sp>
      <p:sp>
        <p:nvSpPr>
          <p:cNvPr id="26" name="Text Box 30">
            <a:extLst>
              <a:ext uri="{FF2B5EF4-FFF2-40B4-BE49-F238E27FC236}">
                <a16:creationId xmlns:a16="http://schemas.microsoft.com/office/drawing/2014/main" id="{2B2AA42E-A541-4ECB-8FCB-52B57ACB0CE8}"/>
              </a:ext>
            </a:extLst>
          </p:cNvPr>
          <p:cNvSpPr txBox="1">
            <a:spLocks noChangeArrowheads="1"/>
          </p:cNvSpPr>
          <p:nvPr/>
        </p:nvSpPr>
        <p:spPr bwMode="auto">
          <a:xfrm>
            <a:off x="3269414" y="5326359"/>
            <a:ext cx="6610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②</a:t>
            </a:r>
          </a:p>
        </p:txBody>
      </p:sp>
      <p:sp>
        <p:nvSpPr>
          <p:cNvPr id="27" name="Text Box 30">
            <a:extLst>
              <a:ext uri="{FF2B5EF4-FFF2-40B4-BE49-F238E27FC236}">
                <a16:creationId xmlns:a16="http://schemas.microsoft.com/office/drawing/2014/main" id="{FEE8766A-0E4E-483B-95E2-559DA8E73BC0}"/>
              </a:ext>
            </a:extLst>
          </p:cNvPr>
          <p:cNvSpPr txBox="1">
            <a:spLocks noChangeArrowheads="1"/>
          </p:cNvSpPr>
          <p:nvPr/>
        </p:nvSpPr>
        <p:spPr bwMode="auto">
          <a:xfrm>
            <a:off x="5846991" y="5259482"/>
            <a:ext cx="6610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③</a:t>
            </a:r>
          </a:p>
        </p:txBody>
      </p:sp>
      <p:sp>
        <p:nvSpPr>
          <p:cNvPr id="28" name="Text Box 32">
            <a:extLst>
              <a:ext uri="{FF2B5EF4-FFF2-40B4-BE49-F238E27FC236}">
                <a16:creationId xmlns:a16="http://schemas.microsoft.com/office/drawing/2014/main" id="{CF622A83-F6C6-4C00-AA64-85A9213060FF}"/>
              </a:ext>
            </a:extLst>
          </p:cNvPr>
          <p:cNvSpPr txBox="1">
            <a:spLocks noChangeArrowheads="1"/>
          </p:cNvSpPr>
          <p:nvPr/>
        </p:nvSpPr>
        <p:spPr bwMode="auto">
          <a:xfrm>
            <a:off x="8803645" y="5246681"/>
            <a:ext cx="1886458" cy="7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12700" marR="5080">
              <a:lnSpc>
                <a:spcPct val="119800"/>
              </a:lnSpc>
              <a:spcBef>
                <a:spcPts val="340"/>
              </a:spcBef>
            </a:pPr>
            <a:r>
              <a:rPr lang="ja-JP" altLang="en-US" sz="12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ユ</a:t>
            </a:r>
            <a:r>
              <a:rPr lang="ja-JP" altLang="en-US" sz="12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ー</a:t>
            </a:r>
            <a:r>
              <a:rPr lang="ja-JP" altLang="en-US" sz="12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ザ</a:t>
            </a:r>
            <a:r>
              <a:rPr lang="ja-JP" altLang="en-US" sz="12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ー</a:t>
            </a:r>
            <a:r>
              <a:rPr lang="ja-JP" altLang="en-US" sz="12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シ</a:t>
            </a: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ー</a:t>
            </a:r>
            <a:r>
              <a:rPr lang="ja-JP" altLang="en-US" sz="12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ル</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チ</a:t>
            </a:r>
            <a:r>
              <a:rPr lang="ja-JP" altLang="en-US" sz="12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ェ</a:t>
            </a:r>
            <a:r>
              <a:rPr lang="ja-JP" altLang="en-US" sz="12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ッ</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ク</a:t>
            </a:r>
            <a:r>
              <a:rPr lang="ja-JP" altLang="en-US" sz="12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2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行</a:t>
            </a:r>
            <a:r>
              <a:rPr lang="ja-JP" altLang="en-US" sz="12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い</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lang="ja-JP" altLang="en-US" sz="1200" b="0" spc="-1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フ</a:t>
            </a:r>
            <a:r>
              <a:rPr lang="ja-JP" altLang="en-US" sz="1200" b="0" spc="-1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ィ</a:t>
            </a:r>
            <a:r>
              <a:rPr lang="ja-JP" altLang="en-US" sz="1200" b="0" spc="-1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ッ</a:t>
            </a:r>
            <a:r>
              <a:rPr lang="ja-JP" altLang="en-US" sz="12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ト</a:t>
            </a:r>
            <a:r>
              <a:rPr lang="ja-JP" altLang="en-US" sz="12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確</a:t>
            </a:r>
            <a:r>
              <a:rPr lang="ja-JP" altLang="en-US" sz="12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認</a:t>
            </a:r>
            <a:r>
              <a:rPr lang="ja-JP" altLang="en-US" sz="1200" b="0" spc="-1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し</a:t>
            </a:r>
            <a:r>
              <a:rPr lang="ja-JP" altLang="en-US" sz="12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2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endParaRPr lang="ja-JP" altLang="en-US" sz="1200" dirty="0">
              <a:latin typeface="小塚ゴシック Pr6N R" panose="020B0400000000000000" pitchFamily="34" charset="-128"/>
              <a:ea typeface="小塚ゴシック Pr6N R" panose="020B0400000000000000" pitchFamily="34" charset="-128"/>
              <a:cs typeface="小塚ゴシック Pro EL"/>
            </a:endParaRPr>
          </a:p>
        </p:txBody>
      </p:sp>
      <p:sp>
        <p:nvSpPr>
          <p:cNvPr id="29" name="Text Box 30">
            <a:extLst>
              <a:ext uri="{FF2B5EF4-FFF2-40B4-BE49-F238E27FC236}">
                <a16:creationId xmlns:a16="http://schemas.microsoft.com/office/drawing/2014/main" id="{781BE162-F0F1-43E9-9A22-17C6DB04366A}"/>
              </a:ext>
            </a:extLst>
          </p:cNvPr>
          <p:cNvSpPr txBox="1">
            <a:spLocks noChangeArrowheads="1"/>
          </p:cNvSpPr>
          <p:nvPr/>
        </p:nvSpPr>
        <p:spPr bwMode="auto">
          <a:xfrm>
            <a:off x="8530636" y="5231624"/>
            <a:ext cx="66106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④</a:t>
            </a:r>
          </a:p>
        </p:txBody>
      </p:sp>
    </p:spTree>
    <p:extLst>
      <p:ext uri="{BB962C8B-B14F-4D97-AF65-F5344CB8AC3E}">
        <p14:creationId xmlns:p14="http://schemas.microsoft.com/office/powerpoint/2010/main" val="15892104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A610AD16-DFA9-40C6-AEFA-66BA9B2CD5C7}"/>
              </a:ext>
            </a:extLst>
          </p:cNvPr>
          <p:cNvSpPr txBox="1">
            <a:spLocks noChangeArrowheads="1"/>
          </p:cNvSpPr>
          <p:nvPr/>
        </p:nvSpPr>
        <p:spPr bwMode="auto">
          <a:xfrm>
            <a:off x="1926605" y="768734"/>
            <a:ext cx="77041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2800" b="1" dirty="0">
                <a:solidFill>
                  <a:srgbClr val="3399FF"/>
                </a:solidFill>
              </a:rPr>
              <a:t>ゴーグル・フェイスシールドの着脱方法</a:t>
            </a:r>
          </a:p>
        </p:txBody>
      </p:sp>
      <p:sp>
        <p:nvSpPr>
          <p:cNvPr id="3" name="Rectangle 14">
            <a:extLst>
              <a:ext uri="{FF2B5EF4-FFF2-40B4-BE49-F238E27FC236}">
                <a16:creationId xmlns:a16="http://schemas.microsoft.com/office/drawing/2014/main" id="{FDCBAEE0-6E8D-4BC9-8D6A-B7BA0135B58A}"/>
              </a:ext>
            </a:extLst>
          </p:cNvPr>
          <p:cNvSpPr>
            <a:spLocks noChangeArrowheads="1"/>
          </p:cNvSpPr>
          <p:nvPr/>
        </p:nvSpPr>
        <p:spPr bwMode="auto">
          <a:xfrm>
            <a:off x="1468508" y="1441800"/>
            <a:ext cx="2447925" cy="431800"/>
          </a:xfrm>
          <a:prstGeom prst="rect">
            <a:avLst/>
          </a:prstGeom>
          <a:solidFill>
            <a:srgbClr val="3399FF"/>
          </a:solidFill>
          <a:ln w="9525">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p>
        </p:txBody>
      </p:sp>
      <p:sp>
        <p:nvSpPr>
          <p:cNvPr id="4" name="Text Box 15">
            <a:extLst>
              <a:ext uri="{FF2B5EF4-FFF2-40B4-BE49-F238E27FC236}">
                <a16:creationId xmlns:a16="http://schemas.microsoft.com/office/drawing/2014/main" id="{B89052A6-D024-4017-A8C5-3BF0723298F7}"/>
              </a:ext>
            </a:extLst>
          </p:cNvPr>
          <p:cNvSpPr txBox="1">
            <a:spLocks noChangeArrowheads="1"/>
          </p:cNvSpPr>
          <p:nvPr/>
        </p:nvSpPr>
        <p:spPr bwMode="auto">
          <a:xfrm>
            <a:off x="1468508" y="1441800"/>
            <a:ext cx="2303462" cy="396875"/>
          </a:xfrm>
          <a:prstGeom prst="rect">
            <a:avLst/>
          </a:prstGeom>
          <a:noFill/>
          <a:ln>
            <a:noFill/>
          </a:ln>
          <a:effectLst/>
          <a:extLst>
            <a:ext uri="{909E8E84-426E-40DD-AFC4-6F175D3DCCD1}">
              <a14:hiddenFill xmlns:a14="http://schemas.microsoft.com/office/drawing/2010/main">
                <a:solidFill>
                  <a:srgbClr val="3399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b="1">
                <a:solidFill>
                  <a:schemeClr val="bg1"/>
                </a:solidFill>
              </a:rPr>
              <a:t>装着時のポイント</a:t>
            </a:r>
          </a:p>
        </p:txBody>
      </p:sp>
      <p:sp>
        <p:nvSpPr>
          <p:cNvPr id="5" name="Line 16">
            <a:extLst>
              <a:ext uri="{FF2B5EF4-FFF2-40B4-BE49-F238E27FC236}">
                <a16:creationId xmlns:a16="http://schemas.microsoft.com/office/drawing/2014/main" id="{39F1B160-F20D-44F6-BD16-5A2E0D843B07}"/>
              </a:ext>
            </a:extLst>
          </p:cNvPr>
          <p:cNvSpPr>
            <a:spLocks noChangeShapeType="1"/>
          </p:cNvSpPr>
          <p:nvPr/>
        </p:nvSpPr>
        <p:spPr bwMode="auto">
          <a:xfrm>
            <a:off x="1468508" y="1873600"/>
            <a:ext cx="3671887" cy="0"/>
          </a:xfrm>
          <a:prstGeom prst="line">
            <a:avLst/>
          </a:prstGeom>
          <a:noFill/>
          <a:ln w="28575">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Rectangle 17">
            <a:extLst>
              <a:ext uri="{FF2B5EF4-FFF2-40B4-BE49-F238E27FC236}">
                <a16:creationId xmlns:a16="http://schemas.microsoft.com/office/drawing/2014/main" id="{593F345A-C7A4-4649-ACAD-AAA2846D073E}"/>
              </a:ext>
            </a:extLst>
          </p:cNvPr>
          <p:cNvSpPr>
            <a:spLocks noChangeArrowheads="1"/>
          </p:cNvSpPr>
          <p:nvPr/>
        </p:nvSpPr>
        <p:spPr bwMode="auto">
          <a:xfrm>
            <a:off x="6211957" y="1416434"/>
            <a:ext cx="2447925" cy="431800"/>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p>
        </p:txBody>
      </p:sp>
      <p:sp>
        <p:nvSpPr>
          <p:cNvPr id="7" name="Line 18">
            <a:extLst>
              <a:ext uri="{FF2B5EF4-FFF2-40B4-BE49-F238E27FC236}">
                <a16:creationId xmlns:a16="http://schemas.microsoft.com/office/drawing/2014/main" id="{80A8E506-7665-4E0D-894E-9080E4CF2FE6}"/>
              </a:ext>
            </a:extLst>
          </p:cNvPr>
          <p:cNvSpPr>
            <a:spLocks noChangeShapeType="1"/>
          </p:cNvSpPr>
          <p:nvPr/>
        </p:nvSpPr>
        <p:spPr bwMode="auto">
          <a:xfrm>
            <a:off x="6211957" y="1848234"/>
            <a:ext cx="3671888"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 name="Text Box 19">
            <a:extLst>
              <a:ext uri="{FF2B5EF4-FFF2-40B4-BE49-F238E27FC236}">
                <a16:creationId xmlns:a16="http://schemas.microsoft.com/office/drawing/2014/main" id="{5F7D00C9-30D0-4AD8-ACDF-60ECEB4CDEA3}"/>
              </a:ext>
            </a:extLst>
          </p:cNvPr>
          <p:cNvSpPr txBox="1">
            <a:spLocks noChangeArrowheads="1"/>
          </p:cNvSpPr>
          <p:nvPr/>
        </p:nvSpPr>
        <p:spPr bwMode="auto">
          <a:xfrm>
            <a:off x="6283395" y="1416434"/>
            <a:ext cx="2303462" cy="396875"/>
          </a:xfrm>
          <a:prstGeom prst="rect">
            <a:avLst/>
          </a:prstGeom>
          <a:noFill/>
          <a:ln>
            <a:noFill/>
          </a:ln>
          <a:effectLst/>
          <a:extLst>
            <a:ext uri="{909E8E84-426E-40DD-AFC4-6F175D3DCCD1}">
              <a14:hiddenFill xmlns:a14="http://schemas.microsoft.com/office/drawing/2010/main">
                <a:solidFill>
                  <a:srgbClr val="3399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b="1">
                <a:solidFill>
                  <a:schemeClr val="bg1"/>
                </a:solidFill>
              </a:rPr>
              <a:t>脱ぐ時のポイント</a:t>
            </a:r>
          </a:p>
        </p:txBody>
      </p:sp>
      <p:sp>
        <p:nvSpPr>
          <p:cNvPr id="9" name="object 18">
            <a:extLst>
              <a:ext uri="{FF2B5EF4-FFF2-40B4-BE49-F238E27FC236}">
                <a16:creationId xmlns:a16="http://schemas.microsoft.com/office/drawing/2014/main" id="{F3753CF9-2444-4CEF-97BF-9EC111701960}"/>
              </a:ext>
            </a:extLst>
          </p:cNvPr>
          <p:cNvSpPr>
            <a:spLocks noChangeAspect="1"/>
          </p:cNvSpPr>
          <p:nvPr/>
        </p:nvSpPr>
        <p:spPr>
          <a:xfrm>
            <a:off x="3235563" y="2190950"/>
            <a:ext cx="2012298" cy="1735618"/>
          </a:xfrm>
          <a:prstGeom prst="rect">
            <a:avLst/>
          </a:prstGeom>
          <a:blipFill>
            <a:blip r:embed="rId2" cstate="print"/>
            <a:stretch>
              <a:fillRect/>
            </a:stretch>
          </a:blipFill>
        </p:spPr>
        <p:txBody>
          <a:bodyPr wrap="square" lIns="0" tIns="0" rIns="0" bIns="0" rtlCol="0"/>
          <a:lstStyle/>
          <a:p>
            <a:endParaRPr/>
          </a:p>
        </p:txBody>
      </p:sp>
      <p:sp>
        <p:nvSpPr>
          <p:cNvPr id="10" name="object 19">
            <a:extLst>
              <a:ext uri="{FF2B5EF4-FFF2-40B4-BE49-F238E27FC236}">
                <a16:creationId xmlns:a16="http://schemas.microsoft.com/office/drawing/2014/main" id="{8B1E6B2D-D922-4713-9D69-D521C36B5D6A}"/>
              </a:ext>
            </a:extLst>
          </p:cNvPr>
          <p:cNvSpPr>
            <a:spLocks noChangeAspect="1"/>
          </p:cNvSpPr>
          <p:nvPr/>
        </p:nvSpPr>
        <p:spPr>
          <a:xfrm>
            <a:off x="983974" y="2092938"/>
            <a:ext cx="2110968" cy="1820729"/>
          </a:xfrm>
          <a:prstGeom prst="rect">
            <a:avLst/>
          </a:prstGeom>
          <a:blipFill>
            <a:blip r:embed="rId3" cstate="print"/>
            <a:stretch>
              <a:fillRect/>
            </a:stretch>
          </a:blipFill>
        </p:spPr>
        <p:txBody>
          <a:bodyPr wrap="square" lIns="0" tIns="0" rIns="0" bIns="0" rtlCol="0"/>
          <a:lstStyle/>
          <a:p>
            <a:endParaRPr/>
          </a:p>
        </p:txBody>
      </p:sp>
      <p:sp>
        <p:nvSpPr>
          <p:cNvPr id="11" name="object 16">
            <a:extLst>
              <a:ext uri="{FF2B5EF4-FFF2-40B4-BE49-F238E27FC236}">
                <a16:creationId xmlns:a16="http://schemas.microsoft.com/office/drawing/2014/main" id="{D6DB2796-9B27-4DC8-B745-E51544F2EBA2}"/>
              </a:ext>
            </a:extLst>
          </p:cNvPr>
          <p:cNvSpPr>
            <a:spLocks noChangeAspect="1"/>
          </p:cNvSpPr>
          <p:nvPr/>
        </p:nvSpPr>
        <p:spPr>
          <a:xfrm>
            <a:off x="8507138" y="2002187"/>
            <a:ext cx="1994404" cy="1956993"/>
          </a:xfrm>
          <a:prstGeom prst="rect">
            <a:avLst/>
          </a:prstGeom>
          <a:blipFill>
            <a:blip r:embed="rId4" cstate="print"/>
            <a:stretch>
              <a:fillRect/>
            </a:stretch>
          </a:blipFill>
        </p:spPr>
        <p:txBody>
          <a:bodyPr wrap="square" lIns="0" tIns="0" rIns="0" bIns="0" rtlCol="0"/>
          <a:lstStyle/>
          <a:p>
            <a:endParaRPr/>
          </a:p>
        </p:txBody>
      </p:sp>
      <p:sp>
        <p:nvSpPr>
          <p:cNvPr id="12" name="object 17">
            <a:extLst>
              <a:ext uri="{FF2B5EF4-FFF2-40B4-BE49-F238E27FC236}">
                <a16:creationId xmlns:a16="http://schemas.microsoft.com/office/drawing/2014/main" id="{BAB85973-95FD-4B80-B4E5-CDDA3E085C7B}"/>
              </a:ext>
            </a:extLst>
          </p:cNvPr>
          <p:cNvSpPr>
            <a:spLocks noChangeAspect="1"/>
          </p:cNvSpPr>
          <p:nvPr/>
        </p:nvSpPr>
        <p:spPr>
          <a:xfrm>
            <a:off x="5923722" y="2001777"/>
            <a:ext cx="2188573" cy="1944484"/>
          </a:xfrm>
          <a:prstGeom prst="rect">
            <a:avLst/>
          </a:prstGeom>
          <a:blipFill>
            <a:blip r:embed="rId5" cstate="print"/>
            <a:stretch>
              <a:fillRect/>
            </a:stretch>
          </a:blipFill>
        </p:spPr>
        <p:txBody>
          <a:bodyPr wrap="square" lIns="0" tIns="0" rIns="0" bIns="0" rtlCol="0"/>
          <a:lstStyle/>
          <a:p>
            <a:endParaRPr/>
          </a:p>
        </p:txBody>
      </p:sp>
      <p:sp>
        <p:nvSpPr>
          <p:cNvPr id="13" name="Text Box 30">
            <a:extLst>
              <a:ext uri="{FF2B5EF4-FFF2-40B4-BE49-F238E27FC236}">
                <a16:creationId xmlns:a16="http://schemas.microsoft.com/office/drawing/2014/main" id="{343DA377-5498-4175-B2CA-C76E14D7D9F8}"/>
              </a:ext>
            </a:extLst>
          </p:cNvPr>
          <p:cNvSpPr txBox="1">
            <a:spLocks noChangeArrowheads="1"/>
          </p:cNvSpPr>
          <p:nvPr/>
        </p:nvSpPr>
        <p:spPr bwMode="auto">
          <a:xfrm>
            <a:off x="689838" y="4173977"/>
            <a:ext cx="4830417" cy="2113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355600" marR="54610" indent="-342900">
              <a:lnSpc>
                <a:spcPct val="112000"/>
              </a:lnSpc>
              <a:buFont typeface="+mj-ea"/>
              <a:buAutoNum type="circleNumDbPlain"/>
            </a:pPr>
            <a:r>
              <a:rPr lang="ja-JP" altLang="en-US" sz="16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lang="en-US" altLang="ja-JP" sz="1600" spc="-30" dirty="0">
                <a:solidFill>
                  <a:srgbClr val="231F20"/>
                </a:solidFill>
                <a:latin typeface="小塚ゴシック Pr6N R" panose="020B0400000000000000" pitchFamily="34" charset="-128"/>
                <a:ea typeface="小塚ゴシック Pr6N R" panose="020B0400000000000000" pitchFamily="34" charset="-128"/>
                <a:cs typeface="Arial"/>
              </a:rPr>
              <a:t>PPE</a:t>
            </a:r>
            <a:r>
              <a:rPr lang="ja-JP" altLang="en-US" sz="1600" spc="-140" dirty="0">
                <a:solidFill>
                  <a:srgbClr val="231F20"/>
                </a:solidFill>
                <a:latin typeface="小塚ゴシック Pr6N R" panose="020B0400000000000000" pitchFamily="34" charset="-128"/>
                <a:ea typeface="小塚ゴシック Pr6N R" panose="020B0400000000000000" pitchFamily="34" charset="-128"/>
                <a:cs typeface="Arial"/>
              </a:rPr>
              <a:t> </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を装着前に手指衛生（手洗いや擦式アルコール消毒剤の擦り 込み）を行います。</a:t>
            </a:r>
            <a:endParaRPr lang="ja-JP" altLang="en-US" sz="1600" dirty="0">
              <a:latin typeface="小塚ゴシック Pr6N R" panose="020B0400000000000000" pitchFamily="34" charset="-128"/>
              <a:ea typeface="小塚ゴシック Pr6N R" panose="020B0400000000000000" pitchFamily="34" charset="-128"/>
              <a:cs typeface="小塚ゴシック Pro EL"/>
            </a:endParaRPr>
          </a:p>
          <a:p>
            <a:pPr marL="355600" marR="53975" indent="-342900">
              <a:lnSpc>
                <a:spcPct val="114599"/>
              </a:lnSpc>
              <a:spcBef>
                <a:spcPts val="280"/>
              </a:spcBef>
              <a:buFont typeface="+mj-ea"/>
              <a:buAutoNum type="circleNumDbPlain"/>
            </a:pP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着用するとき</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は</a:t>
            </a: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、眼</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部</a:t>
            </a: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（ゴーグル類）および顔</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面</a:t>
            </a: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（フェイスシー </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ルド）を覆い、フィットするように調整します。</a:t>
            </a:r>
            <a:endParaRPr lang="ja-JP" altLang="en-US" sz="1600" dirty="0">
              <a:latin typeface="小塚ゴシック Pr6N R" panose="020B0400000000000000" pitchFamily="34" charset="-128"/>
              <a:ea typeface="小塚ゴシック Pr6N R" panose="020B0400000000000000" pitchFamily="34" charset="-128"/>
              <a:cs typeface="小塚ゴシック Pro EL"/>
            </a:endParaRPr>
          </a:p>
          <a:p>
            <a:pPr marL="355600" marR="5080" indent="-342900">
              <a:lnSpc>
                <a:spcPct val="114599"/>
              </a:lnSpc>
              <a:spcBef>
                <a:spcPts val="280"/>
              </a:spcBef>
              <a:buFont typeface="+mj-ea"/>
              <a:buAutoNum type="circleNumDbPlain"/>
            </a:pPr>
            <a:r>
              <a:rPr lang="ja-JP" altLang="en-US" sz="16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フレームやバンドの部分でゆるみのないように固定したうえ</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で、 フィット調整します。</a:t>
            </a:r>
            <a:endParaRPr lang="ja-JP" altLang="en-US" sz="1600" dirty="0">
              <a:latin typeface="小塚ゴシック Pr6N R" panose="020B0400000000000000" pitchFamily="34" charset="-128"/>
              <a:ea typeface="小塚ゴシック Pr6N R" panose="020B0400000000000000" pitchFamily="34" charset="-128"/>
              <a:cs typeface="小塚ゴシック Pro EL"/>
            </a:endParaRPr>
          </a:p>
        </p:txBody>
      </p:sp>
      <p:sp>
        <p:nvSpPr>
          <p:cNvPr id="15" name="Text Box 30">
            <a:extLst>
              <a:ext uri="{FF2B5EF4-FFF2-40B4-BE49-F238E27FC236}">
                <a16:creationId xmlns:a16="http://schemas.microsoft.com/office/drawing/2014/main" id="{DF4623E7-2CBA-4244-AB2E-1DBDF6C3108B}"/>
              </a:ext>
            </a:extLst>
          </p:cNvPr>
          <p:cNvSpPr txBox="1">
            <a:spLocks noChangeArrowheads="1"/>
          </p:cNvSpPr>
          <p:nvPr/>
        </p:nvSpPr>
        <p:spPr bwMode="auto">
          <a:xfrm>
            <a:off x="6096000" y="4149388"/>
            <a:ext cx="4509052" cy="1844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355600" marR="5080" indent="-342900">
              <a:lnSpc>
                <a:spcPct val="114599"/>
              </a:lnSpc>
              <a:buFont typeface="+mj-ea"/>
              <a:buAutoNum type="circleNumDbPlain"/>
            </a:pP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外すときに</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は</a:t>
            </a: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、ゴーグルは耳の部</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分</a:t>
            </a: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、フェイスシールドはヘッド </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バンドの部分をつかみます。</a:t>
            </a:r>
            <a:endParaRPr lang="ja-JP" altLang="en-US" sz="1600" dirty="0">
              <a:latin typeface="小塚ゴシック Pr6N R" panose="020B0400000000000000" pitchFamily="34" charset="-128"/>
              <a:ea typeface="小塚ゴシック Pr6N R" panose="020B0400000000000000" pitchFamily="34" charset="-128"/>
              <a:cs typeface="小塚ゴシック Pro EL"/>
            </a:endParaRPr>
          </a:p>
          <a:p>
            <a:pPr marL="355600" marR="5715" indent="-342900">
              <a:lnSpc>
                <a:spcPct val="114599"/>
              </a:lnSpc>
              <a:spcBef>
                <a:spcPts val="280"/>
              </a:spcBef>
              <a:buFont typeface="+mj-ea"/>
              <a:buAutoNum type="circleNumDbPlain"/>
            </a:pP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防護具の外</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面</a:t>
            </a: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、特に前面は汙染しているので觸れないようにし</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て ください。</a:t>
            </a:r>
            <a:endParaRPr lang="ja-JP" altLang="en-US" sz="1600" dirty="0">
              <a:latin typeface="小塚ゴシック Pr6N R" panose="020B0400000000000000" pitchFamily="34" charset="-128"/>
              <a:ea typeface="小塚ゴシック Pr6N R" panose="020B0400000000000000" pitchFamily="34" charset="-128"/>
              <a:cs typeface="小塚ゴシック Pro EL"/>
            </a:endParaRPr>
          </a:p>
          <a:p>
            <a:pPr marL="355600" indent="-342900">
              <a:lnSpc>
                <a:spcPct val="100000"/>
              </a:lnSpc>
              <a:spcBef>
                <a:spcPts val="380"/>
              </a:spcBef>
              <a:buFont typeface="+mj-ea"/>
              <a:buAutoNum type="circleNumDbPlain"/>
            </a:pPr>
            <a:r>
              <a:rPr lang="ja-JP" altLang="en-US" sz="16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lang="en-US" altLang="ja-JP" sz="1600" spc="-30" dirty="0">
                <a:solidFill>
                  <a:srgbClr val="231F20"/>
                </a:solidFill>
                <a:latin typeface="小塚ゴシック Pr6N R" panose="020B0400000000000000" pitchFamily="34" charset="-128"/>
                <a:ea typeface="小塚ゴシック Pr6N R" panose="020B0400000000000000" pitchFamily="34" charset="-128"/>
                <a:cs typeface="Arial"/>
              </a:rPr>
              <a:t>PPE</a:t>
            </a:r>
            <a:r>
              <a:rPr lang="ja-JP" altLang="en-US" sz="1600" spc="-140" dirty="0">
                <a:solidFill>
                  <a:srgbClr val="231F20"/>
                </a:solidFill>
                <a:latin typeface="小塚ゴシック Pr6N R" panose="020B0400000000000000" pitchFamily="34" charset="-128"/>
                <a:ea typeface="小塚ゴシック Pr6N R" panose="020B0400000000000000" pitchFamily="34" charset="-128"/>
                <a:cs typeface="Arial"/>
              </a:rPr>
              <a:t> </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を脫いだ後は、手指衛生を行います。</a:t>
            </a:r>
            <a:endParaRPr lang="ja-JP" altLang="en-US" sz="1600" dirty="0">
              <a:latin typeface="小塚ゴシック Pr6N R" panose="020B0400000000000000" pitchFamily="34" charset="-128"/>
              <a:ea typeface="小塚ゴシック Pr6N R" panose="020B0400000000000000" pitchFamily="34" charset="-128"/>
              <a:cs typeface="小塚ゴシック Pro EL"/>
            </a:endParaRPr>
          </a:p>
        </p:txBody>
      </p:sp>
    </p:spTree>
    <p:extLst>
      <p:ext uri="{BB962C8B-B14F-4D97-AF65-F5344CB8AC3E}">
        <p14:creationId xmlns:p14="http://schemas.microsoft.com/office/powerpoint/2010/main" val="545701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E98EBFAD-03B6-4063-9ED1-7925A1F6BC6E}"/>
              </a:ext>
            </a:extLst>
          </p:cNvPr>
          <p:cNvSpPr txBox="1">
            <a:spLocks noChangeArrowheads="1"/>
          </p:cNvSpPr>
          <p:nvPr/>
        </p:nvSpPr>
        <p:spPr bwMode="auto">
          <a:xfrm>
            <a:off x="1090916" y="614589"/>
            <a:ext cx="77041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2800" b="1" dirty="0">
                <a:solidFill>
                  <a:srgbClr val="3399FF"/>
                </a:solidFill>
              </a:rPr>
              <a:t>ガウンの着脱方法</a:t>
            </a:r>
          </a:p>
        </p:txBody>
      </p:sp>
      <p:sp>
        <p:nvSpPr>
          <p:cNvPr id="3" name="Rectangle 9">
            <a:extLst>
              <a:ext uri="{FF2B5EF4-FFF2-40B4-BE49-F238E27FC236}">
                <a16:creationId xmlns:a16="http://schemas.microsoft.com/office/drawing/2014/main" id="{40843641-BD4F-4F13-8E83-FCD60F579D1F}"/>
              </a:ext>
            </a:extLst>
          </p:cNvPr>
          <p:cNvSpPr>
            <a:spLocks noChangeArrowheads="1"/>
          </p:cNvSpPr>
          <p:nvPr/>
        </p:nvSpPr>
        <p:spPr bwMode="auto">
          <a:xfrm>
            <a:off x="1096747" y="1208929"/>
            <a:ext cx="2447925" cy="431800"/>
          </a:xfrm>
          <a:prstGeom prst="rect">
            <a:avLst/>
          </a:prstGeom>
          <a:solidFill>
            <a:srgbClr val="3399FF"/>
          </a:solidFill>
          <a:ln w="9525">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p>
        </p:txBody>
      </p:sp>
      <p:sp>
        <p:nvSpPr>
          <p:cNvPr id="4" name="Text Box 10">
            <a:extLst>
              <a:ext uri="{FF2B5EF4-FFF2-40B4-BE49-F238E27FC236}">
                <a16:creationId xmlns:a16="http://schemas.microsoft.com/office/drawing/2014/main" id="{C6D99DDD-6209-4644-A54A-372B52D1E479}"/>
              </a:ext>
            </a:extLst>
          </p:cNvPr>
          <p:cNvSpPr txBox="1">
            <a:spLocks noChangeArrowheads="1"/>
          </p:cNvSpPr>
          <p:nvPr/>
        </p:nvSpPr>
        <p:spPr bwMode="auto">
          <a:xfrm>
            <a:off x="1096747" y="1208929"/>
            <a:ext cx="2303462" cy="396875"/>
          </a:xfrm>
          <a:prstGeom prst="rect">
            <a:avLst/>
          </a:prstGeom>
          <a:noFill/>
          <a:ln>
            <a:noFill/>
          </a:ln>
          <a:effectLst/>
          <a:extLst>
            <a:ext uri="{909E8E84-426E-40DD-AFC4-6F175D3DCCD1}">
              <a14:hiddenFill xmlns:a14="http://schemas.microsoft.com/office/drawing/2010/main">
                <a:solidFill>
                  <a:srgbClr val="3399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b="1">
                <a:solidFill>
                  <a:schemeClr val="bg1"/>
                </a:solidFill>
              </a:rPr>
              <a:t>装着時のポイント</a:t>
            </a:r>
          </a:p>
        </p:txBody>
      </p:sp>
      <p:sp>
        <p:nvSpPr>
          <p:cNvPr id="5" name="Line 11">
            <a:extLst>
              <a:ext uri="{FF2B5EF4-FFF2-40B4-BE49-F238E27FC236}">
                <a16:creationId xmlns:a16="http://schemas.microsoft.com/office/drawing/2014/main" id="{45BAFF3B-4751-49BB-BC36-12B91FE95633}"/>
              </a:ext>
            </a:extLst>
          </p:cNvPr>
          <p:cNvSpPr>
            <a:spLocks noChangeShapeType="1"/>
          </p:cNvSpPr>
          <p:nvPr/>
        </p:nvSpPr>
        <p:spPr bwMode="auto">
          <a:xfrm>
            <a:off x="1096747" y="1640729"/>
            <a:ext cx="3671887" cy="0"/>
          </a:xfrm>
          <a:prstGeom prst="line">
            <a:avLst/>
          </a:prstGeom>
          <a:noFill/>
          <a:ln w="28575">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Rectangle 12">
            <a:extLst>
              <a:ext uri="{FF2B5EF4-FFF2-40B4-BE49-F238E27FC236}">
                <a16:creationId xmlns:a16="http://schemas.microsoft.com/office/drawing/2014/main" id="{D75E56E0-8B85-441B-B3AF-AB4163187AB8}"/>
              </a:ext>
            </a:extLst>
          </p:cNvPr>
          <p:cNvSpPr>
            <a:spLocks noChangeArrowheads="1"/>
          </p:cNvSpPr>
          <p:nvPr/>
        </p:nvSpPr>
        <p:spPr bwMode="auto">
          <a:xfrm>
            <a:off x="6267565" y="1230987"/>
            <a:ext cx="2447925" cy="431800"/>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p>
        </p:txBody>
      </p:sp>
      <p:sp>
        <p:nvSpPr>
          <p:cNvPr id="7" name="Line 13">
            <a:extLst>
              <a:ext uri="{FF2B5EF4-FFF2-40B4-BE49-F238E27FC236}">
                <a16:creationId xmlns:a16="http://schemas.microsoft.com/office/drawing/2014/main" id="{F7EF641C-0212-4387-9FEB-CFA0EB668A76}"/>
              </a:ext>
            </a:extLst>
          </p:cNvPr>
          <p:cNvSpPr>
            <a:spLocks noChangeShapeType="1"/>
          </p:cNvSpPr>
          <p:nvPr/>
        </p:nvSpPr>
        <p:spPr bwMode="auto">
          <a:xfrm>
            <a:off x="6267565" y="1662787"/>
            <a:ext cx="3671888"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 name="Text Box 14">
            <a:extLst>
              <a:ext uri="{FF2B5EF4-FFF2-40B4-BE49-F238E27FC236}">
                <a16:creationId xmlns:a16="http://schemas.microsoft.com/office/drawing/2014/main" id="{D6913ED7-86C4-466C-B0AD-7EB4E6CBE26C}"/>
              </a:ext>
            </a:extLst>
          </p:cNvPr>
          <p:cNvSpPr txBox="1">
            <a:spLocks noChangeArrowheads="1"/>
          </p:cNvSpPr>
          <p:nvPr/>
        </p:nvSpPr>
        <p:spPr bwMode="auto">
          <a:xfrm>
            <a:off x="6339003" y="1230987"/>
            <a:ext cx="2303462" cy="396875"/>
          </a:xfrm>
          <a:prstGeom prst="rect">
            <a:avLst/>
          </a:prstGeom>
          <a:noFill/>
          <a:ln>
            <a:noFill/>
          </a:ln>
          <a:effectLst/>
          <a:extLst>
            <a:ext uri="{909E8E84-426E-40DD-AFC4-6F175D3DCCD1}">
              <a14:hiddenFill xmlns:a14="http://schemas.microsoft.com/office/drawing/2010/main">
                <a:solidFill>
                  <a:srgbClr val="3399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b="1">
                <a:solidFill>
                  <a:schemeClr val="bg1"/>
                </a:solidFill>
              </a:rPr>
              <a:t>脱ぐ時のポイント</a:t>
            </a:r>
          </a:p>
        </p:txBody>
      </p:sp>
      <p:sp>
        <p:nvSpPr>
          <p:cNvPr id="9" name="object 16">
            <a:extLst>
              <a:ext uri="{FF2B5EF4-FFF2-40B4-BE49-F238E27FC236}">
                <a16:creationId xmlns:a16="http://schemas.microsoft.com/office/drawing/2014/main" id="{905ED256-33F9-45DC-A420-09AA9FB8F709}"/>
              </a:ext>
            </a:extLst>
          </p:cNvPr>
          <p:cNvSpPr>
            <a:spLocks noChangeAspect="1"/>
          </p:cNvSpPr>
          <p:nvPr/>
        </p:nvSpPr>
        <p:spPr>
          <a:xfrm>
            <a:off x="6519001" y="1738015"/>
            <a:ext cx="1272188" cy="2227104"/>
          </a:xfrm>
          <a:prstGeom prst="rect">
            <a:avLst/>
          </a:prstGeom>
          <a:blipFill>
            <a:blip r:embed="rId2" cstate="print"/>
            <a:stretch>
              <a:fillRect/>
            </a:stretch>
          </a:blipFill>
        </p:spPr>
        <p:txBody>
          <a:bodyPr wrap="square" lIns="0" tIns="0" rIns="0" bIns="0" rtlCol="0"/>
          <a:lstStyle/>
          <a:p>
            <a:endParaRPr/>
          </a:p>
        </p:txBody>
      </p:sp>
      <p:sp>
        <p:nvSpPr>
          <p:cNvPr id="10" name="object 17">
            <a:extLst>
              <a:ext uri="{FF2B5EF4-FFF2-40B4-BE49-F238E27FC236}">
                <a16:creationId xmlns:a16="http://schemas.microsoft.com/office/drawing/2014/main" id="{CB431655-7FF1-442F-BC59-72119EA99155}"/>
              </a:ext>
            </a:extLst>
          </p:cNvPr>
          <p:cNvSpPr>
            <a:spLocks noChangeAspect="1"/>
          </p:cNvSpPr>
          <p:nvPr/>
        </p:nvSpPr>
        <p:spPr>
          <a:xfrm>
            <a:off x="8466441" y="1885684"/>
            <a:ext cx="2531411" cy="2094576"/>
          </a:xfrm>
          <a:prstGeom prst="rect">
            <a:avLst/>
          </a:prstGeom>
          <a:blipFill>
            <a:blip r:embed="rId3" cstate="print"/>
            <a:stretch>
              <a:fillRect/>
            </a:stretch>
          </a:blipFill>
        </p:spPr>
        <p:txBody>
          <a:bodyPr wrap="square" lIns="0" tIns="0" rIns="0" bIns="0" rtlCol="0"/>
          <a:lstStyle/>
          <a:p>
            <a:endParaRPr/>
          </a:p>
        </p:txBody>
      </p:sp>
      <p:sp>
        <p:nvSpPr>
          <p:cNvPr id="11" name="object 18">
            <a:extLst>
              <a:ext uri="{FF2B5EF4-FFF2-40B4-BE49-F238E27FC236}">
                <a16:creationId xmlns:a16="http://schemas.microsoft.com/office/drawing/2014/main" id="{5321774E-26AF-4222-933A-A93A3E9A5868}"/>
              </a:ext>
            </a:extLst>
          </p:cNvPr>
          <p:cNvSpPr>
            <a:spLocks noChangeAspect="1"/>
          </p:cNvSpPr>
          <p:nvPr/>
        </p:nvSpPr>
        <p:spPr>
          <a:xfrm>
            <a:off x="1786505" y="1936807"/>
            <a:ext cx="1509442" cy="2099346"/>
          </a:xfrm>
          <a:prstGeom prst="rect">
            <a:avLst/>
          </a:prstGeom>
          <a:blipFill>
            <a:blip r:embed="rId4" cstate="print"/>
            <a:stretch>
              <a:fillRect/>
            </a:stretch>
          </a:blipFill>
        </p:spPr>
        <p:txBody>
          <a:bodyPr wrap="square" lIns="0" tIns="0" rIns="0" bIns="0" rtlCol="0"/>
          <a:lstStyle/>
          <a:p>
            <a:endParaRPr/>
          </a:p>
        </p:txBody>
      </p:sp>
      <p:sp>
        <p:nvSpPr>
          <p:cNvPr id="12" name="object 19">
            <a:extLst>
              <a:ext uri="{FF2B5EF4-FFF2-40B4-BE49-F238E27FC236}">
                <a16:creationId xmlns:a16="http://schemas.microsoft.com/office/drawing/2014/main" id="{D4FD7312-677A-4135-972E-CCAC368CFDD2}"/>
              </a:ext>
            </a:extLst>
          </p:cNvPr>
          <p:cNvSpPr>
            <a:spLocks noChangeAspect="1"/>
          </p:cNvSpPr>
          <p:nvPr/>
        </p:nvSpPr>
        <p:spPr>
          <a:xfrm>
            <a:off x="3488402" y="1967582"/>
            <a:ext cx="1454583" cy="1997536"/>
          </a:xfrm>
          <a:prstGeom prst="rect">
            <a:avLst/>
          </a:prstGeom>
          <a:blipFill>
            <a:blip r:embed="rId5" cstate="print"/>
            <a:stretch>
              <a:fillRect/>
            </a:stretch>
          </a:blipFill>
        </p:spPr>
        <p:txBody>
          <a:bodyPr wrap="square" lIns="0" tIns="0" rIns="0" bIns="0" rtlCol="0"/>
          <a:lstStyle/>
          <a:p>
            <a:endParaRPr/>
          </a:p>
        </p:txBody>
      </p:sp>
      <p:sp>
        <p:nvSpPr>
          <p:cNvPr id="13" name="Text Box 30">
            <a:extLst>
              <a:ext uri="{FF2B5EF4-FFF2-40B4-BE49-F238E27FC236}">
                <a16:creationId xmlns:a16="http://schemas.microsoft.com/office/drawing/2014/main" id="{26E58502-D8B8-4E40-96FE-DD73C3C0349D}"/>
              </a:ext>
            </a:extLst>
          </p:cNvPr>
          <p:cNvSpPr txBox="1">
            <a:spLocks noChangeArrowheads="1"/>
          </p:cNvSpPr>
          <p:nvPr/>
        </p:nvSpPr>
        <p:spPr bwMode="auto">
          <a:xfrm>
            <a:off x="689838" y="4173977"/>
            <a:ext cx="4830417" cy="2063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355600" marR="5080" indent="-342900">
              <a:lnSpc>
                <a:spcPct val="112000"/>
              </a:lnSpc>
              <a:buFont typeface="+mj-ea"/>
              <a:buAutoNum type="circleNumDbPlain"/>
            </a:pPr>
            <a:r>
              <a:rPr lang="ja-JP" altLang="en-US" sz="16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lang="en-US" altLang="ja-JP" sz="1800" spc="-30" dirty="0">
                <a:solidFill>
                  <a:srgbClr val="231F20"/>
                </a:solidFill>
                <a:latin typeface="小塚ゴシック Pr6N R" panose="020B0400000000000000" pitchFamily="34" charset="-128"/>
                <a:ea typeface="小塚ゴシック Pr6N R" panose="020B0400000000000000" pitchFamily="34" charset="-128"/>
                <a:cs typeface="Arial"/>
              </a:rPr>
              <a:t>PPE</a:t>
            </a:r>
            <a:r>
              <a:rPr lang="ja-JP" altLang="en-US" sz="1800" spc="-140" dirty="0">
                <a:solidFill>
                  <a:srgbClr val="231F20"/>
                </a:solidFill>
                <a:latin typeface="小塚ゴシック Pr6N R" panose="020B0400000000000000" pitchFamily="34" charset="-128"/>
                <a:ea typeface="小塚ゴシック Pr6N R" panose="020B0400000000000000" pitchFamily="34" charset="-128"/>
                <a:cs typeface="Arial"/>
              </a:rPr>
              <a:t> </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を装着前に手指衛生（手洗いや擦式アルコール消毒剤の擦り 込み）を行います。</a:t>
            </a:r>
            <a:endParaRPr lang="ja-JP" altLang="en-US" sz="1600" dirty="0">
              <a:latin typeface="小塚ゴシック Pr6N R" panose="020B0400000000000000" pitchFamily="34" charset="-128"/>
              <a:ea typeface="小塚ゴシック Pr6N R" panose="020B0400000000000000" pitchFamily="34" charset="-128"/>
              <a:cs typeface="小塚ゴシック Pro EL"/>
            </a:endParaRPr>
          </a:p>
          <a:p>
            <a:pPr marL="355600" indent="-342900">
              <a:lnSpc>
                <a:spcPct val="100000"/>
              </a:lnSpc>
              <a:spcBef>
                <a:spcPts val="420"/>
              </a:spcBef>
              <a:buFont typeface="+mj-ea"/>
              <a:buAutoNum type="circleNumDbPlain"/>
            </a:pP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着用するときは、袖を先に通し、首の後ろのひもを結びます。</a:t>
            </a:r>
            <a:endParaRPr lang="ja-JP" altLang="en-US" sz="1600" dirty="0">
              <a:latin typeface="小塚ゴシック Pr6N R" panose="020B0400000000000000" pitchFamily="34" charset="-128"/>
              <a:ea typeface="小塚ゴシック Pr6N R" panose="020B0400000000000000" pitchFamily="34" charset="-128"/>
              <a:cs typeface="小塚ゴシック Pro EL"/>
            </a:endParaRPr>
          </a:p>
          <a:p>
            <a:pPr marL="355600" indent="-342900">
              <a:lnSpc>
                <a:spcPct val="100000"/>
              </a:lnSpc>
              <a:spcBef>
                <a:spcPts val="420"/>
              </a:spcBef>
              <a:buFont typeface="+mj-ea"/>
              <a:buAutoNum type="circleNumDbPlain"/>
            </a:pP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腰の後ろのひもを結び、その後、手袋を着用します。</a:t>
            </a:r>
            <a:endParaRPr lang="ja-JP" altLang="en-US" sz="1600" dirty="0">
              <a:latin typeface="小塚ゴシック Pr6N R" panose="020B0400000000000000" pitchFamily="34" charset="-128"/>
              <a:ea typeface="小塚ゴシック Pr6N R" panose="020B0400000000000000" pitchFamily="34" charset="-128"/>
              <a:cs typeface="小塚ゴシック Pro EL"/>
            </a:endParaRPr>
          </a:p>
          <a:p>
            <a:pPr marL="355600" indent="-342900">
              <a:lnSpc>
                <a:spcPct val="100000"/>
              </a:lnSpc>
              <a:spcBef>
                <a:spcPts val="420"/>
              </a:spcBef>
              <a:buFont typeface="+mj-ea"/>
              <a:buAutoNum type="circleNumDbPlain"/>
            </a:pP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手首が露出しないようにします。</a:t>
            </a:r>
            <a:endParaRPr lang="ja-JP" altLang="en-US" sz="1600" dirty="0">
              <a:latin typeface="小塚ゴシック Pr6N R" panose="020B0400000000000000" pitchFamily="34" charset="-128"/>
              <a:ea typeface="小塚ゴシック Pr6N R" panose="020B0400000000000000" pitchFamily="34" charset="-128"/>
              <a:cs typeface="小塚ゴシック Pro EL"/>
            </a:endParaRPr>
          </a:p>
        </p:txBody>
      </p:sp>
      <p:sp>
        <p:nvSpPr>
          <p:cNvPr id="14" name="Text Box 30">
            <a:extLst>
              <a:ext uri="{FF2B5EF4-FFF2-40B4-BE49-F238E27FC236}">
                <a16:creationId xmlns:a16="http://schemas.microsoft.com/office/drawing/2014/main" id="{351DF2C1-DD5E-44AE-9B72-5444D8C4A6C6}"/>
              </a:ext>
            </a:extLst>
          </p:cNvPr>
          <p:cNvSpPr txBox="1">
            <a:spLocks noChangeArrowheads="1"/>
          </p:cNvSpPr>
          <p:nvPr/>
        </p:nvSpPr>
        <p:spPr bwMode="auto">
          <a:xfrm>
            <a:off x="6096000" y="4149388"/>
            <a:ext cx="4509052" cy="234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355600" indent="-342900">
              <a:lnSpc>
                <a:spcPct val="100000"/>
              </a:lnSpc>
              <a:buFont typeface="+mj-ea"/>
              <a:buAutoNum type="circleNumDbPlain"/>
            </a:pP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外すときには、首の後ろのひもを解き、腰のひもを解きます。</a:t>
            </a:r>
            <a:endParaRPr lang="ja-JP" altLang="en-US" sz="1600" dirty="0">
              <a:latin typeface="小塚ゴシック Pr6N R" panose="020B0400000000000000" pitchFamily="34" charset="-128"/>
              <a:ea typeface="小塚ゴシック Pr6N R" panose="020B0400000000000000" pitchFamily="34" charset="-128"/>
              <a:cs typeface="小塚ゴシック Pro EL"/>
            </a:endParaRPr>
          </a:p>
          <a:p>
            <a:pPr marL="355600" marR="5080" indent="-342900">
              <a:lnSpc>
                <a:spcPct val="114599"/>
              </a:lnSpc>
              <a:spcBef>
                <a:spcPts val="280"/>
              </a:spcBef>
              <a:buFont typeface="+mj-ea"/>
              <a:buAutoNum type="circleNumDbPlain"/>
            </a:pP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ガウンの外側は汚染しているた</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め</a:t>
            </a: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、端をもつ</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か</a:t>
            </a:r>
            <a:r>
              <a:rPr lang="ja-JP" altLang="en-US" sz="16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、袖の内側からす </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くい上げるようにし、手を引き抜きます。</a:t>
            </a:r>
            <a:endParaRPr lang="ja-JP" altLang="en-US" sz="1600" dirty="0">
              <a:latin typeface="小塚ゴシック Pr6N R" panose="020B0400000000000000" pitchFamily="34" charset="-128"/>
              <a:ea typeface="小塚ゴシック Pr6N R" panose="020B0400000000000000" pitchFamily="34" charset="-128"/>
              <a:cs typeface="小塚ゴシック Pro EL"/>
            </a:endParaRPr>
          </a:p>
          <a:p>
            <a:pPr marL="355600" indent="-342900">
              <a:lnSpc>
                <a:spcPct val="100000"/>
              </a:lnSpc>
              <a:spcBef>
                <a:spcPts val="420"/>
              </a:spcBef>
              <a:buFont typeface="+mj-ea"/>
              <a:buAutoNum type="circleNumDbPlain"/>
            </a:pP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汚染面を中にたたみ、小さくまとめて廃棄します。</a:t>
            </a:r>
            <a:endParaRPr lang="ja-JP" altLang="en-US" sz="1600" dirty="0">
              <a:latin typeface="小塚ゴシック Pr6N R" panose="020B0400000000000000" pitchFamily="34" charset="-128"/>
              <a:ea typeface="小塚ゴシック Pr6N R" panose="020B0400000000000000" pitchFamily="34" charset="-128"/>
              <a:cs typeface="小塚ゴシック Pro EL"/>
            </a:endParaRPr>
          </a:p>
          <a:p>
            <a:pPr marL="355600" indent="-342900">
              <a:lnSpc>
                <a:spcPct val="100000"/>
              </a:lnSpc>
              <a:spcBef>
                <a:spcPts val="380"/>
              </a:spcBef>
              <a:buFont typeface="+mj-ea"/>
              <a:buAutoNum type="circleNumDbPlain"/>
            </a:pPr>
            <a:r>
              <a:rPr lang="ja-JP" altLang="en-US" sz="16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lang="en-US" altLang="ja-JP" sz="1800" spc="-30" dirty="0">
                <a:solidFill>
                  <a:srgbClr val="231F20"/>
                </a:solidFill>
                <a:latin typeface="小塚ゴシック Pr6N R" panose="020B0400000000000000" pitchFamily="34" charset="-128"/>
                <a:ea typeface="小塚ゴシック Pr6N R" panose="020B0400000000000000" pitchFamily="34" charset="-128"/>
                <a:cs typeface="Arial"/>
              </a:rPr>
              <a:t>PPE</a:t>
            </a:r>
            <a:r>
              <a:rPr lang="ja-JP" altLang="en-US" sz="1800" spc="-140" dirty="0">
                <a:solidFill>
                  <a:srgbClr val="231F20"/>
                </a:solidFill>
                <a:latin typeface="小塚ゴシック Pr6N R" panose="020B0400000000000000" pitchFamily="34" charset="-128"/>
                <a:ea typeface="小塚ゴシック Pr6N R" panose="020B0400000000000000" pitchFamily="34" charset="-128"/>
                <a:cs typeface="Arial"/>
              </a:rPr>
              <a:t> </a:t>
            </a:r>
            <a:r>
              <a:rPr lang="ja-JP" altLang="en-US" sz="16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を脱いだ後は、手指衛生を行います。</a:t>
            </a:r>
            <a:endParaRPr lang="ja-JP" altLang="en-US" sz="1600" dirty="0">
              <a:latin typeface="小塚ゴシック Pr6N R" panose="020B0400000000000000" pitchFamily="34" charset="-128"/>
              <a:ea typeface="小塚ゴシック Pr6N R" panose="020B0400000000000000" pitchFamily="34" charset="-128"/>
              <a:cs typeface="小塚ゴシック Pro EL"/>
            </a:endParaRPr>
          </a:p>
        </p:txBody>
      </p:sp>
    </p:spTree>
    <p:extLst>
      <p:ext uri="{BB962C8B-B14F-4D97-AF65-F5344CB8AC3E}">
        <p14:creationId xmlns:p14="http://schemas.microsoft.com/office/powerpoint/2010/main" val="2480794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B1DD45-B78A-4F0E-9527-1F3B4075657A}"/>
              </a:ext>
            </a:extLst>
          </p:cNvPr>
          <p:cNvSpPr>
            <a:spLocks noGrp="1" noChangeArrowheads="1"/>
          </p:cNvSpPr>
          <p:nvPr>
            <p:ph type="title"/>
          </p:nvPr>
        </p:nvSpPr>
        <p:spPr>
          <a:xfrm>
            <a:off x="1622425" y="493299"/>
            <a:ext cx="8642350" cy="346075"/>
          </a:xfrm>
          <a:noFill/>
        </p:spPr>
        <p:txBody>
          <a:bodyPr>
            <a:noAutofit/>
          </a:bodyPr>
          <a:lstStyle/>
          <a:p>
            <a:pPr algn="ctr" eaLnBrk="1" hangingPunct="1"/>
            <a:r>
              <a:rPr lang="ja-JP" altLang="en-US" sz="3200" dirty="0">
                <a:latin typeface="小塚ゴシック Pr6N R" panose="020B0400000000000000" pitchFamily="34" charset="-128"/>
                <a:ea typeface="小塚ゴシック Pr6N R" panose="020B0400000000000000" pitchFamily="34" charset="-128"/>
              </a:rPr>
              <a:t>感染経路別予防策と個人用防護具</a:t>
            </a:r>
          </a:p>
        </p:txBody>
      </p:sp>
      <p:pic>
        <p:nvPicPr>
          <p:cNvPr id="6" name="Picture 5">
            <a:extLst>
              <a:ext uri="{FF2B5EF4-FFF2-40B4-BE49-F238E27FC236}">
                <a16:creationId xmlns:a16="http://schemas.microsoft.com/office/drawing/2014/main" id="{C9774882-F69E-4704-9F36-62A2DB821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988" y="983836"/>
            <a:ext cx="8713787" cy="511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93763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B25C8166-3C8F-4457-A673-B63BDCAFC0DD}"/>
              </a:ext>
            </a:extLst>
          </p:cNvPr>
          <p:cNvSpPr txBox="1">
            <a:spLocks noChangeArrowheads="1"/>
          </p:cNvSpPr>
          <p:nvPr/>
        </p:nvSpPr>
        <p:spPr bwMode="auto">
          <a:xfrm>
            <a:off x="1116013" y="765164"/>
            <a:ext cx="77041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2800" b="1" dirty="0">
                <a:solidFill>
                  <a:srgbClr val="3399FF"/>
                </a:solidFill>
              </a:rPr>
              <a:t>エプロンの着脱方法</a:t>
            </a:r>
          </a:p>
        </p:txBody>
      </p:sp>
      <p:sp>
        <p:nvSpPr>
          <p:cNvPr id="3" name="Rectangle 10">
            <a:extLst>
              <a:ext uri="{FF2B5EF4-FFF2-40B4-BE49-F238E27FC236}">
                <a16:creationId xmlns:a16="http://schemas.microsoft.com/office/drawing/2014/main" id="{07CE5D84-E979-4DED-B617-4FA505547CE5}"/>
              </a:ext>
            </a:extLst>
          </p:cNvPr>
          <p:cNvSpPr>
            <a:spLocks noChangeArrowheads="1"/>
          </p:cNvSpPr>
          <p:nvPr/>
        </p:nvSpPr>
        <p:spPr bwMode="auto">
          <a:xfrm>
            <a:off x="5940425" y="901126"/>
            <a:ext cx="2447925" cy="431800"/>
          </a:xfrm>
          <a:prstGeom prst="rect">
            <a:avLst/>
          </a:prstGeom>
          <a:solidFill>
            <a:srgbClr val="3399FF"/>
          </a:solidFill>
          <a:ln w="9525">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p>
        </p:txBody>
      </p:sp>
      <p:sp>
        <p:nvSpPr>
          <p:cNvPr id="4" name="Text Box 11">
            <a:extLst>
              <a:ext uri="{FF2B5EF4-FFF2-40B4-BE49-F238E27FC236}">
                <a16:creationId xmlns:a16="http://schemas.microsoft.com/office/drawing/2014/main" id="{81C2474E-3850-44A9-817A-85B929AD4E8C}"/>
              </a:ext>
            </a:extLst>
          </p:cNvPr>
          <p:cNvSpPr txBox="1">
            <a:spLocks noChangeArrowheads="1"/>
          </p:cNvSpPr>
          <p:nvPr/>
        </p:nvSpPr>
        <p:spPr bwMode="auto">
          <a:xfrm>
            <a:off x="6011863" y="901126"/>
            <a:ext cx="2303462" cy="396875"/>
          </a:xfrm>
          <a:prstGeom prst="rect">
            <a:avLst/>
          </a:prstGeom>
          <a:noFill/>
          <a:ln>
            <a:noFill/>
          </a:ln>
          <a:effectLst/>
          <a:extLst>
            <a:ext uri="{909E8E84-426E-40DD-AFC4-6F175D3DCCD1}">
              <a14:hiddenFill xmlns:a14="http://schemas.microsoft.com/office/drawing/2010/main">
                <a:solidFill>
                  <a:srgbClr val="3399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b="1">
                <a:solidFill>
                  <a:schemeClr val="bg1"/>
                </a:solidFill>
              </a:rPr>
              <a:t>装着時のポイント</a:t>
            </a:r>
          </a:p>
        </p:txBody>
      </p:sp>
      <p:sp>
        <p:nvSpPr>
          <p:cNvPr id="5" name="Line 12">
            <a:extLst>
              <a:ext uri="{FF2B5EF4-FFF2-40B4-BE49-F238E27FC236}">
                <a16:creationId xmlns:a16="http://schemas.microsoft.com/office/drawing/2014/main" id="{6CA5FD90-9464-4DA4-B309-CB87F431AF8A}"/>
              </a:ext>
            </a:extLst>
          </p:cNvPr>
          <p:cNvSpPr>
            <a:spLocks noChangeShapeType="1"/>
          </p:cNvSpPr>
          <p:nvPr/>
        </p:nvSpPr>
        <p:spPr bwMode="auto">
          <a:xfrm>
            <a:off x="1116013" y="1334514"/>
            <a:ext cx="7272337" cy="0"/>
          </a:xfrm>
          <a:prstGeom prst="line">
            <a:avLst/>
          </a:prstGeom>
          <a:noFill/>
          <a:ln w="28575">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Text Box 30">
            <a:extLst>
              <a:ext uri="{FF2B5EF4-FFF2-40B4-BE49-F238E27FC236}">
                <a16:creationId xmlns:a16="http://schemas.microsoft.com/office/drawing/2014/main" id="{B42831ED-313F-4FBD-9271-20D77FEB4DF8}"/>
              </a:ext>
            </a:extLst>
          </p:cNvPr>
          <p:cNvSpPr txBox="1">
            <a:spLocks noChangeArrowheads="1"/>
          </p:cNvSpPr>
          <p:nvPr/>
        </p:nvSpPr>
        <p:spPr bwMode="auto">
          <a:xfrm>
            <a:off x="5825509" y="1806558"/>
            <a:ext cx="4830417"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342900" indent="-342900" eaLnBrk="1" hangingPunct="1">
              <a:spcBef>
                <a:spcPct val="50000"/>
              </a:spcBef>
              <a:buFont typeface="+mj-ea"/>
              <a:buAutoNum type="circleNumDbPlain"/>
            </a:pPr>
            <a:r>
              <a:rPr lang="ja-JP" altLang="ja-JP" b="1" dirty="0">
                <a:latin typeface="小塚ゴシック Pr6N R" panose="020B0400000000000000" pitchFamily="34" charset="-128"/>
                <a:ea typeface="小塚ゴシック Pr6N R" panose="020B0400000000000000" pitchFamily="34" charset="-128"/>
              </a:rPr>
              <a:t>PPEを装着前に手指衛生（手洗いや擦式アルコール消毒剤の擦り込み）を行います。</a:t>
            </a:r>
            <a:endParaRPr lang="en-US" altLang="ja-JP" b="1" dirty="0">
              <a:latin typeface="小塚ゴシック Pr6N R" panose="020B0400000000000000" pitchFamily="34" charset="-128"/>
              <a:ea typeface="小塚ゴシック Pr6N R" panose="020B0400000000000000" pitchFamily="34" charset="-128"/>
            </a:endParaRPr>
          </a:p>
          <a:p>
            <a:pPr marL="342900" indent="-342900" eaLnBrk="1" hangingPunct="1">
              <a:spcBef>
                <a:spcPct val="50000"/>
              </a:spcBef>
              <a:buFont typeface="+mj-ea"/>
              <a:buAutoNum type="circleNumDbPlain"/>
            </a:pPr>
            <a:endParaRPr lang="ja-JP" altLang="en-US" b="1" dirty="0">
              <a:latin typeface="小塚ゴシック Pr6N R" panose="020B0400000000000000" pitchFamily="34" charset="-128"/>
              <a:ea typeface="小塚ゴシック Pr6N R" panose="020B0400000000000000" pitchFamily="34" charset="-128"/>
            </a:endParaRPr>
          </a:p>
          <a:p>
            <a:pPr marL="342900" indent="-342900" eaLnBrk="1" hangingPunct="1">
              <a:buFont typeface="+mj-ea"/>
              <a:buAutoNum type="circleNumDbPlain"/>
            </a:pPr>
            <a:r>
              <a:rPr lang="ja-JP" altLang="ja-JP" b="1" dirty="0">
                <a:latin typeface="小塚ゴシック Pr6N R" panose="020B0400000000000000" pitchFamily="34" charset="-128"/>
                <a:ea typeface="小塚ゴシック Pr6N R" panose="020B0400000000000000" pitchFamily="34" charset="-128"/>
              </a:rPr>
              <a:t>首の後ろの部分を開き、首にかけます。</a:t>
            </a:r>
            <a:endParaRPr lang="en-US" altLang="ja-JP" b="1" dirty="0">
              <a:latin typeface="小塚ゴシック Pr6N R" panose="020B0400000000000000" pitchFamily="34" charset="-128"/>
              <a:ea typeface="小塚ゴシック Pr6N R" panose="020B0400000000000000" pitchFamily="34" charset="-128"/>
            </a:endParaRPr>
          </a:p>
          <a:p>
            <a:pPr marL="342900" indent="-342900" eaLnBrk="1" hangingPunct="1">
              <a:buFont typeface="+mj-ea"/>
              <a:buAutoNum type="circleNumDbPlain"/>
            </a:pPr>
            <a:endParaRPr lang="ja-JP" altLang="en-US" b="1" dirty="0">
              <a:latin typeface="小塚ゴシック Pr6N R" panose="020B0400000000000000" pitchFamily="34" charset="-128"/>
              <a:ea typeface="小塚ゴシック Pr6N R" panose="020B0400000000000000" pitchFamily="34" charset="-128"/>
            </a:endParaRPr>
          </a:p>
          <a:p>
            <a:pPr marL="342900" indent="-342900" eaLnBrk="1" hangingPunct="1">
              <a:buFont typeface="+mj-ea"/>
              <a:buAutoNum type="circleNumDbPlain"/>
            </a:pPr>
            <a:r>
              <a:rPr lang="ja-JP" altLang="ja-JP" b="1" dirty="0">
                <a:latin typeface="小塚ゴシック Pr6N R" panose="020B0400000000000000" pitchFamily="34" charset="-128"/>
                <a:ea typeface="小塚ゴシック Pr6N R" panose="020B0400000000000000" pitchFamily="34" charset="-128"/>
              </a:rPr>
              <a:t>エプロンの前を開き、ひもを腰の後ろで結びます。</a:t>
            </a:r>
            <a:endParaRPr lang="ja-JP" altLang="en-US" b="1" dirty="0">
              <a:latin typeface="小塚ゴシック Pr6N R" panose="020B0400000000000000" pitchFamily="34" charset="-128"/>
              <a:ea typeface="小塚ゴシック Pr6N R" panose="020B0400000000000000" pitchFamily="34" charset="-128"/>
            </a:endParaRPr>
          </a:p>
        </p:txBody>
      </p:sp>
      <p:sp>
        <p:nvSpPr>
          <p:cNvPr id="7" name="object 10">
            <a:extLst>
              <a:ext uri="{FF2B5EF4-FFF2-40B4-BE49-F238E27FC236}">
                <a16:creationId xmlns:a16="http://schemas.microsoft.com/office/drawing/2014/main" id="{C5872D68-E5AB-4C26-A5D5-A8B80ACBA237}"/>
              </a:ext>
            </a:extLst>
          </p:cNvPr>
          <p:cNvSpPr>
            <a:spLocks noChangeAspect="1"/>
          </p:cNvSpPr>
          <p:nvPr/>
        </p:nvSpPr>
        <p:spPr>
          <a:xfrm>
            <a:off x="919755" y="1806558"/>
            <a:ext cx="2045092" cy="4025605"/>
          </a:xfrm>
          <a:prstGeom prst="rect">
            <a:avLst/>
          </a:prstGeom>
          <a:blipFill>
            <a:blip r:embed="rId2" cstate="print"/>
            <a:stretch>
              <a:fillRect/>
            </a:stretch>
          </a:blipFill>
        </p:spPr>
        <p:txBody>
          <a:bodyPr wrap="square" lIns="0" tIns="0" rIns="0" bIns="0" rtlCol="0"/>
          <a:lstStyle/>
          <a:p>
            <a:endParaRPr/>
          </a:p>
        </p:txBody>
      </p:sp>
      <p:sp>
        <p:nvSpPr>
          <p:cNvPr id="8" name="object 11">
            <a:extLst>
              <a:ext uri="{FF2B5EF4-FFF2-40B4-BE49-F238E27FC236}">
                <a16:creationId xmlns:a16="http://schemas.microsoft.com/office/drawing/2014/main" id="{8CDE4A73-1EE9-42EC-8E68-FA1F367643EB}"/>
              </a:ext>
            </a:extLst>
          </p:cNvPr>
          <p:cNvSpPr>
            <a:spLocks noChangeAspect="1"/>
          </p:cNvSpPr>
          <p:nvPr/>
        </p:nvSpPr>
        <p:spPr>
          <a:xfrm>
            <a:off x="2964847" y="1857360"/>
            <a:ext cx="2045092" cy="4025040"/>
          </a:xfrm>
          <a:prstGeom prst="rect">
            <a:avLst/>
          </a:prstGeom>
          <a:blipFill>
            <a:blip r:embed="rId3" cstate="print"/>
            <a:stretch>
              <a:fillRect/>
            </a:stretch>
          </a:blipFill>
        </p:spPr>
        <p:txBody>
          <a:bodyPr wrap="square" lIns="0" tIns="0" rIns="0" bIns="0" rtlCol="0"/>
          <a:lstStyle/>
          <a:p>
            <a:endParaRPr/>
          </a:p>
        </p:txBody>
      </p:sp>
      <p:sp>
        <p:nvSpPr>
          <p:cNvPr id="9" name="Text Box 30">
            <a:extLst>
              <a:ext uri="{FF2B5EF4-FFF2-40B4-BE49-F238E27FC236}">
                <a16:creationId xmlns:a16="http://schemas.microsoft.com/office/drawing/2014/main" id="{FB38D5E7-CA10-45E4-8BD1-BC145472EDC6}"/>
              </a:ext>
            </a:extLst>
          </p:cNvPr>
          <p:cNvSpPr txBox="1">
            <a:spLocks noChangeArrowheads="1"/>
          </p:cNvSpPr>
          <p:nvPr/>
        </p:nvSpPr>
        <p:spPr bwMode="auto">
          <a:xfrm>
            <a:off x="6221261" y="4949333"/>
            <a:ext cx="483041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ja-JP" sz="1600" b="1" dirty="0"/>
              <a:t>※破れないように丁寧に操作しましょう。</a:t>
            </a:r>
            <a:endParaRPr lang="ja-JP" altLang="en-US" sz="1600" b="1" dirty="0"/>
          </a:p>
        </p:txBody>
      </p:sp>
    </p:spTree>
    <p:extLst>
      <p:ext uri="{BB962C8B-B14F-4D97-AF65-F5344CB8AC3E}">
        <p14:creationId xmlns:p14="http://schemas.microsoft.com/office/powerpoint/2010/main" val="21338727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F3987533-A282-4A93-9C69-4F558A23FA35}"/>
              </a:ext>
            </a:extLst>
          </p:cNvPr>
          <p:cNvSpPr>
            <a:spLocks noChangeArrowheads="1"/>
          </p:cNvSpPr>
          <p:nvPr/>
        </p:nvSpPr>
        <p:spPr bwMode="auto">
          <a:xfrm>
            <a:off x="6574272" y="794938"/>
            <a:ext cx="2447925" cy="431800"/>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p>
        </p:txBody>
      </p:sp>
      <p:sp>
        <p:nvSpPr>
          <p:cNvPr id="3" name="Line 17">
            <a:extLst>
              <a:ext uri="{FF2B5EF4-FFF2-40B4-BE49-F238E27FC236}">
                <a16:creationId xmlns:a16="http://schemas.microsoft.com/office/drawing/2014/main" id="{A9850E5E-4C63-475A-8574-5C9E6FE23F17}"/>
              </a:ext>
            </a:extLst>
          </p:cNvPr>
          <p:cNvSpPr>
            <a:spLocks noChangeShapeType="1"/>
          </p:cNvSpPr>
          <p:nvPr/>
        </p:nvSpPr>
        <p:spPr bwMode="auto">
          <a:xfrm>
            <a:off x="1749860" y="1226738"/>
            <a:ext cx="7272337"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 name="Text Box 18">
            <a:extLst>
              <a:ext uri="{FF2B5EF4-FFF2-40B4-BE49-F238E27FC236}">
                <a16:creationId xmlns:a16="http://schemas.microsoft.com/office/drawing/2014/main" id="{00D70F91-C247-4CBE-A46D-42E5BA20938E}"/>
              </a:ext>
            </a:extLst>
          </p:cNvPr>
          <p:cNvSpPr txBox="1">
            <a:spLocks noChangeArrowheads="1"/>
          </p:cNvSpPr>
          <p:nvPr/>
        </p:nvSpPr>
        <p:spPr bwMode="auto">
          <a:xfrm>
            <a:off x="6717147" y="794938"/>
            <a:ext cx="2303463" cy="396875"/>
          </a:xfrm>
          <a:prstGeom prst="rect">
            <a:avLst/>
          </a:prstGeom>
          <a:noFill/>
          <a:ln>
            <a:noFill/>
          </a:ln>
          <a:effectLst/>
          <a:extLst>
            <a:ext uri="{909E8E84-426E-40DD-AFC4-6F175D3DCCD1}">
              <a14:hiddenFill xmlns:a14="http://schemas.microsoft.com/office/drawing/2010/main">
                <a:solidFill>
                  <a:srgbClr val="3399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b="1">
                <a:solidFill>
                  <a:schemeClr val="bg1"/>
                </a:solidFill>
              </a:rPr>
              <a:t>脱ぐ時のポイント</a:t>
            </a:r>
          </a:p>
        </p:txBody>
      </p:sp>
      <p:sp>
        <p:nvSpPr>
          <p:cNvPr id="5" name="Text Box 2">
            <a:extLst>
              <a:ext uri="{FF2B5EF4-FFF2-40B4-BE49-F238E27FC236}">
                <a16:creationId xmlns:a16="http://schemas.microsoft.com/office/drawing/2014/main" id="{C0AC78B1-F110-409C-BE96-CD7A508F9F6A}"/>
              </a:ext>
            </a:extLst>
          </p:cNvPr>
          <p:cNvSpPr txBox="1">
            <a:spLocks noChangeArrowheads="1"/>
          </p:cNvSpPr>
          <p:nvPr/>
        </p:nvSpPr>
        <p:spPr bwMode="auto">
          <a:xfrm>
            <a:off x="1749860" y="723500"/>
            <a:ext cx="77041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2800" b="1">
                <a:solidFill>
                  <a:srgbClr val="3399FF"/>
                </a:solidFill>
              </a:rPr>
              <a:t>エプロンの着脱方法</a:t>
            </a:r>
          </a:p>
        </p:txBody>
      </p:sp>
      <p:sp>
        <p:nvSpPr>
          <p:cNvPr id="6" name="object 16">
            <a:extLst>
              <a:ext uri="{FF2B5EF4-FFF2-40B4-BE49-F238E27FC236}">
                <a16:creationId xmlns:a16="http://schemas.microsoft.com/office/drawing/2014/main" id="{8A3B546D-E8B6-4FE1-8074-756892759A96}"/>
              </a:ext>
            </a:extLst>
          </p:cNvPr>
          <p:cNvSpPr>
            <a:spLocks noChangeAspect="1"/>
          </p:cNvSpPr>
          <p:nvPr/>
        </p:nvSpPr>
        <p:spPr>
          <a:xfrm>
            <a:off x="1686919" y="1478181"/>
            <a:ext cx="1608190" cy="2529427"/>
          </a:xfrm>
          <a:prstGeom prst="rect">
            <a:avLst/>
          </a:prstGeom>
          <a:blipFill>
            <a:blip r:embed="rId2" cstate="print"/>
            <a:stretch>
              <a:fillRect/>
            </a:stretch>
          </a:blipFill>
        </p:spPr>
        <p:txBody>
          <a:bodyPr wrap="square" lIns="0" tIns="0" rIns="0" bIns="0" rtlCol="0"/>
          <a:lstStyle/>
          <a:p>
            <a:endParaRPr dirty="0"/>
          </a:p>
        </p:txBody>
      </p:sp>
      <p:sp>
        <p:nvSpPr>
          <p:cNvPr id="7" name="object 17">
            <a:extLst>
              <a:ext uri="{FF2B5EF4-FFF2-40B4-BE49-F238E27FC236}">
                <a16:creationId xmlns:a16="http://schemas.microsoft.com/office/drawing/2014/main" id="{D11B00B7-3E1D-4197-A9B9-12DB4AFBF010}"/>
              </a:ext>
            </a:extLst>
          </p:cNvPr>
          <p:cNvSpPr>
            <a:spLocks noChangeAspect="1"/>
          </p:cNvSpPr>
          <p:nvPr/>
        </p:nvSpPr>
        <p:spPr>
          <a:xfrm>
            <a:off x="3773284" y="1436506"/>
            <a:ext cx="1704669" cy="2567377"/>
          </a:xfrm>
          <a:prstGeom prst="rect">
            <a:avLst/>
          </a:prstGeom>
          <a:blipFill>
            <a:blip r:embed="rId3" cstate="print"/>
            <a:stretch>
              <a:fillRect/>
            </a:stretch>
          </a:blipFill>
        </p:spPr>
        <p:txBody>
          <a:bodyPr wrap="square" lIns="0" tIns="0" rIns="0" bIns="0" rtlCol="0"/>
          <a:lstStyle/>
          <a:p>
            <a:endParaRPr/>
          </a:p>
        </p:txBody>
      </p:sp>
      <p:sp>
        <p:nvSpPr>
          <p:cNvPr id="8" name="object 18">
            <a:extLst>
              <a:ext uri="{FF2B5EF4-FFF2-40B4-BE49-F238E27FC236}">
                <a16:creationId xmlns:a16="http://schemas.microsoft.com/office/drawing/2014/main" id="{EA00372B-3CDA-4A3C-9A4A-0FB868515C54}"/>
              </a:ext>
            </a:extLst>
          </p:cNvPr>
          <p:cNvSpPr>
            <a:spLocks noChangeAspect="1"/>
          </p:cNvSpPr>
          <p:nvPr/>
        </p:nvSpPr>
        <p:spPr>
          <a:xfrm>
            <a:off x="5956129" y="1436854"/>
            <a:ext cx="1704673" cy="2567375"/>
          </a:xfrm>
          <a:prstGeom prst="rect">
            <a:avLst/>
          </a:prstGeom>
          <a:blipFill>
            <a:blip r:embed="rId4" cstate="print"/>
            <a:stretch>
              <a:fillRect/>
            </a:stretch>
          </a:blipFill>
        </p:spPr>
        <p:txBody>
          <a:bodyPr wrap="square" lIns="0" tIns="0" rIns="0" bIns="0" rtlCol="0"/>
          <a:lstStyle/>
          <a:p>
            <a:endParaRPr/>
          </a:p>
        </p:txBody>
      </p:sp>
      <p:sp>
        <p:nvSpPr>
          <p:cNvPr id="9" name="object 19">
            <a:extLst>
              <a:ext uri="{FF2B5EF4-FFF2-40B4-BE49-F238E27FC236}">
                <a16:creationId xmlns:a16="http://schemas.microsoft.com/office/drawing/2014/main" id="{88C3BA62-C624-442F-A598-92089B552272}"/>
              </a:ext>
            </a:extLst>
          </p:cNvPr>
          <p:cNvSpPr>
            <a:spLocks noChangeAspect="1"/>
          </p:cNvSpPr>
          <p:nvPr/>
        </p:nvSpPr>
        <p:spPr>
          <a:xfrm>
            <a:off x="8388350" y="1436506"/>
            <a:ext cx="2016780" cy="2567695"/>
          </a:xfrm>
          <a:prstGeom prst="rect">
            <a:avLst/>
          </a:prstGeom>
          <a:blipFill>
            <a:blip r:embed="rId5" cstate="print"/>
            <a:stretch>
              <a:fillRect/>
            </a:stretch>
          </a:blipFill>
        </p:spPr>
        <p:txBody>
          <a:bodyPr wrap="square" lIns="0" tIns="0" rIns="0" bIns="0" rtlCol="0"/>
          <a:lstStyle/>
          <a:p>
            <a:endParaRPr/>
          </a:p>
        </p:txBody>
      </p:sp>
      <p:sp>
        <p:nvSpPr>
          <p:cNvPr id="10" name="Text Box 30">
            <a:extLst>
              <a:ext uri="{FF2B5EF4-FFF2-40B4-BE49-F238E27FC236}">
                <a16:creationId xmlns:a16="http://schemas.microsoft.com/office/drawing/2014/main" id="{E9B1383E-D062-4EC7-A025-33096E3150DF}"/>
              </a:ext>
            </a:extLst>
          </p:cNvPr>
          <p:cNvSpPr txBox="1">
            <a:spLocks noChangeArrowheads="1"/>
          </p:cNvSpPr>
          <p:nvPr/>
        </p:nvSpPr>
        <p:spPr bwMode="auto">
          <a:xfrm>
            <a:off x="1828801" y="4197776"/>
            <a:ext cx="795030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342900" indent="-342900" eaLnBrk="1" hangingPunct="1">
              <a:spcBef>
                <a:spcPct val="50000"/>
              </a:spcBef>
              <a:buFont typeface="+mj-ea"/>
              <a:buAutoNum type="circleNumDbPlain"/>
            </a:pPr>
            <a:r>
              <a:rPr lang="ja-JP" altLang="ja-JP" sz="1800" b="1" dirty="0">
                <a:latin typeface="小塚ゴシック Pr6N R" panose="020B0400000000000000" pitchFamily="34" charset="-128"/>
                <a:ea typeface="小塚ゴシック Pr6N R" panose="020B0400000000000000" pitchFamily="34" charset="-128"/>
              </a:rPr>
              <a:t>まず、首の後ろのひもを左右に引っ張り、切ります。</a:t>
            </a:r>
            <a:endParaRPr lang="ja-JP" altLang="en-US" sz="1800" b="1" dirty="0">
              <a:latin typeface="小塚ゴシック Pr6N R" panose="020B0400000000000000" pitchFamily="34" charset="-128"/>
              <a:ea typeface="小塚ゴシック Pr6N R" panose="020B0400000000000000" pitchFamily="34" charset="-128"/>
            </a:endParaRPr>
          </a:p>
          <a:p>
            <a:pPr marL="342900" indent="-342900" eaLnBrk="1" hangingPunct="1">
              <a:buFont typeface="+mj-ea"/>
              <a:buAutoNum type="circleNumDbPlain"/>
            </a:pPr>
            <a:r>
              <a:rPr lang="ja-JP" altLang="ja-JP" sz="1800" b="1" dirty="0">
                <a:latin typeface="小塚ゴシック Pr6N R" panose="020B0400000000000000" pitchFamily="34" charset="-128"/>
                <a:ea typeface="小塚ゴシック Pr6N R" panose="020B0400000000000000" pitchFamily="34" charset="-128"/>
              </a:rPr>
              <a:t>前あてを前に垂らします。</a:t>
            </a:r>
            <a:endParaRPr lang="ja-JP" altLang="en-US" sz="1800" b="1" dirty="0">
              <a:latin typeface="小塚ゴシック Pr6N R" panose="020B0400000000000000" pitchFamily="34" charset="-128"/>
              <a:ea typeface="小塚ゴシック Pr6N R" panose="020B0400000000000000" pitchFamily="34" charset="-128"/>
            </a:endParaRPr>
          </a:p>
          <a:p>
            <a:pPr marL="342900" indent="-342900" eaLnBrk="1" hangingPunct="1">
              <a:buFont typeface="+mj-ea"/>
              <a:buAutoNum type="circleNumDbPlain"/>
            </a:pPr>
            <a:r>
              <a:rPr lang="ja-JP" altLang="ja-JP" sz="1800" b="1" dirty="0">
                <a:latin typeface="小塚ゴシック Pr6N R" panose="020B0400000000000000" pitchFamily="34" charset="-128"/>
                <a:ea typeface="小塚ゴシック Pr6N R" panose="020B0400000000000000" pitchFamily="34" charset="-128"/>
              </a:rPr>
              <a:t>裾を手前に持ち上げます。</a:t>
            </a:r>
            <a:endParaRPr lang="en-US" altLang="ja-JP" sz="1800" b="1" dirty="0">
              <a:latin typeface="小塚ゴシック Pr6N R" panose="020B0400000000000000" pitchFamily="34" charset="-128"/>
              <a:ea typeface="小塚ゴシック Pr6N R" panose="020B0400000000000000" pitchFamily="34" charset="-128"/>
            </a:endParaRPr>
          </a:p>
          <a:p>
            <a:pPr marL="342900" indent="-342900" eaLnBrk="1" hangingPunct="1">
              <a:buFont typeface="+mj-ea"/>
              <a:buAutoNum type="circleNumDbPlain"/>
            </a:pPr>
            <a:r>
              <a:rPr lang="ja-JP" altLang="ja-JP" sz="1800" b="1" dirty="0">
                <a:latin typeface="小塚ゴシック Pr6N R" panose="020B0400000000000000" pitchFamily="34" charset="-128"/>
                <a:ea typeface="小塚ゴシック Pr6N R" panose="020B0400000000000000" pitchFamily="34" charset="-128"/>
              </a:rPr>
              <a:t>汚染面を中に折込み、三つ折にします。</a:t>
            </a:r>
            <a:endParaRPr lang="ja-JP" altLang="en-US" sz="1800" b="1" dirty="0">
              <a:latin typeface="小塚ゴシック Pr6N R" panose="020B0400000000000000" pitchFamily="34" charset="-128"/>
              <a:ea typeface="小塚ゴシック Pr6N R" panose="020B0400000000000000" pitchFamily="34" charset="-128"/>
            </a:endParaRPr>
          </a:p>
          <a:p>
            <a:pPr marL="342900" indent="-342900" eaLnBrk="1" hangingPunct="1">
              <a:buFont typeface="+mj-ea"/>
              <a:buAutoNum type="circleNumDbPlain"/>
            </a:pPr>
            <a:r>
              <a:rPr lang="ja-JP" altLang="ja-JP" sz="1800" b="1" dirty="0">
                <a:latin typeface="小塚ゴシック Pr6N R" panose="020B0400000000000000" pitchFamily="34" charset="-128"/>
                <a:ea typeface="小塚ゴシック Pr6N R" panose="020B0400000000000000" pitchFamily="34" charset="-128"/>
              </a:rPr>
              <a:t>汚染面を中にたたみ、小さくまとめて廃棄します。</a:t>
            </a:r>
            <a:endParaRPr lang="ja-JP" altLang="en-US" sz="1800" b="1" dirty="0">
              <a:latin typeface="小塚ゴシック Pr6N R" panose="020B0400000000000000" pitchFamily="34" charset="-128"/>
              <a:ea typeface="小塚ゴシック Pr6N R" panose="020B0400000000000000" pitchFamily="34" charset="-128"/>
            </a:endParaRPr>
          </a:p>
          <a:p>
            <a:pPr marL="342900" indent="-342900" eaLnBrk="1" hangingPunct="1">
              <a:buFont typeface="+mj-ea"/>
              <a:buAutoNum type="circleNumDbPlain"/>
            </a:pPr>
            <a:r>
              <a:rPr lang="ja-JP" altLang="ja-JP" sz="1800" b="1" dirty="0">
                <a:latin typeface="小塚ゴシック Pr6N R" panose="020B0400000000000000" pitchFamily="34" charset="-128"/>
                <a:ea typeface="小塚ゴシック Pr6N R" panose="020B0400000000000000" pitchFamily="34" charset="-128"/>
              </a:rPr>
              <a:t>PPEを脱いだ後は、手指衛生を行います。</a:t>
            </a:r>
            <a:endParaRPr lang="ja-JP" altLang="en-US" sz="1800" b="1" dirty="0">
              <a:latin typeface="小塚ゴシック Pr6N R" panose="020B0400000000000000" pitchFamily="34" charset="-128"/>
              <a:ea typeface="小塚ゴシック Pr6N R" panose="020B0400000000000000" pitchFamily="34" charset="-128"/>
            </a:endParaRPr>
          </a:p>
        </p:txBody>
      </p:sp>
    </p:spTree>
    <p:extLst>
      <p:ext uri="{BB962C8B-B14F-4D97-AF65-F5344CB8AC3E}">
        <p14:creationId xmlns:p14="http://schemas.microsoft.com/office/powerpoint/2010/main" val="1570918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79B939A1-5118-4355-9EF2-1743C435AA85}"/>
              </a:ext>
            </a:extLst>
          </p:cNvPr>
          <p:cNvSpPr txBox="1">
            <a:spLocks noChangeArrowheads="1"/>
          </p:cNvSpPr>
          <p:nvPr/>
        </p:nvSpPr>
        <p:spPr bwMode="auto">
          <a:xfrm>
            <a:off x="1525104" y="596210"/>
            <a:ext cx="9228759"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2800" b="1" dirty="0">
                <a:solidFill>
                  <a:srgbClr val="3399FF"/>
                </a:solidFill>
              </a:rPr>
              <a:t>手袋の着脱方法</a:t>
            </a:r>
          </a:p>
        </p:txBody>
      </p:sp>
      <p:sp>
        <p:nvSpPr>
          <p:cNvPr id="3" name="Rectangle 9">
            <a:extLst>
              <a:ext uri="{FF2B5EF4-FFF2-40B4-BE49-F238E27FC236}">
                <a16:creationId xmlns:a16="http://schemas.microsoft.com/office/drawing/2014/main" id="{D7E272F8-330B-4985-8925-B8D8AEC9A088}"/>
              </a:ext>
            </a:extLst>
          </p:cNvPr>
          <p:cNvSpPr>
            <a:spLocks noChangeArrowheads="1"/>
          </p:cNvSpPr>
          <p:nvPr/>
        </p:nvSpPr>
        <p:spPr bwMode="auto">
          <a:xfrm>
            <a:off x="9587396" y="654771"/>
            <a:ext cx="1079500" cy="431800"/>
          </a:xfrm>
          <a:prstGeom prst="rect">
            <a:avLst/>
          </a:prstGeom>
          <a:solidFill>
            <a:srgbClr val="3399FF"/>
          </a:solidFill>
          <a:ln w="9525">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p>
        </p:txBody>
      </p:sp>
      <p:sp>
        <p:nvSpPr>
          <p:cNvPr id="4" name="Text Box 10">
            <a:extLst>
              <a:ext uri="{FF2B5EF4-FFF2-40B4-BE49-F238E27FC236}">
                <a16:creationId xmlns:a16="http://schemas.microsoft.com/office/drawing/2014/main" id="{85759813-1C76-468D-BD8E-A2A8F145DBFC}"/>
              </a:ext>
            </a:extLst>
          </p:cNvPr>
          <p:cNvSpPr txBox="1">
            <a:spLocks noChangeArrowheads="1"/>
          </p:cNvSpPr>
          <p:nvPr/>
        </p:nvSpPr>
        <p:spPr bwMode="auto">
          <a:xfrm>
            <a:off x="9658834" y="654771"/>
            <a:ext cx="1008062" cy="396875"/>
          </a:xfrm>
          <a:prstGeom prst="rect">
            <a:avLst/>
          </a:prstGeom>
          <a:noFill/>
          <a:ln>
            <a:noFill/>
          </a:ln>
          <a:effectLst/>
          <a:extLst>
            <a:ext uri="{909E8E84-426E-40DD-AFC4-6F175D3DCCD1}">
              <a14:hiddenFill xmlns:a14="http://schemas.microsoft.com/office/drawing/2010/main">
                <a:solidFill>
                  <a:srgbClr val="3399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b="1">
                <a:solidFill>
                  <a:schemeClr val="bg1"/>
                </a:solidFill>
              </a:rPr>
              <a:t>着け方</a:t>
            </a:r>
          </a:p>
        </p:txBody>
      </p:sp>
      <p:sp>
        <p:nvSpPr>
          <p:cNvPr id="5" name="Line 11">
            <a:extLst>
              <a:ext uri="{FF2B5EF4-FFF2-40B4-BE49-F238E27FC236}">
                <a16:creationId xmlns:a16="http://schemas.microsoft.com/office/drawing/2014/main" id="{9F55F4FA-B321-4077-A22B-65CCA7384FD7}"/>
              </a:ext>
            </a:extLst>
          </p:cNvPr>
          <p:cNvSpPr>
            <a:spLocks noChangeShapeType="1"/>
          </p:cNvSpPr>
          <p:nvPr/>
        </p:nvSpPr>
        <p:spPr bwMode="auto">
          <a:xfrm flipV="1">
            <a:off x="1438137" y="1086571"/>
            <a:ext cx="9228759" cy="7084"/>
          </a:xfrm>
          <a:prstGeom prst="line">
            <a:avLst/>
          </a:prstGeom>
          <a:noFill/>
          <a:ln w="28575">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Text Box 21">
            <a:extLst>
              <a:ext uri="{FF2B5EF4-FFF2-40B4-BE49-F238E27FC236}">
                <a16:creationId xmlns:a16="http://schemas.microsoft.com/office/drawing/2014/main" id="{D780210E-6172-4EB3-B4C4-97170B880B34}"/>
              </a:ext>
            </a:extLst>
          </p:cNvPr>
          <p:cNvSpPr txBox="1">
            <a:spLocks noChangeArrowheads="1"/>
          </p:cNvSpPr>
          <p:nvPr/>
        </p:nvSpPr>
        <p:spPr bwMode="auto">
          <a:xfrm>
            <a:off x="1438137" y="1168402"/>
            <a:ext cx="2236304" cy="336550"/>
          </a:xfrm>
          <a:prstGeom prst="rect">
            <a:avLst/>
          </a:prstGeom>
          <a:solidFill>
            <a:schemeClr val="tx1">
              <a:lumMod val="50000"/>
              <a:lumOff val="50000"/>
            </a:schemeClr>
          </a:solidFill>
          <a:ln>
            <a:noFill/>
          </a:ln>
          <a:effec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a:solidFill>
                  <a:schemeClr val="bg1"/>
                </a:solidFill>
              </a:rPr>
              <a:t>未滅菌手袋</a:t>
            </a:r>
          </a:p>
        </p:txBody>
      </p:sp>
      <p:sp>
        <p:nvSpPr>
          <p:cNvPr id="7" name="Text Box 25">
            <a:extLst>
              <a:ext uri="{FF2B5EF4-FFF2-40B4-BE49-F238E27FC236}">
                <a16:creationId xmlns:a16="http://schemas.microsoft.com/office/drawing/2014/main" id="{3EF2FB8F-7B05-4F00-978B-EADC8DF9F407}"/>
              </a:ext>
            </a:extLst>
          </p:cNvPr>
          <p:cNvSpPr txBox="1">
            <a:spLocks noChangeArrowheads="1"/>
          </p:cNvSpPr>
          <p:nvPr/>
        </p:nvSpPr>
        <p:spPr bwMode="auto">
          <a:xfrm>
            <a:off x="4552122" y="1159596"/>
            <a:ext cx="6114774" cy="336550"/>
          </a:xfrm>
          <a:prstGeom prst="rect">
            <a:avLst/>
          </a:prstGeom>
          <a:solidFill>
            <a:schemeClr val="tx1">
              <a:lumMod val="50000"/>
              <a:lumOff val="50000"/>
            </a:schemeClr>
          </a:solidFill>
          <a:ln>
            <a:noFill/>
          </a:ln>
          <a:effec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a:solidFill>
                  <a:schemeClr val="bg1"/>
                </a:solidFill>
              </a:rPr>
              <a:t>滅菌手袋</a:t>
            </a:r>
          </a:p>
        </p:txBody>
      </p:sp>
      <p:sp>
        <p:nvSpPr>
          <p:cNvPr id="8" name="object 12">
            <a:extLst>
              <a:ext uri="{FF2B5EF4-FFF2-40B4-BE49-F238E27FC236}">
                <a16:creationId xmlns:a16="http://schemas.microsoft.com/office/drawing/2014/main" id="{C330F22C-856C-4FD9-B65B-24E1A6DDA7A7}"/>
              </a:ext>
            </a:extLst>
          </p:cNvPr>
          <p:cNvSpPr>
            <a:spLocks noChangeAspect="1"/>
          </p:cNvSpPr>
          <p:nvPr/>
        </p:nvSpPr>
        <p:spPr>
          <a:xfrm>
            <a:off x="1809370" y="1753705"/>
            <a:ext cx="1487207" cy="1281595"/>
          </a:xfrm>
          <a:prstGeom prst="rect">
            <a:avLst/>
          </a:prstGeom>
          <a:blipFill>
            <a:blip r:embed="rId2" cstate="print"/>
            <a:stretch>
              <a:fillRect/>
            </a:stretch>
          </a:blipFill>
        </p:spPr>
        <p:txBody>
          <a:bodyPr wrap="square" lIns="0" tIns="0" rIns="0" bIns="0" rtlCol="0"/>
          <a:lstStyle/>
          <a:p>
            <a:endParaRPr/>
          </a:p>
        </p:txBody>
      </p:sp>
      <p:sp>
        <p:nvSpPr>
          <p:cNvPr id="9" name="object 14">
            <a:extLst>
              <a:ext uri="{FF2B5EF4-FFF2-40B4-BE49-F238E27FC236}">
                <a16:creationId xmlns:a16="http://schemas.microsoft.com/office/drawing/2014/main" id="{E8C79991-FF08-4E10-84F9-D3181867CDA9}"/>
              </a:ext>
            </a:extLst>
          </p:cNvPr>
          <p:cNvSpPr>
            <a:spLocks noChangeAspect="1"/>
          </p:cNvSpPr>
          <p:nvPr/>
        </p:nvSpPr>
        <p:spPr>
          <a:xfrm>
            <a:off x="1799687" y="4444762"/>
            <a:ext cx="1487207" cy="1281595"/>
          </a:xfrm>
          <a:prstGeom prst="rect">
            <a:avLst/>
          </a:prstGeom>
          <a:blipFill>
            <a:blip r:embed="rId3" cstate="print"/>
            <a:stretch>
              <a:fillRect/>
            </a:stretch>
          </a:blipFill>
        </p:spPr>
        <p:txBody>
          <a:bodyPr wrap="square" lIns="0" tIns="0" rIns="0" bIns="0" rtlCol="0"/>
          <a:lstStyle/>
          <a:p>
            <a:endParaRPr/>
          </a:p>
        </p:txBody>
      </p:sp>
      <p:sp>
        <p:nvSpPr>
          <p:cNvPr id="10" name="object 16">
            <a:extLst>
              <a:ext uri="{FF2B5EF4-FFF2-40B4-BE49-F238E27FC236}">
                <a16:creationId xmlns:a16="http://schemas.microsoft.com/office/drawing/2014/main" id="{78B3EDF6-663B-4AE7-8DB4-92D8635C0F32}"/>
              </a:ext>
            </a:extLst>
          </p:cNvPr>
          <p:cNvSpPr>
            <a:spLocks noChangeAspect="1"/>
          </p:cNvSpPr>
          <p:nvPr/>
        </p:nvSpPr>
        <p:spPr>
          <a:xfrm>
            <a:off x="4888414" y="1658146"/>
            <a:ext cx="1472715" cy="1472711"/>
          </a:xfrm>
          <a:prstGeom prst="rect">
            <a:avLst/>
          </a:prstGeom>
          <a:blipFill>
            <a:blip r:embed="rId4" cstate="print"/>
            <a:stretch>
              <a:fillRect/>
            </a:stretch>
          </a:blipFill>
        </p:spPr>
        <p:txBody>
          <a:bodyPr wrap="square" lIns="0" tIns="0" rIns="0" bIns="0" rtlCol="0"/>
          <a:lstStyle/>
          <a:p>
            <a:endParaRPr/>
          </a:p>
        </p:txBody>
      </p:sp>
      <p:sp>
        <p:nvSpPr>
          <p:cNvPr id="11" name="object 18">
            <a:extLst>
              <a:ext uri="{FF2B5EF4-FFF2-40B4-BE49-F238E27FC236}">
                <a16:creationId xmlns:a16="http://schemas.microsoft.com/office/drawing/2014/main" id="{661E328D-2083-4A10-A8E2-D6F5E47913DE}"/>
              </a:ext>
            </a:extLst>
          </p:cNvPr>
          <p:cNvSpPr>
            <a:spLocks noChangeAspect="1"/>
          </p:cNvSpPr>
          <p:nvPr/>
        </p:nvSpPr>
        <p:spPr>
          <a:xfrm>
            <a:off x="7952966" y="1727848"/>
            <a:ext cx="1472704" cy="1472716"/>
          </a:xfrm>
          <a:prstGeom prst="rect">
            <a:avLst/>
          </a:prstGeom>
          <a:blipFill>
            <a:blip r:embed="rId5" cstate="print"/>
            <a:stretch>
              <a:fillRect/>
            </a:stretch>
          </a:blipFill>
        </p:spPr>
        <p:txBody>
          <a:bodyPr wrap="square" lIns="0" tIns="0" rIns="0" bIns="0" rtlCol="0"/>
          <a:lstStyle/>
          <a:p>
            <a:endParaRPr/>
          </a:p>
        </p:txBody>
      </p:sp>
      <p:sp>
        <p:nvSpPr>
          <p:cNvPr id="12" name="object 20">
            <a:extLst>
              <a:ext uri="{FF2B5EF4-FFF2-40B4-BE49-F238E27FC236}">
                <a16:creationId xmlns:a16="http://schemas.microsoft.com/office/drawing/2014/main" id="{5F945B84-72EE-4BA0-B7AB-48AF6028FEE2}"/>
              </a:ext>
            </a:extLst>
          </p:cNvPr>
          <p:cNvSpPr>
            <a:spLocks noChangeAspect="1"/>
          </p:cNvSpPr>
          <p:nvPr/>
        </p:nvSpPr>
        <p:spPr>
          <a:xfrm>
            <a:off x="5079359" y="4139626"/>
            <a:ext cx="1488859" cy="1472717"/>
          </a:xfrm>
          <a:prstGeom prst="rect">
            <a:avLst/>
          </a:prstGeom>
          <a:blipFill>
            <a:blip r:embed="rId6" cstate="print"/>
            <a:stretch>
              <a:fillRect/>
            </a:stretch>
          </a:blipFill>
        </p:spPr>
        <p:txBody>
          <a:bodyPr wrap="square" lIns="0" tIns="0" rIns="0" bIns="0" rtlCol="0"/>
          <a:lstStyle/>
          <a:p>
            <a:endParaRPr/>
          </a:p>
        </p:txBody>
      </p:sp>
      <p:sp>
        <p:nvSpPr>
          <p:cNvPr id="13" name="object 22">
            <a:extLst>
              <a:ext uri="{FF2B5EF4-FFF2-40B4-BE49-F238E27FC236}">
                <a16:creationId xmlns:a16="http://schemas.microsoft.com/office/drawing/2014/main" id="{248ED84F-5BDB-4645-9A57-AFD6C1ACC809}"/>
              </a:ext>
            </a:extLst>
          </p:cNvPr>
          <p:cNvSpPr>
            <a:spLocks noChangeAspect="1"/>
          </p:cNvSpPr>
          <p:nvPr/>
        </p:nvSpPr>
        <p:spPr>
          <a:xfrm>
            <a:off x="8142595" y="4139626"/>
            <a:ext cx="1486293" cy="1472717"/>
          </a:xfrm>
          <a:prstGeom prst="rect">
            <a:avLst/>
          </a:prstGeom>
          <a:blipFill>
            <a:blip r:embed="rId7" cstate="print"/>
            <a:stretch>
              <a:fillRect/>
            </a:stretch>
          </a:blipFill>
        </p:spPr>
        <p:txBody>
          <a:bodyPr wrap="square" lIns="0" tIns="0" rIns="0" bIns="0" rtlCol="0"/>
          <a:lstStyle/>
          <a:p>
            <a:endParaRPr/>
          </a:p>
        </p:txBody>
      </p:sp>
      <p:sp>
        <p:nvSpPr>
          <p:cNvPr id="14" name="Text Box 30">
            <a:extLst>
              <a:ext uri="{FF2B5EF4-FFF2-40B4-BE49-F238E27FC236}">
                <a16:creationId xmlns:a16="http://schemas.microsoft.com/office/drawing/2014/main" id="{8CEBD5B4-96AF-4DFA-BF93-E0B6D7D36D00}"/>
              </a:ext>
            </a:extLst>
          </p:cNvPr>
          <p:cNvSpPr txBox="1">
            <a:spLocks noChangeArrowheads="1"/>
          </p:cNvSpPr>
          <p:nvPr/>
        </p:nvSpPr>
        <p:spPr bwMode="auto">
          <a:xfrm>
            <a:off x="1809370" y="3130857"/>
            <a:ext cx="1930514" cy="96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12700" marR="5080" algn="just">
              <a:lnSpc>
                <a:spcPct val="119700"/>
              </a:lnSpc>
            </a:pP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手</a:t>
            </a:r>
            <a:r>
              <a:rPr lang="ja-JP" altLang="en-US" sz="12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袋の</a:t>
            </a:r>
            <a:r>
              <a:rPr lang="ja-JP" altLang="en-US" sz="12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手</a:t>
            </a:r>
            <a:r>
              <a:rPr lang="ja-JP" altLang="en-US" sz="12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首</a:t>
            </a:r>
            <a:r>
              <a:rPr lang="ja-JP" altLang="en-US" sz="12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部</a:t>
            </a:r>
            <a:r>
              <a:rPr lang="ja-JP" altLang="en-US" sz="12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分</a:t>
            </a:r>
            <a:r>
              <a:rPr lang="ja-JP" altLang="en-US" sz="12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2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つ</a:t>
            </a:r>
            <a:r>
              <a:rPr lang="ja-JP" altLang="en-US" sz="12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か</a:t>
            </a:r>
            <a:r>
              <a:rPr lang="ja-JP" altLang="en-US" sz="12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ん</a:t>
            </a:r>
            <a:r>
              <a:rPr lang="ja-JP" altLang="en-US" sz="12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で</a:t>
            </a:r>
            <a:r>
              <a:rPr lang="ja-JP" altLang="en-US" sz="12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は</a:t>
            </a:r>
            <a:r>
              <a:rPr lang="ja-JP" altLang="en-US" sz="12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め</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 </a:t>
            </a:r>
            <a:r>
              <a:rPr lang="ja-JP" altLang="en-US" sz="12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r>
              <a:rPr lang="ja-JP" altLang="en-US" sz="12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2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手</a:t>
            </a:r>
            <a:r>
              <a:rPr lang="ja-JP" altLang="en-US" sz="12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袋</a:t>
            </a:r>
            <a:r>
              <a:rPr lang="ja-JP" altLang="en-US" sz="12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a:t>
            </a:r>
            <a:r>
              <a:rPr lang="ja-JP" altLang="en-US" sz="12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袖</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口</a:t>
            </a: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で</a:t>
            </a:r>
            <a:r>
              <a:rPr lang="ja-JP" altLang="en-US" sz="12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ガ</a:t>
            </a:r>
            <a:r>
              <a:rPr lang="ja-JP" altLang="en-US" sz="12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ウ</a:t>
            </a:r>
            <a:r>
              <a:rPr lang="ja-JP" altLang="en-US" sz="12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ン</a:t>
            </a:r>
            <a:r>
              <a:rPr lang="ja-JP" altLang="en-US" sz="12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a:t>
            </a:r>
            <a:r>
              <a:rPr lang="ja-JP" altLang="en-US" sz="12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袖口 </a:t>
            </a:r>
            <a:r>
              <a:rPr lang="ja-JP" altLang="en-US" sz="12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を覆</a:t>
            </a:r>
            <a:r>
              <a:rPr lang="ja-JP" altLang="en-US" sz="12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い</a:t>
            </a:r>
            <a:r>
              <a:rPr lang="ja-JP" altLang="en-US" sz="12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2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endParaRPr lang="ja-JP" altLang="en-US" sz="1200" dirty="0">
              <a:latin typeface="小塚ゴシック Pr6N R" panose="020B0400000000000000" pitchFamily="34" charset="-128"/>
              <a:ea typeface="小塚ゴシック Pr6N R" panose="020B0400000000000000" pitchFamily="34" charset="-128"/>
              <a:cs typeface="小塚ゴシック Pro EL"/>
            </a:endParaRPr>
          </a:p>
        </p:txBody>
      </p:sp>
      <p:sp>
        <p:nvSpPr>
          <p:cNvPr id="15" name="Text Box 30">
            <a:extLst>
              <a:ext uri="{FF2B5EF4-FFF2-40B4-BE49-F238E27FC236}">
                <a16:creationId xmlns:a16="http://schemas.microsoft.com/office/drawing/2014/main" id="{23B07EC4-99AC-4981-A591-96B852D1B88D}"/>
              </a:ext>
            </a:extLst>
          </p:cNvPr>
          <p:cNvSpPr txBox="1">
            <a:spLocks noChangeArrowheads="1"/>
          </p:cNvSpPr>
          <p:nvPr/>
        </p:nvSpPr>
        <p:spPr bwMode="auto">
          <a:xfrm>
            <a:off x="1513262" y="3130857"/>
            <a:ext cx="4149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①</a:t>
            </a:r>
          </a:p>
        </p:txBody>
      </p:sp>
      <p:sp>
        <p:nvSpPr>
          <p:cNvPr id="16" name="Text Box 30">
            <a:extLst>
              <a:ext uri="{FF2B5EF4-FFF2-40B4-BE49-F238E27FC236}">
                <a16:creationId xmlns:a16="http://schemas.microsoft.com/office/drawing/2014/main" id="{D997BC8C-30A8-4F6C-A246-51E5D211BD29}"/>
              </a:ext>
            </a:extLst>
          </p:cNvPr>
          <p:cNvSpPr txBox="1">
            <a:spLocks noChangeArrowheads="1"/>
          </p:cNvSpPr>
          <p:nvPr/>
        </p:nvSpPr>
        <p:spPr bwMode="auto">
          <a:xfrm>
            <a:off x="1734245" y="5358046"/>
            <a:ext cx="1930514" cy="51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12700" marR="5080">
              <a:lnSpc>
                <a:spcPct val="119800"/>
              </a:lnSpc>
            </a:pP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反</a:t>
            </a:r>
            <a:r>
              <a:rPr lang="ja-JP" altLang="en-US" sz="12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対</a:t>
            </a:r>
            <a:r>
              <a:rPr lang="ja-JP" altLang="en-US" sz="12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a:t>
            </a:r>
            <a:r>
              <a:rPr lang="ja-JP" altLang="en-US" sz="12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手</a:t>
            </a:r>
            <a:r>
              <a:rPr lang="ja-JP" altLang="en-US" sz="12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も</a:t>
            </a: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①</a:t>
            </a:r>
            <a:r>
              <a:rPr lang="ja-JP" altLang="en-US" sz="12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同</a:t>
            </a:r>
            <a:r>
              <a:rPr lang="ja-JP" altLang="en-US" sz="12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様</a:t>
            </a:r>
            <a:r>
              <a:rPr lang="ja-JP" altLang="en-US" sz="12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手</a:t>
            </a:r>
            <a:r>
              <a:rPr lang="ja-JP" altLang="en-US" sz="12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袋</a:t>
            </a:r>
            <a:r>
              <a:rPr lang="ja-JP" altLang="en-US" sz="12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2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着</a:t>
            </a:r>
            <a:r>
              <a:rPr lang="ja-JP" altLang="en-US" sz="1200" b="0" spc="-100" dirty="0">
                <a:solidFill>
                  <a:srgbClr val="231F20"/>
                </a:solidFill>
                <a:latin typeface="小塚ゴシック Pr6N R" panose="020B0400000000000000" pitchFamily="34" charset="-128"/>
                <a:ea typeface="小塚ゴシック Pr6N R" panose="020B0400000000000000" pitchFamily="34" charset="-128"/>
                <a:cs typeface="小塚ゴシック Pro EL"/>
              </a:rPr>
              <a:t>用し </a:t>
            </a:r>
            <a:r>
              <a:rPr lang="ja-JP" altLang="en-US" sz="12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2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endParaRPr lang="ja-JP" altLang="en-US" sz="1200" dirty="0">
              <a:latin typeface="小塚ゴシック Pr6N R" panose="020B0400000000000000" pitchFamily="34" charset="-128"/>
              <a:ea typeface="小塚ゴシック Pr6N R" panose="020B0400000000000000" pitchFamily="34" charset="-128"/>
              <a:cs typeface="小塚ゴシック Pro EL"/>
            </a:endParaRPr>
          </a:p>
        </p:txBody>
      </p:sp>
      <p:sp>
        <p:nvSpPr>
          <p:cNvPr id="17" name="Text Box 30">
            <a:extLst>
              <a:ext uri="{FF2B5EF4-FFF2-40B4-BE49-F238E27FC236}">
                <a16:creationId xmlns:a16="http://schemas.microsoft.com/office/drawing/2014/main" id="{C2A1CCDD-BD40-464F-B32A-DA7E70917530}"/>
              </a:ext>
            </a:extLst>
          </p:cNvPr>
          <p:cNvSpPr txBox="1">
            <a:spLocks noChangeArrowheads="1"/>
          </p:cNvSpPr>
          <p:nvPr/>
        </p:nvSpPr>
        <p:spPr bwMode="auto">
          <a:xfrm>
            <a:off x="1438137" y="5358046"/>
            <a:ext cx="4149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②</a:t>
            </a:r>
          </a:p>
        </p:txBody>
      </p:sp>
      <p:sp>
        <p:nvSpPr>
          <p:cNvPr id="18" name="Text Box 30">
            <a:extLst>
              <a:ext uri="{FF2B5EF4-FFF2-40B4-BE49-F238E27FC236}">
                <a16:creationId xmlns:a16="http://schemas.microsoft.com/office/drawing/2014/main" id="{3202FD10-119E-48FB-A7DF-FDD602D165E9}"/>
              </a:ext>
            </a:extLst>
          </p:cNvPr>
          <p:cNvSpPr txBox="1">
            <a:spLocks noChangeArrowheads="1"/>
          </p:cNvSpPr>
          <p:nvPr/>
        </p:nvSpPr>
        <p:spPr bwMode="auto">
          <a:xfrm>
            <a:off x="4990554" y="3179427"/>
            <a:ext cx="2662575" cy="96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12700" marR="5080" algn="just">
              <a:lnSpc>
                <a:spcPct val="119700"/>
              </a:lnSpc>
            </a:pP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手</a:t>
            </a:r>
            <a:r>
              <a:rPr lang="ja-JP" altLang="en-US" sz="12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袋は</a:t>
            </a:r>
            <a:r>
              <a:rPr lang="ja-JP" altLang="en-US" sz="12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滅</a:t>
            </a:r>
            <a:r>
              <a:rPr lang="ja-JP" altLang="en-US" sz="12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菌</a:t>
            </a:r>
            <a:r>
              <a:rPr lang="ja-JP" altLang="en-US" sz="12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済みな</a:t>
            </a:r>
            <a:r>
              <a:rPr lang="ja-JP" altLang="en-US" sz="12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a:t>
            </a:r>
            <a:r>
              <a:rPr lang="ja-JP" altLang="en-US" sz="12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で</a:t>
            </a:r>
            <a:r>
              <a:rPr lang="ja-JP" altLang="en-US" sz="12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折</a:t>
            </a:r>
            <a:r>
              <a:rPr lang="ja-JP" altLang="en-US" sz="12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り</a:t>
            </a:r>
            <a:r>
              <a:rPr lang="ja-JP" altLang="en-US" sz="1200" b="0" spc="-80" dirty="0">
                <a:solidFill>
                  <a:srgbClr val="231F20"/>
                </a:solidFill>
                <a:latin typeface="小塚ゴシック Pr6N R" panose="020B0400000000000000" pitchFamily="34" charset="-128"/>
                <a:ea typeface="小塚ゴシック Pr6N R" panose="020B0400000000000000" pitchFamily="34" charset="-128"/>
                <a:cs typeface="小塚ゴシック Pro EL"/>
              </a:rPr>
              <a:t>返</a:t>
            </a:r>
            <a:r>
              <a:rPr lang="ja-JP" altLang="en-US" sz="12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さ</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れ </a:t>
            </a:r>
            <a:r>
              <a:rPr lang="ja-JP" altLang="en-US" sz="12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て</a:t>
            </a: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い</a:t>
            </a: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る</a:t>
            </a:r>
            <a:r>
              <a:rPr lang="ja-JP" altLang="en-US" sz="12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袖</a:t>
            </a:r>
            <a:r>
              <a:rPr lang="ja-JP" altLang="en-US" sz="12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口</a:t>
            </a:r>
            <a:r>
              <a:rPr lang="ja-JP" altLang="en-US" sz="12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部</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分</a:t>
            </a:r>
            <a:r>
              <a:rPr lang="ja-JP" altLang="en-US" sz="12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以</a:t>
            </a:r>
            <a:r>
              <a:rPr lang="ja-JP" altLang="en-US" sz="12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外</a:t>
            </a:r>
            <a:r>
              <a:rPr lang="ja-JP" altLang="en-US" sz="12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lang="ja-JP" altLang="en-US" sz="12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は</a:t>
            </a: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触</a:t>
            </a: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れ</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な </a:t>
            </a:r>
            <a:r>
              <a:rPr lang="ja-JP" altLang="en-US" sz="12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い</a:t>
            </a:r>
            <a:r>
              <a:rPr lang="ja-JP" altLang="en-US" sz="1200" b="0" spc="-1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よ</a:t>
            </a:r>
            <a:r>
              <a:rPr lang="ja-JP" altLang="en-US" sz="12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う</a:t>
            </a:r>
            <a:r>
              <a:rPr lang="ja-JP" altLang="en-US" sz="1200" b="0" spc="-1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にし</a:t>
            </a:r>
            <a:r>
              <a:rPr lang="ja-JP" altLang="en-US" sz="12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2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r>
              <a:rPr lang="ja-JP" altLang="en-US" sz="12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手</a:t>
            </a:r>
            <a:r>
              <a:rPr lang="ja-JP" altLang="en-US" sz="12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袋</a:t>
            </a:r>
            <a:r>
              <a:rPr lang="ja-JP" altLang="en-US" sz="12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袖</a:t>
            </a: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口</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縁</a:t>
            </a:r>
            <a:r>
              <a:rPr lang="ja-JP" altLang="en-US" sz="12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部</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分 </a:t>
            </a:r>
            <a:r>
              <a:rPr lang="ja-JP" altLang="en-US" sz="12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2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持</a:t>
            </a:r>
            <a:r>
              <a:rPr lang="ja-JP" altLang="en-US" sz="12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ち</a:t>
            </a:r>
            <a:r>
              <a:rPr lang="ja-JP" altLang="en-US" sz="12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は</a:t>
            </a:r>
            <a:r>
              <a:rPr lang="ja-JP" altLang="en-US" sz="1200" b="0" spc="-9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め</a:t>
            </a:r>
            <a:r>
              <a:rPr lang="ja-JP" altLang="en-US" sz="12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2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endParaRPr lang="ja-JP" altLang="en-US" sz="1200" dirty="0">
              <a:latin typeface="小塚ゴシック Pr6N R" panose="020B0400000000000000" pitchFamily="34" charset="-128"/>
              <a:ea typeface="小塚ゴシック Pr6N R" panose="020B0400000000000000" pitchFamily="34" charset="-128"/>
              <a:cs typeface="小塚ゴシック Pro EL"/>
            </a:endParaRPr>
          </a:p>
        </p:txBody>
      </p:sp>
      <p:sp>
        <p:nvSpPr>
          <p:cNvPr id="19" name="Text Box 30">
            <a:extLst>
              <a:ext uri="{FF2B5EF4-FFF2-40B4-BE49-F238E27FC236}">
                <a16:creationId xmlns:a16="http://schemas.microsoft.com/office/drawing/2014/main" id="{50B72719-5981-4C81-90A5-34B62CF65552}"/>
              </a:ext>
            </a:extLst>
          </p:cNvPr>
          <p:cNvSpPr txBox="1">
            <a:spLocks noChangeArrowheads="1"/>
          </p:cNvSpPr>
          <p:nvPr/>
        </p:nvSpPr>
        <p:spPr bwMode="auto">
          <a:xfrm>
            <a:off x="4694447" y="3179427"/>
            <a:ext cx="4149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①</a:t>
            </a:r>
          </a:p>
        </p:txBody>
      </p:sp>
      <p:sp>
        <p:nvSpPr>
          <p:cNvPr id="20" name="Text Box 30">
            <a:extLst>
              <a:ext uri="{FF2B5EF4-FFF2-40B4-BE49-F238E27FC236}">
                <a16:creationId xmlns:a16="http://schemas.microsoft.com/office/drawing/2014/main" id="{2E38B579-C992-4E7B-803D-C97CC2B5A7E1}"/>
              </a:ext>
            </a:extLst>
          </p:cNvPr>
          <p:cNvSpPr txBox="1">
            <a:spLocks noChangeArrowheads="1"/>
          </p:cNvSpPr>
          <p:nvPr/>
        </p:nvSpPr>
        <p:spPr bwMode="auto">
          <a:xfrm>
            <a:off x="4915430" y="5406616"/>
            <a:ext cx="2261672" cy="29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12700" marR="5080" algn="just">
              <a:lnSpc>
                <a:spcPct val="119700"/>
              </a:lnSpc>
            </a:pP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反</a:t>
            </a:r>
            <a:r>
              <a:rPr lang="ja-JP" altLang="en-US" sz="12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対</a:t>
            </a:r>
            <a:r>
              <a:rPr lang="ja-JP" altLang="en-US" sz="1200" b="0" spc="8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a:t>
            </a:r>
            <a:r>
              <a:rPr lang="ja-JP" altLang="en-US" sz="12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手</a:t>
            </a:r>
            <a:r>
              <a:rPr lang="ja-JP" altLang="en-US" sz="12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lang="ja-JP" altLang="en-US" sz="12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手</a:t>
            </a:r>
            <a:r>
              <a:rPr lang="ja-JP" altLang="en-US" sz="12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袋</a:t>
            </a: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2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は</a:t>
            </a: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め</a:t>
            </a:r>
            <a:r>
              <a:rPr lang="ja-JP" altLang="en-US" sz="12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2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endParaRPr lang="ja-JP" altLang="en-US" sz="1200" dirty="0">
              <a:latin typeface="小塚ゴシック Pr6N R" panose="020B0400000000000000" pitchFamily="34" charset="-128"/>
              <a:ea typeface="小塚ゴシック Pr6N R" panose="020B0400000000000000" pitchFamily="34" charset="-128"/>
              <a:cs typeface="小塚ゴシック Pro EL"/>
            </a:endParaRPr>
          </a:p>
        </p:txBody>
      </p:sp>
      <p:sp>
        <p:nvSpPr>
          <p:cNvPr id="21" name="Text Box 30">
            <a:extLst>
              <a:ext uri="{FF2B5EF4-FFF2-40B4-BE49-F238E27FC236}">
                <a16:creationId xmlns:a16="http://schemas.microsoft.com/office/drawing/2014/main" id="{3B4F9FE0-AE52-4D65-9B95-40BC6367E231}"/>
              </a:ext>
            </a:extLst>
          </p:cNvPr>
          <p:cNvSpPr txBox="1">
            <a:spLocks noChangeArrowheads="1"/>
          </p:cNvSpPr>
          <p:nvPr/>
        </p:nvSpPr>
        <p:spPr bwMode="auto">
          <a:xfrm>
            <a:off x="4678003" y="5401918"/>
            <a:ext cx="4149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③</a:t>
            </a:r>
          </a:p>
        </p:txBody>
      </p:sp>
      <p:sp>
        <p:nvSpPr>
          <p:cNvPr id="22" name="Text Box 30">
            <a:extLst>
              <a:ext uri="{FF2B5EF4-FFF2-40B4-BE49-F238E27FC236}">
                <a16:creationId xmlns:a16="http://schemas.microsoft.com/office/drawing/2014/main" id="{0C88D1B0-2D98-43BC-9636-3ACE8C3C26C7}"/>
              </a:ext>
            </a:extLst>
          </p:cNvPr>
          <p:cNvSpPr txBox="1">
            <a:spLocks noChangeArrowheads="1"/>
          </p:cNvSpPr>
          <p:nvPr/>
        </p:nvSpPr>
        <p:spPr bwMode="auto">
          <a:xfrm>
            <a:off x="8047724" y="3166817"/>
            <a:ext cx="2662575" cy="7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12700" marR="5080" algn="just">
              <a:lnSpc>
                <a:spcPct val="119700"/>
              </a:lnSpc>
            </a:pPr>
            <a:r>
              <a:rPr lang="ja-JP" altLang="en-US" sz="12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装</a:t>
            </a:r>
            <a:r>
              <a:rPr lang="ja-JP" altLang="en-US" sz="12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着</a:t>
            </a:r>
            <a:r>
              <a:rPr lang="ja-JP" altLang="en-US" sz="12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済</a:t>
            </a: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み</a:t>
            </a:r>
            <a:r>
              <a:rPr lang="ja-JP" altLang="en-US" sz="12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の手</a:t>
            </a:r>
            <a:r>
              <a:rPr lang="ja-JP" altLang="en-US" sz="12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a:t>
            </a: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指</a:t>
            </a:r>
            <a:r>
              <a:rPr lang="ja-JP" altLang="en-US" sz="12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先</a:t>
            </a:r>
            <a:r>
              <a:rPr lang="ja-JP" altLang="en-US" sz="12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2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反</a:t>
            </a:r>
            <a:r>
              <a:rPr lang="ja-JP" altLang="en-US" sz="12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対</a:t>
            </a:r>
            <a:r>
              <a:rPr lang="ja-JP" altLang="en-US" sz="12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の手</a:t>
            </a:r>
            <a:r>
              <a:rPr lang="ja-JP" altLang="en-US" sz="12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袋</a:t>
            </a:r>
            <a:r>
              <a:rPr lang="ja-JP" altLang="en-US" sz="12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a:t>
            </a:r>
            <a:r>
              <a:rPr lang="ja-JP" altLang="en-US" sz="12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袖</a:t>
            </a:r>
            <a:r>
              <a:rPr lang="ja-JP" altLang="en-US" sz="12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口</a:t>
            </a:r>
            <a:r>
              <a:rPr lang="ja-JP" altLang="en-US" sz="12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部</a:t>
            </a:r>
            <a:r>
              <a:rPr lang="ja-JP" altLang="en-US" sz="12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a:t>
            </a:r>
            <a:r>
              <a:rPr lang="ja-JP" altLang="en-US" sz="12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折り</a:t>
            </a:r>
            <a:r>
              <a:rPr lang="ja-JP" altLang="en-US" sz="12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返</a:t>
            </a:r>
            <a:r>
              <a:rPr lang="ja-JP" altLang="en-US" sz="12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され</a:t>
            </a:r>
            <a:r>
              <a:rPr lang="ja-JP" altLang="en-US" sz="12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て</a:t>
            </a:r>
            <a:r>
              <a:rPr lang="ja-JP" altLang="en-US" sz="12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い</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る </a:t>
            </a:r>
            <a:r>
              <a:rPr lang="ja-JP" altLang="en-US" sz="12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部分</a:t>
            </a:r>
            <a:r>
              <a:rPr lang="ja-JP" altLang="en-US" sz="12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lang="ja-JP" altLang="en-US" sz="12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差</a:t>
            </a:r>
            <a:r>
              <a:rPr lang="ja-JP" altLang="en-US" sz="1200" b="0" spc="-10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し</a:t>
            </a:r>
            <a:r>
              <a:rPr lang="ja-JP" altLang="en-US" sz="12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入</a:t>
            </a:r>
            <a:r>
              <a:rPr lang="ja-JP" altLang="en-US" sz="12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れ</a:t>
            </a:r>
            <a:r>
              <a:rPr lang="ja-JP" altLang="en-US" sz="12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つ</a:t>
            </a:r>
            <a:r>
              <a:rPr lang="ja-JP" altLang="en-US" sz="12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か</a:t>
            </a:r>
            <a:r>
              <a:rPr lang="ja-JP" altLang="en-US" sz="12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み</a:t>
            </a:r>
            <a:r>
              <a:rPr lang="ja-JP" altLang="en-US" sz="12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2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endParaRPr lang="ja-JP" altLang="en-US" sz="1200" dirty="0">
              <a:latin typeface="小塚ゴシック Pr6N R" panose="020B0400000000000000" pitchFamily="34" charset="-128"/>
              <a:ea typeface="小塚ゴシック Pr6N R" panose="020B0400000000000000" pitchFamily="34" charset="-128"/>
              <a:cs typeface="小塚ゴシック Pro EL"/>
            </a:endParaRPr>
          </a:p>
        </p:txBody>
      </p:sp>
      <p:sp>
        <p:nvSpPr>
          <p:cNvPr id="23" name="Text Box 30">
            <a:extLst>
              <a:ext uri="{FF2B5EF4-FFF2-40B4-BE49-F238E27FC236}">
                <a16:creationId xmlns:a16="http://schemas.microsoft.com/office/drawing/2014/main" id="{F57C3E54-80F0-4497-9AE3-84D4DBB80250}"/>
              </a:ext>
            </a:extLst>
          </p:cNvPr>
          <p:cNvSpPr txBox="1">
            <a:spLocks noChangeArrowheads="1"/>
          </p:cNvSpPr>
          <p:nvPr/>
        </p:nvSpPr>
        <p:spPr bwMode="auto">
          <a:xfrm>
            <a:off x="7751617" y="3166817"/>
            <a:ext cx="4149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②</a:t>
            </a:r>
          </a:p>
        </p:txBody>
      </p:sp>
      <p:sp>
        <p:nvSpPr>
          <p:cNvPr id="24" name="Text Box 30">
            <a:extLst>
              <a:ext uri="{FF2B5EF4-FFF2-40B4-BE49-F238E27FC236}">
                <a16:creationId xmlns:a16="http://schemas.microsoft.com/office/drawing/2014/main" id="{E1609293-ACFC-41C3-A167-24AB3B9046D6}"/>
              </a:ext>
            </a:extLst>
          </p:cNvPr>
          <p:cNvSpPr txBox="1">
            <a:spLocks noChangeArrowheads="1"/>
          </p:cNvSpPr>
          <p:nvPr/>
        </p:nvSpPr>
        <p:spPr bwMode="auto">
          <a:xfrm>
            <a:off x="8047724" y="5401918"/>
            <a:ext cx="2546657" cy="1079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12700">
              <a:spcBef>
                <a:spcPts val="535"/>
              </a:spcBef>
            </a:pPr>
            <a:r>
              <a:rPr lang="ja-JP" altLang="en-US" sz="12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滅</a:t>
            </a:r>
            <a:r>
              <a:rPr lang="ja-JP" altLang="en-US" sz="12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菌</a:t>
            </a:r>
            <a:r>
              <a:rPr lang="ja-JP" altLang="en-US" sz="12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ガ</a:t>
            </a:r>
            <a:r>
              <a:rPr lang="ja-JP" altLang="en-US" sz="12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ウ</a:t>
            </a: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ン</a:t>
            </a:r>
            <a:r>
              <a:rPr lang="ja-JP" altLang="en-US" sz="12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a:t>
            </a:r>
            <a:r>
              <a:rPr lang="ja-JP" altLang="en-US" sz="12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袖</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口</a:t>
            </a:r>
            <a:r>
              <a:rPr lang="ja-JP" altLang="en-US" sz="12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lang="ja-JP" altLang="en-US" sz="12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2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手</a:t>
            </a:r>
            <a:r>
              <a:rPr lang="ja-JP" altLang="en-US" sz="12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袋の</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折</a:t>
            </a:r>
            <a:r>
              <a:rPr lang="ja-JP" altLang="en-US" sz="12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り</a:t>
            </a:r>
            <a:r>
              <a:rPr lang="ja-JP" altLang="en-US" sz="12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返</a:t>
            </a:r>
            <a:r>
              <a:rPr lang="ja-JP" altLang="en-US" sz="12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し</a:t>
            </a:r>
            <a:r>
              <a:rPr lang="ja-JP" altLang="en-US" sz="12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た</a:t>
            </a:r>
            <a:r>
              <a:rPr lang="ja-JP" altLang="en-US" sz="12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袖</a:t>
            </a:r>
            <a:r>
              <a:rPr lang="ja-JP" altLang="en-US" sz="12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口</a:t>
            </a:r>
            <a:r>
              <a:rPr lang="ja-JP" altLang="en-US" sz="12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部</a:t>
            </a:r>
            <a:r>
              <a:rPr lang="ja-JP" altLang="en-US" sz="12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分を</a:t>
            </a:r>
            <a:r>
              <a:rPr lang="ja-JP" altLang="en-US" sz="12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か</a:t>
            </a:r>
            <a:r>
              <a:rPr lang="ja-JP" altLang="en-US" sz="12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ぶ</a:t>
            </a:r>
            <a:r>
              <a:rPr lang="ja-JP" altLang="en-US" sz="12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せ</a:t>
            </a:r>
            <a:r>
              <a:rPr lang="ja-JP" altLang="en-US" sz="12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2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 </a:t>
            </a:r>
            <a:r>
              <a:rPr lang="ja-JP" altLang="en-US" sz="12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そ</a:t>
            </a:r>
            <a:r>
              <a:rPr lang="ja-JP" altLang="en-US" sz="12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の</a:t>
            </a:r>
            <a:r>
              <a:rPr lang="ja-JP" altLang="en-US" sz="12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際</a:t>
            </a:r>
            <a:r>
              <a:rPr lang="ja-JP" altLang="en-US" sz="12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2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装</a:t>
            </a:r>
            <a:r>
              <a:rPr lang="ja-JP" altLang="en-US" sz="12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着</a:t>
            </a:r>
            <a:r>
              <a:rPr lang="ja-JP" altLang="en-US" sz="12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し</a:t>
            </a:r>
            <a:r>
              <a:rPr lang="ja-JP" altLang="en-US" sz="12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た</a:t>
            </a:r>
            <a:r>
              <a:rPr lang="ja-JP" altLang="en-US" sz="12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手</a:t>
            </a:r>
            <a:r>
              <a:rPr lang="ja-JP" altLang="en-US" sz="12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袋</a:t>
            </a:r>
            <a:r>
              <a:rPr lang="ja-JP" altLang="en-US" sz="12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が</a:t>
            </a:r>
            <a:r>
              <a:rPr lang="ja-JP" altLang="en-US" sz="12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素</a:t>
            </a:r>
            <a:r>
              <a:rPr lang="ja-JP" altLang="en-US" sz="1200" b="0" spc="10" dirty="0">
                <a:solidFill>
                  <a:srgbClr val="231F20"/>
                </a:solidFill>
                <a:latin typeface="小塚ゴシック Pr6N R" panose="020B0400000000000000" pitchFamily="34" charset="-128"/>
                <a:ea typeface="小塚ゴシック Pr6N R" panose="020B0400000000000000" pitchFamily="34" charset="-128"/>
                <a:cs typeface="小塚ゴシック Pro EL"/>
              </a:rPr>
              <a:t>肌</a:t>
            </a:r>
            <a:r>
              <a:rPr lang="ja-JP" altLang="en-US" sz="12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 </a:t>
            </a:r>
            <a:r>
              <a:rPr lang="ja-JP" altLang="en-US" sz="12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触</a:t>
            </a:r>
            <a:r>
              <a:rPr lang="ja-JP" altLang="en-US" sz="12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れ</a:t>
            </a:r>
            <a:r>
              <a:rPr lang="ja-JP" altLang="en-US" sz="12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な</a:t>
            </a:r>
            <a:r>
              <a:rPr lang="ja-JP" altLang="en-US" sz="1200" b="0" spc="-6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い</a:t>
            </a:r>
            <a:r>
              <a:rPr lang="ja-JP" altLang="en-US" sz="1200" b="0" spc="-1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よ</a:t>
            </a:r>
            <a:r>
              <a:rPr lang="ja-JP" altLang="en-US" sz="12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う</a:t>
            </a:r>
            <a:r>
              <a:rPr lang="ja-JP" altLang="en-US" sz="1200" b="0" spc="-1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にし</a:t>
            </a:r>
            <a:r>
              <a:rPr lang="ja-JP" altLang="en-US" sz="12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2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endParaRPr lang="ja-JP" altLang="en-US" sz="1200" dirty="0">
              <a:latin typeface="小塚ゴシック Pr6N R" panose="020B0400000000000000" pitchFamily="34" charset="-128"/>
              <a:ea typeface="小塚ゴシック Pr6N R" panose="020B0400000000000000" pitchFamily="34" charset="-128"/>
              <a:cs typeface="小塚ゴシック Pro EL"/>
            </a:endParaRPr>
          </a:p>
          <a:p>
            <a:pPr marL="12700">
              <a:lnSpc>
                <a:spcPct val="100000"/>
              </a:lnSpc>
              <a:spcBef>
                <a:spcPts val="535"/>
              </a:spcBef>
            </a:pPr>
            <a:endParaRPr lang="ja-JP" altLang="en-US" sz="1200" dirty="0">
              <a:latin typeface="小塚ゴシック Pro EL"/>
              <a:cs typeface="小塚ゴシック Pro EL"/>
            </a:endParaRPr>
          </a:p>
        </p:txBody>
      </p:sp>
      <p:sp>
        <p:nvSpPr>
          <p:cNvPr id="25" name="Text Box 30">
            <a:extLst>
              <a:ext uri="{FF2B5EF4-FFF2-40B4-BE49-F238E27FC236}">
                <a16:creationId xmlns:a16="http://schemas.microsoft.com/office/drawing/2014/main" id="{658164FB-2702-438D-86B9-63042F3BE45C}"/>
              </a:ext>
            </a:extLst>
          </p:cNvPr>
          <p:cNvSpPr txBox="1">
            <a:spLocks noChangeArrowheads="1"/>
          </p:cNvSpPr>
          <p:nvPr/>
        </p:nvSpPr>
        <p:spPr bwMode="auto">
          <a:xfrm>
            <a:off x="7782595" y="5388050"/>
            <a:ext cx="4149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④</a:t>
            </a:r>
          </a:p>
        </p:txBody>
      </p:sp>
    </p:spTree>
    <p:extLst>
      <p:ext uri="{BB962C8B-B14F-4D97-AF65-F5344CB8AC3E}">
        <p14:creationId xmlns:p14="http://schemas.microsoft.com/office/powerpoint/2010/main" val="27081856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6">
            <a:extLst>
              <a:ext uri="{FF2B5EF4-FFF2-40B4-BE49-F238E27FC236}">
                <a16:creationId xmlns:a16="http://schemas.microsoft.com/office/drawing/2014/main" id="{B7B59428-F5F7-4683-915B-EF6C176532A2}"/>
              </a:ext>
            </a:extLst>
          </p:cNvPr>
          <p:cNvSpPr>
            <a:spLocks noChangeArrowheads="1"/>
          </p:cNvSpPr>
          <p:nvPr/>
        </p:nvSpPr>
        <p:spPr bwMode="auto">
          <a:xfrm>
            <a:off x="9391063" y="824086"/>
            <a:ext cx="1008062" cy="431800"/>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p>
        </p:txBody>
      </p:sp>
      <p:sp>
        <p:nvSpPr>
          <p:cNvPr id="3" name="Line 27">
            <a:extLst>
              <a:ext uri="{FF2B5EF4-FFF2-40B4-BE49-F238E27FC236}">
                <a16:creationId xmlns:a16="http://schemas.microsoft.com/office/drawing/2014/main" id="{733E5D56-71E1-4A2D-8154-3D974631B41F}"/>
              </a:ext>
            </a:extLst>
          </p:cNvPr>
          <p:cNvSpPr>
            <a:spLocks noChangeShapeType="1"/>
          </p:cNvSpPr>
          <p:nvPr/>
        </p:nvSpPr>
        <p:spPr bwMode="auto">
          <a:xfrm>
            <a:off x="1114816" y="1220961"/>
            <a:ext cx="9284309" cy="34925"/>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 name="Text Box 5">
            <a:extLst>
              <a:ext uri="{FF2B5EF4-FFF2-40B4-BE49-F238E27FC236}">
                <a16:creationId xmlns:a16="http://schemas.microsoft.com/office/drawing/2014/main" id="{1C936449-A640-4D7D-A944-CCD1F97E1015}"/>
              </a:ext>
            </a:extLst>
          </p:cNvPr>
          <p:cNvSpPr txBox="1">
            <a:spLocks noChangeArrowheads="1"/>
          </p:cNvSpPr>
          <p:nvPr/>
        </p:nvSpPr>
        <p:spPr bwMode="auto">
          <a:xfrm>
            <a:off x="1114816" y="684712"/>
            <a:ext cx="77041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2800" b="1" dirty="0">
                <a:solidFill>
                  <a:srgbClr val="3399FF"/>
                </a:solidFill>
              </a:rPr>
              <a:t>手袋の着脱方法</a:t>
            </a:r>
          </a:p>
        </p:txBody>
      </p:sp>
      <p:sp>
        <p:nvSpPr>
          <p:cNvPr id="5" name="Text Box 11">
            <a:extLst>
              <a:ext uri="{FF2B5EF4-FFF2-40B4-BE49-F238E27FC236}">
                <a16:creationId xmlns:a16="http://schemas.microsoft.com/office/drawing/2014/main" id="{B53BB8DB-2B1D-46C2-9EB8-5F32AAC9CB25}"/>
              </a:ext>
            </a:extLst>
          </p:cNvPr>
          <p:cNvSpPr txBox="1">
            <a:spLocks noChangeArrowheads="1"/>
          </p:cNvSpPr>
          <p:nvPr/>
        </p:nvSpPr>
        <p:spPr bwMode="auto">
          <a:xfrm>
            <a:off x="9391063" y="824086"/>
            <a:ext cx="1008062" cy="396875"/>
          </a:xfrm>
          <a:prstGeom prst="rect">
            <a:avLst/>
          </a:prstGeom>
          <a:noFill/>
          <a:ln>
            <a:noFill/>
          </a:ln>
          <a:effectLst/>
          <a:extLst>
            <a:ext uri="{909E8E84-426E-40DD-AFC4-6F175D3DCCD1}">
              <a14:hiddenFill xmlns:a14="http://schemas.microsoft.com/office/drawing/2010/main">
                <a:solidFill>
                  <a:srgbClr val="3399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b="1">
                <a:solidFill>
                  <a:schemeClr val="bg1"/>
                </a:solidFill>
              </a:rPr>
              <a:t>外し方</a:t>
            </a:r>
          </a:p>
        </p:txBody>
      </p:sp>
      <p:sp>
        <p:nvSpPr>
          <p:cNvPr id="6" name="Text Box 15">
            <a:extLst>
              <a:ext uri="{FF2B5EF4-FFF2-40B4-BE49-F238E27FC236}">
                <a16:creationId xmlns:a16="http://schemas.microsoft.com/office/drawing/2014/main" id="{E96F1697-A224-43B7-A91C-B17748C78955}"/>
              </a:ext>
            </a:extLst>
          </p:cNvPr>
          <p:cNvSpPr txBox="1">
            <a:spLocks noChangeArrowheads="1"/>
          </p:cNvSpPr>
          <p:nvPr/>
        </p:nvSpPr>
        <p:spPr bwMode="auto">
          <a:xfrm>
            <a:off x="1052185" y="1316211"/>
            <a:ext cx="9409569" cy="336550"/>
          </a:xfrm>
          <a:prstGeom prst="rect">
            <a:avLst/>
          </a:prstGeom>
          <a:solidFill>
            <a:schemeClr val="tx1">
              <a:lumMod val="50000"/>
              <a:lumOff val="50000"/>
            </a:schemeClr>
          </a:solidFill>
          <a:ln>
            <a:noFill/>
          </a:ln>
          <a:effec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solidFill>
                  <a:schemeClr val="bg1"/>
                </a:solidFill>
              </a:rPr>
              <a:t>未滅菌手袋・滅菌手袋共通</a:t>
            </a:r>
          </a:p>
        </p:txBody>
      </p:sp>
      <p:sp>
        <p:nvSpPr>
          <p:cNvPr id="7" name="object 11">
            <a:extLst>
              <a:ext uri="{FF2B5EF4-FFF2-40B4-BE49-F238E27FC236}">
                <a16:creationId xmlns:a16="http://schemas.microsoft.com/office/drawing/2014/main" id="{8530EF4D-C08B-49ED-BC59-67F7235D6E03}"/>
              </a:ext>
            </a:extLst>
          </p:cNvPr>
          <p:cNvSpPr>
            <a:spLocks noChangeAspect="1"/>
          </p:cNvSpPr>
          <p:nvPr/>
        </p:nvSpPr>
        <p:spPr>
          <a:xfrm>
            <a:off x="1585882" y="1709438"/>
            <a:ext cx="1720988" cy="1492131"/>
          </a:xfrm>
          <a:prstGeom prst="rect">
            <a:avLst/>
          </a:prstGeom>
          <a:blipFill>
            <a:blip r:embed="rId2" cstate="print"/>
            <a:stretch>
              <a:fillRect/>
            </a:stretch>
          </a:blipFill>
        </p:spPr>
        <p:txBody>
          <a:bodyPr wrap="square" lIns="0" tIns="0" rIns="0" bIns="0" rtlCol="0"/>
          <a:lstStyle/>
          <a:p>
            <a:endParaRPr/>
          </a:p>
        </p:txBody>
      </p:sp>
      <p:sp>
        <p:nvSpPr>
          <p:cNvPr id="8" name="object 13">
            <a:extLst>
              <a:ext uri="{FF2B5EF4-FFF2-40B4-BE49-F238E27FC236}">
                <a16:creationId xmlns:a16="http://schemas.microsoft.com/office/drawing/2014/main" id="{8D986D6C-2902-4E21-89A3-6A4702D99B27}"/>
              </a:ext>
            </a:extLst>
          </p:cNvPr>
          <p:cNvSpPr>
            <a:spLocks noChangeAspect="1"/>
          </p:cNvSpPr>
          <p:nvPr/>
        </p:nvSpPr>
        <p:spPr>
          <a:xfrm>
            <a:off x="8680537" y="1819504"/>
            <a:ext cx="1718588" cy="1490065"/>
          </a:xfrm>
          <a:prstGeom prst="rect">
            <a:avLst/>
          </a:prstGeom>
          <a:blipFill>
            <a:blip r:embed="rId3" cstate="print"/>
            <a:stretch>
              <a:fillRect/>
            </a:stretch>
          </a:blipFill>
        </p:spPr>
        <p:txBody>
          <a:bodyPr wrap="square" lIns="0" tIns="0" rIns="0" bIns="0" rtlCol="0"/>
          <a:lstStyle/>
          <a:p>
            <a:endParaRPr/>
          </a:p>
        </p:txBody>
      </p:sp>
      <p:sp>
        <p:nvSpPr>
          <p:cNvPr id="9" name="object 15">
            <a:extLst>
              <a:ext uri="{FF2B5EF4-FFF2-40B4-BE49-F238E27FC236}">
                <a16:creationId xmlns:a16="http://schemas.microsoft.com/office/drawing/2014/main" id="{551024D7-4F02-49C5-8B3D-AE77349D2882}"/>
              </a:ext>
            </a:extLst>
          </p:cNvPr>
          <p:cNvSpPr>
            <a:spLocks noChangeAspect="1"/>
          </p:cNvSpPr>
          <p:nvPr/>
        </p:nvSpPr>
        <p:spPr>
          <a:xfrm>
            <a:off x="5029983" y="1711395"/>
            <a:ext cx="1843308" cy="1598174"/>
          </a:xfrm>
          <a:prstGeom prst="rect">
            <a:avLst/>
          </a:prstGeom>
          <a:blipFill>
            <a:blip r:embed="rId4" cstate="print"/>
            <a:stretch>
              <a:fillRect/>
            </a:stretch>
          </a:blipFill>
        </p:spPr>
        <p:txBody>
          <a:bodyPr wrap="square" lIns="0" tIns="0" rIns="0" bIns="0" rtlCol="0"/>
          <a:lstStyle/>
          <a:p>
            <a:endParaRPr/>
          </a:p>
        </p:txBody>
      </p:sp>
      <p:sp>
        <p:nvSpPr>
          <p:cNvPr id="10" name="object 17">
            <a:extLst>
              <a:ext uri="{FF2B5EF4-FFF2-40B4-BE49-F238E27FC236}">
                <a16:creationId xmlns:a16="http://schemas.microsoft.com/office/drawing/2014/main" id="{8D3367F8-FCBB-481B-9ECF-872C7B34E23E}"/>
              </a:ext>
            </a:extLst>
          </p:cNvPr>
          <p:cNvSpPr>
            <a:spLocks noChangeAspect="1"/>
          </p:cNvSpPr>
          <p:nvPr/>
        </p:nvSpPr>
        <p:spPr>
          <a:xfrm>
            <a:off x="1582205" y="4183938"/>
            <a:ext cx="1486788" cy="1617125"/>
          </a:xfrm>
          <a:prstGeom prst="rect">
            <a:avLst/>
          </a:prstGeom>
          <a:blipFill>
            <a:blip r:embed="rId5" cstate="print"/>
            <a:stretch>
              <a:fillRect/>
            </a:stretch>
          </a:blipFill>
        </p:spPr>
        <p:txBody>
          <a:bodyPr wrap="square" lIns="0" tIns="0" rIns="0" bIns="0" rtlCol="0"/>
          <a:lstStyle/>
          <a:p>
            <a:endParaRPr/>
          </a:p>
        </p:txBody>
      </p:sp>
      <p:sp>
        <p:nvSpPr>
          <p:cNvPr id="11" name="object 26">
            <a:extLst>
              <a:ext uri="{FF2B5EF4-FFF2-40B4-BE49-F238E27FC236}">
                <a16:creationId xmlns:a16="http://schemas.microsoft.com/office/drawing/2014/main" id="{0E4F37A1-D420-4F4E-B98E-449DBC4CA935}"/>
              </a:ext>
            </a:extLst>
          </p:cNvPr>
          <p:cNvSpPr>
            <a:spLocks noChangeAspect="1"/>
          </p:cNvSpPr>
          <p:nvPr/>
        </p:nvSpPr>
        <p:spPr>
          <a:xfrm>
            <a:off x="5127136" y="4347964"/>
            <a:ext cx="1946075" cy="1687285"/>
          </a:xfrm>
          <a:prstGeom prst="rect">
            <a:avLst/>
          </a:prstGeom>
          <a:blipFill>
            <a:blip r:embed="rId6" cstate="print"/>
            <a:stretch>
              <a:fillRect/>
            </a:stretch>
          </a:blipFill>
        </p:spPr>
        <p:txBody>
          <a:bodyPr wrap="square" lIns="0" tIns="0" rIns="0" bIns="0" rtlCol="0"/>
          <a:lstStyle/>
          <a:p>
            <a:endParaRPr/>
          </a:p>
        </p:txBody>
      </p:sp>
      <p:sp>
        <p:nvSpPr>
          <p:cNvPr id="12" name="Text Box 30">
            <a:extLst>
              <a:ext uri="{FF2B5EF4-FFF2-40B4-BE49-F238E27FC236}">
                <a16:creationId xmlns:a16="http://schemas.microsoft.com/office/drawing/2014/main" id="{70272BC0-C0E2-4189-887D-A2BA54790463}"/>
              </a:ext>
            </a:extLst>
          </p:cNvPr>
          <p:cNvSpPr txBox="1">
            <a:spLocks noChangeArrowheads="1"/>
          </p:cNvSpPr>
          <p:nvPr/>
        </p:nvSpPr>
        <p:spPr bwMode="auto">
          <a:xfrm>
            <a:off x="1669302" y="3313989"/>
            <a:ext cx="21015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ja-JP" sz="1400" b="1" dirty="0">
                <a:latin typeface="小塚ゴシック Pr6N R" panose="020B0400000000000000" pitchFamily="34" charset="-128"/>
                <a:ea typeface="小塚ゴシック Pr6N R" panose="020B0400000000000000" pitchFamily="34" charset="-128"/>
              </a:rPr>
              <a:t>片方の手袋の袖口をつかみます。</a:t>
            </a:r>
            <a:endParaRPr lang="ja-JP" altLang="en-US" sz="1400" b="1" dirty="0">
              <a:latin typeface="小塚ゴシック Pr6N R" panose="020B0400000000000000" pitchFamily="34" charset="-128"/>
              <a:ea typeface="小塚ゴシック Pr6N R" panose="020B0400000000000000" pitchFamily="34" charset="-128"/>
            </a:endParaRPr>
          </a:p>
        </p:txBody>
      </p:sp>
      <p:sp>
        <p:nvSpPr>
          <p:cNvPr id="13" name="Text Box 30">
            <a:extLst>
              <a:ext uri="{FF2B5EF4-FFF2-40B4-BE49-F238E27FC236}">
                <a16:creationId xmlns:a16="http://schemas.microsoft.com/office/drawing/2014/main" id="{2F006CCA-DC37-4FE8-BBFF-784DF4A15D98}"/>
              </a:ext>
            </a:extLst>
          </p:cNvPr>
          <p:cNvSpPr txBox="1">
            <a:spLocks noChangeArrowheads="1"/>
          </p:cNvSpPr>
          <p:nvPr/>
        </p:nvSpPr>
        <p:spPr bwMode="auto">
          <a:xfrm>
            <a:off x="1381314" y="3309569"/>
            <a:ext cx="4149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①</a:t>
            </a:r>
          </a:p>
        </p:txBody>
      </p:sp>
      <p:sp>
        <p:nvSpPr>
          <p:cNvPr id="14" name="Text Box 30">
            <a:extLst>
              <a:ext uri="{FF2B5EF4-FFF2-40B4-BE49-F238E27FC236}">
                <a16:creationId xmlns:a16="http://schemas.microsoft.com/office/drawing/2014/main" id="{D06F5409-A6D0-4849-BA01-B888BC83DA45}"/>
              </a:ext>
            </a:extLst>
          </p:cNvPr>
          <p:cNvSpPr txBox="1">
            <a:spLocks noChangeArrowheads="1"/>
          </p:cNvSpPr>
          <p:nvPr/>
        </p:nvSpPr>
        <p:spPr bwMode="auto">
          <a:xfrm>
            <a:off x="4966884" y="3437099"/>
            <a:ext cx="26625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手</a:t>
            </a:r>
            <a:r>
              <a:rPr lang="ja-JP" altLang="en-US" sz="14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袋</a:t>
            </a:r>
            <a:r>
              <a:rPr lang="ja-JP" altLang="en-US" sz="14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4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裏</a:t>
            </a:r>
            <a:r>
              <a:rPr lang="ja-JP" altLang="en-US" sz="14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表</a:t>
            </a:r>
            <a:r>
              <a:rPr lang="ja-JP" altLang="en-US" sz="14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逆</a:t>
            </a:r>
            <a:r>
              <a:rPr lang="ja-JP" altLang="en-US" sz="14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lang="ja-JP" altLang="en-US" sz="1400" b="0" spc="-1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な</a:t>
            </a:r>
            <a:r>
              <a:rPr lang="ja-JP" altLang="en-US" sz="14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る</a:t>
            </a:r>
            <a:r>
              <a:rPr lang="ja-JP" altLang="en-US" sz="1400" b="0" spc="-1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よ</a:t>
            </a:r>
            <a:r>
              <a:rPr lang="ja-JP" altLang="en-US" sz="14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う</a:t>
            </a:r>
            <a:endParaRPr lang="ja-JP" altLang="en-US" sz="1400" b="1" dirty="0">
              <a:latin typeface="小塚ゴシック Pr6N R" panose="020B0400000000000000" pitchFamily="34" charset="-128"/>
              <a:ea typeface="小塚ゴシック Pr6N R" panose="020B0400000000000000" pitchFamily="34" charset="-128"/>
            </a:endParaRPr>
          </a:p>
        </p:txBody>
      </p:sp>
      <p:sp>
        <p:nvSpPr>
          <p:cNvPr id="15" name="Text Box 30">
            <a:extLst>
              <a:ext uri="{FF2B5EF4-FFF2-40B4-BE49-F238E27FC236}">
                <a16:creationId xmlns:a16="http://schemas.microsoft.com/office/drawing/2014/main" id="{5070F5DB-223C-4B52-B937-3AAF1E3C3D1F}"/>
              </a:ext>
            </a:extLst>
          </p:cNvPr>
          <p:cNvSpPr txBox="1">
            <a:spLocks noChangeArrowheads="1"/>
          </p:cNvSpPr>
          <p:nvPr/>
        </p:nvSpPr>
        <p:spPr bwMode="auto">
          <a:xfrm>
            <a:off x="4678003" y="3406322"/>
            <a:ext cx="4149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②</a:t>
            </a:r>
          </a:p>
        </p:txBody>
      </p:sp>
      <p:sp>
        <p:nvSpPr>
          <p:cNvPr id="16" name="Text Box 30">
            <a:extLst>
              <a:ext uri="{FF2B5EF4-FFF2-40B4-BE49-F238E27FC236}">
                <a16:creationId xmlns:a16="http://schemas.microsoft.com/office/drawing/2014/main" id="{4A012B80-6FA4-49B3-8DD4-994814E6FD5A}"/>
              </a:ext>
            </a:extLst>
          </p:cNvPr>
          <p:cNvSpPr txBox="1">
            <a:spLocks noChangeArrowheads="1"/>
          </p:cNvSpPr>
          <p:nvPr/>
        </p:nvSpPr>
        <p:spPr bwMode="auto">
          <a:xfrm>
            <a:off x="4965164" y="5681306"/>
            <a:ext cx="22616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12700">
              <a:lnSpc>
                <a:spcPct val="100000"/>
              </a:lnSpc>
              <a:spcBef>
                <a:spcPts val="530"/>
              </a:spcBef>
            </a:pPr>
            <a:r>
              <a:rPr lang="ja-JP" altLang="en-US" sz="14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手</a:t>
            </a:r>
            <a:r>
              <a:rPr lang="ja-JP" altLang="en-US" sz="14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袋</a:t>
            </a:r>
            <a:r>
              <a:rPr lang="ja-JP" altLang="en-US" sz="14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4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外</a:t>
            </a:r>
            <a:r>
              <a:rPr lang="ja-JP" altLang="en-US" sz="1400" b="0" spc="-10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し</a:t>
            </a:r>
            <a:r>
              <a:rPr lang="ja-JP" altLang="en-US" sz="1400" b="0" spc="-4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た</a:t>
            </a:r>
            <a:r>
              <a:rPr lang="ja-JP" altLang="en-US" sz="14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後</a:t>
            </a:r>
            <a:r>
              <a:rPr lang="ja-JP" altLang="en-US" sz="1400" b="0" spc="-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は</a:t>
            </a:r>
            <a:r>
              <a:rPr lang="ja-JP" altLang="en-US" sz="14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a:t>
            </a:r>
            <a:r>
              <a:rPr lang="ja-JP" altLang="en-US" sz="14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手指</a:t>
            </a:r>
            <a:r>
              <a:rPr lang="ja-JP" altLang="en-US" sz="1400" b="0" spc="-15" dirty="0">
                <a:solidFill>
                  <a:srgbClr val="231F20"/>
                </a:solidFill>
                <a:latin typeface="小塚ゴシック Pr6N R" panose="020B0400000000000000" pitchFamily="34" charset="-128"/>
                <a:ea typeface="小塚ゴシック Pr6N R" panose="020B0400000000000000" pitchFamily="34" charset="-128"/>
                <a:cs typeface="小塚ゴシック Pro EL"/>
              </a:rPr>
              <a:t>衛</a:t>
            </a:r>
            <a:r>
              <a:rPr lang="ja-JP" altLang="en-US" sz="14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生</a:t>
            </a:r>
            <a:r>
              <a:rPr lang="ja-JP" altLang="en-US" sz="14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400" b="0" spc="-25" dirty="0">
                <a:solidFill>
                  <a:srgbClr val="231F20"/>
                </a:solidFill>
                <a:latin typeface="小塚ゴシック Pr6N R" panose="020B0400000000000000" pitchFamily="34" charset="-128"/>
                <a:ea typeface="小塚ゴシック Pr6N R" panose="020B0400000000000000" pitchFamily="34" charset="-128"/>
                <a:cs typeface="小塚ゴシック Pro EL"/>
              </a:rPr>
              <a:t>行</a:t>
            </a:r>
            <a:r>
              <a:rPr lang="ja-JP" altLang="en-US" sz="14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い</a:t>
            </a:r>
            <a:r>
              <a:rPr lang="ja-JP" altLang="en-US" sz="14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4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endParaRPr lang="ja-JP" altLang="en-US" sz="1400" dirty="0">
              <a:latin typeface="小塚ゴシック Pr6N R" panose="020B0400000000000000" pitchFamily="34" charset="-128"/>
              <a:ea typeface="小塚ゴシック Pr6N R" panose="020B0400000000000000" pitchFamily="34" charset="-128"/>
              <a:cs typeface="小塚ゴシック Pro EL"/>
            </a:endParaRPr>
          </a:p>
        </p:txBody>
      </p:sp>
      <p:sp>
        <p:nvSpPr>
          <p:cNvPr id="17" name="Text Box 30">
            <a:extLst>
              <a:ext uri="{FF2B5EF4-FFF2-40B4-BE49-F238E27FC236}">
                <a16:creationId xmlns:a16="http://schemas.microsoft.com/office/drawing/2014/main" id="{FD7FA880-E60C-4C2C-AB41-E0D82BA3A882}"/>
              </a:ext>
            </a:extLst>
          </p:cNvPr>
          <p:cNvSpPr txBox="1">
            <a:spLocks noChangeArrowheads="1"/>
          </p:cNvSpPr>
          <p:nvPr/>
        </p:nvSpPr>
        <p:spPr bwMode="auto">
          <a:xfrm>
            <a:off x="4678003" y="5586680"/>
            <a:ext cx="4149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⑤</a:t>
            </a:r>
          </a:p>
        </p:txBody>
      </p:sp>
      <p:sp>
        <p:nvSpPr>
          <p:cNvPr id="18" name="Text Box 30">
            <a:extLst>
              <a:ext uri="{FF2B5EF4-FFF2-40B4-BE49-F238E27FC236}">
                <a16:creationId xmlns:a16="http://schemas.microsoft.com/office/drawing/2014/main" id="{21FAB626-B229-47BD-8C67-E9E29C4296E4}"/>
              </a:ext>
            </a:extLst>
          </p:cNvPr>
          <p:cNvSpPr txBox="1">
            <a:spLocks noChangeArrowheads="1"/>
          </p:cNvSpPr>
          <p:nvPr/>
        </p:nvSpPr>
        <p:spPr bwMode="auto">
          <a:xfrm>
            <a:off x="8208543" y="3420052"/>
            <a:ext cx="26625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ja-JP" sz="1400" b="1" dirty="0">
                <a:latin typeface="小塚ゴシック Pr6N R" panose="020B0400000000000000" pitchFamily="34" charset="-128"/>
                <a:ea typeface="小塚ゴシック Pr6N R" panose="020B0400000000000000" pitchFamily="34" charset="-128"/>
              </a:rPr>
              <a:t>手袋を外した手を反対の手袋の袖口に差し込みます。</a:t>
            </a:r>
            <a:endParaRPr lang="ja-JP" altLang="en-US" sz="1400" b="1" dirty="0">
              <a:latin typeface="小塚ゴシック Pr6N R" panose="020B0400000000000000" pitchFamily="34" charset="-128"/>
              <a:ea typeface="小塚ゴシック Pr6N R" panose="020B0400000000000000" pitchFamily="34" charset="-128"/>
            </a:endParaRPr>
          </a:p>
        </p:txBody>
      </p:sp>
      <p:sp>
        <p:nvSpPr>
          <p:cNvPr id="19" name="Text Box 30">
            <a:extLst>
              <a:ext uri="{FF2B5EF4-FFF2-40B4-BE49-F238E27FC236}">
                <a16:creationId xmlns:a16="http://schemas.microsoft.com/office/drawing/2014/main" id="{87F7BC4A-8B48-43D5-84EF-746CACD8E68F}"/>
              </a:ext>
            </a:extLst>
          </p:cNvPr>
          <p:cNvSpPr txBox="1">
            <a:spLocks noChangeArrowheads="1"/>
          </p:cNvSpPr>
          <p:nvPr/>
        </p:nvSpPr>
        <p:spPr bwMode="auto">
          <a:xfrm>
            <a:off x="7907705" y="3381515"/>
            <a:ext cx="4149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③</a:t>
            </a:r>
          </a:p>
        </p:txBody>
      </p:sp>
      <p:sp>
        <p:nvSpPr>
          <p:cNvPr id="20" name="Text Box 30">
            <a:extLst>
              <a:ext uri="{FF2B5EF4-FFF2-40B4-BE49-F238E27FC236}">
                <a16:creationId xmlns:a16="http://schemas.microsoft.com/office/drawing/2014/main" id="{47B35FE0-FF9A-4787-9625-2CB44B841689}"/>
              </a:ext>
            </a:extLst>
          </p:cNvPr>
          <p:cNvSpPr txBox="1">
            <a:spLocks noChangeArrowheads="1"/>
          </p:cNvSpPr>
          <p:nvPr/>
        </p:nvSpPr>
        <p:spPr bwMode="auto">
          <a:xfrm>
            <a:off x="1582205" y="5710563"/>
            <a:ext cx="2546657" cy="58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12700" marR="5080">
              <a:lnSpc>
                <a:spcPct val="119800"/>
              </a:lnSpc>
            </a:pPr>
            <a:r>
              <a:rPr lang="ja-JP" altLang="en-US" sz="14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手</a:t>
            </a:r>
            <a:r>
              <a:rPr lang="ja-JP" altLang="en-US" sz="14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袋</a:t>
            </a:r>
            <a:r>
              <a:rPr lang="ja-JP" altLang="en-US" sz="1400" b="0"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4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裏</a:t>
            </a:r>
            <a:r>
              <a:rPr lang="ja-JP" altLang="en-US" sz="1400" b="0" spc="5" dirty="0">
                <a:solidFill>
                  <a:srgbClr val="231F20"/>
                </a:solidFill>
                <a:latin typeface="小塚ゴシック Pr6N R" panose="020B0400000000000000" pitchFamily="34" charset="-128"/>
                <a:ea typeface="小塚ゴシック Pr6N R" panose="020B0400000000000000" pitchFamily="34" charset="-128"/>
                <a:cs typeface="小塚ゴシック Pro EL"/>
              </a:rPr>
              <a:t>表</a:t>
            </a:r>
            <a:r>
              <a:rPr lang="ja-JP" altLang="en-US" sz="1400" b="0" spc="-30" dirty="0">
                <a:solidFill>
                  <a:srgbClr val="231F20"/>
                </a:solidFill>
                <a:latin typeface="小塚ゴシック Pr6N R" panose="020B0400000000000000" pitchFamily="34" charset="-128"/>
                <a:ea typeface="小塚ゴシック Pr6N R" panose="020B0400000000000000" pitchFamily="34" charset="-128"/>
                <a:cs typeface="小塚ゴシック Pro EL"/>
              </a:rPr>
              <a:t>逆</a:t>
            </a:r>
            <a:r>
              <a:rPr lang="ja-JP" altLang="en-US" sz="14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に</a:t>
            </a:r>
            <a:r>
              <a:rPr lang="ja-JP" altLang="en-US" sz="1400" b="0" spc="-1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な</a:t>
            </a:r>
            <a:r>
              <a:rPr lang="ja-JP" altLang="en-US" sz="14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る</a:t>
            </a:r>
            <a:r>
              <a:rPr lang="ja-JP" altLang="en-US" sz="1400" b="0" spc="-12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よ</a:t>
            </a:r>
            <a:r>
              <a:rPr lang="ja-JP" altLang="en-US" sz="14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うに </a:t>
            </a:r>
            <a:r>
              <a:rPr lang="ja-JP" altLang="en-US" sz="14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外</a:t>
            </a:r>
            <a:r>
              <a:rPr lang="ja-JP" altLang="en-US" sz="1400" b="0" spc="-1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し</a:t>
            </a:r>
            <a:r>
              <a:rPr lang="ja-JP" altLang="en-US" sz="14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4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endParaRPr lang="ja-JP" altLang="en-US" sz="1400" dirty="0">
              <a:latin typeface="小塚ゴシック Pr6N R" panose="020B0400000000000000" pitchFamily="34" charset="-128"/>
              <a:ea typeface="小塚ゴシック Pr6N R" panose="020B0400000000000000" pitchFamily="34" charset="-128"/>
              <a:cs typeface="小塚ゴシック Pro EL"/>
            </a:endParaRPr>
          </a:p>
        </p:txBody>
      </p:sp>
      <p:sp>
        <p:nvSpPr>
          <p:cNvPr id="21" name="Text Box 30">
            <a:extLst>
              <a:ext uri="{FF2B5EF4-FFF2-40B4-BE49-F238E27FC236}">
                <a16:creationId xmlns:a16="http://schemas.microsoft.com/office/drawing/2014/main" id="{7561FF2F-A155-4E89-A5C2-C214B771242B}"/>
              </a:ext>
            </a:extLst>
          </p:cNvPr>
          <p:cNvSpPr txBox="1">
            <a:spLocks noChangeArrowheads="1"/>
          </p:cNvSpPr>
          <p:nvPr/>
        </p:nvSpPr>
        <p:spPr bwMode="auto">
          <a:xfrm>
            <a:off x="1317076" y="5696695"/>
            <a:ext cx="4149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④</a:t>
            </a:r>
          </a:p>
        </p:txBody>
      </p:sp>
    </p:spTree>
    <p:extLst>
      <p:ext uri="{BB962C8B-B14F-4D97-AF65-F5344CB8AC3E}">
        <p14:creationId xmlns:p14="http://schemas.microsoft.com/office/powerpoint/2010/main" val="9700280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AD3DF5CB-57B0-4A97-8B49-7A17C4E4AEFE}"/>
              </a:ext>
            </a:extLst>
          </p:cNvPr>
          <p:cNvSpPr txBox="1">
            <a:spLocks noChangeArrowheads="1"/>
          </p:cNvSpPr>
          <p:nvPr/>
        </p:nvSpPr>
        <p:spPr bwMode="auto">
          <a:xfrm>
            <a:off x="1899238" y="690019"/>
            <a:ext cx="64087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2800" b="1">
                <a:solidFill>
                  <a:srgbClr val="3399FF"/>
                </a:solidFill>
              </a:rPr>
              <a:t>電動ファン付呼吸用保護具（</a:t>
            </a:r>
            <a:r>
              <a:rPr lang="en-US" altLang="ja-JP" sz="2800" b="1">
                <a:solidFill>
                  <a:srgbClr val="3399FF"/>
                </a:solidFill>
              </a:rPr>
              <a:t>PAPR</a:t>
            </a:r>
            <a:r>
              <a:rPr lang="ja-JP" altLang="en-US" sz="2800" b="1">
                <a:solidFill>
                  <a:srgbClr val="3399FF"/>
                </a:solidFill>
              </a:rPr>
              <a:t>）</a:t>
            </a:r>
          </a:p>
        </p:txBody>
      </p:sp>
      <p:sp>
        <p:nvSpPr>
          <p:cNvPr id="3" name="Rectangle 10">
            <a:extLst>
              <a:ext uri="{FF2B5EF4-FFF2-40B4-BE49-F238E27FC236}">
                <a16:creationId xmlns:a16="http://schemas.microsoft.com/office/drawing/2014/main" id="{60C61471-78E0-4493-956B-BA30F5A5C5C5}"/>
              </a:ext>
            </a:extLst>
          </p:cNvPr>
          <p:cNvSpPr>
            <a:spLocks noChangeArrowheads="1"/>
          </p:cNvSpPr>
          <p:nvPr/>
        </p:nvSpPr>
        <p:spPr bwMode="auto">
          <a:xfrm>
            <a:off x="8092075" y="761457"/>
            <a:ext cx="1079500" cy="431800"/>
          </a:xfrm>
          <a:prstGeom prst="rect">
            <a:avLst/>
          </a:prstGeom>
          <a:solidFill>
            <a:srgbClr val="3399FF"/>
          </a:solidFill>
          <a:ln w="9525">
            <a:solidFill>
              <a:srgbClr val="3399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p>
        </p:txBody>
      </p:sp>
      <p:sp>
        <p:nvSpPr>
          <p:cNvPr id="4" name="Text Box 11">
            <a:extLst>
              <a:ext uri="{FF2B5EF4-FFF2-40B4-BE49-F238E27FC236}">
                <a16:creationId xmlns:a16="http://schemas.microsoft.com/office/drawing/2014/main" id="{EFE7A833-9E1B-4A0E-8DD9-4A01EE30125E}"/>
              </a:ext>
            </a:extLst>
          </p:cNvPr>
          <p:cNvSpPr txBox="1">
            <a:spLocks noChangeArrowheads="1"/>
          </p:cNvSpPr>
          <p:nvPr/>
        </p:nvSpPr>
        <p:spPr bwMode="auto">
          <a:xfrm>
            <a:off x="8163513" y="761457"/>
            <a:ext cx="1008062" cy="396875"/>
          </a:xfrm>
          <a:prstGeom prst="rect">
            <a:avLst/>
          </a:prstGeom>
          <a:noFill/>
          <a:ln>
            <a:noFill/>
          </a:ln>
          <a:effectLst/>
          <a:extLst>
            <a:ext uri="{909E8E84-426E-40DD-AFC4-6F175D3DCCD1}">
              <a14:hiddenFill xmlns:a14="http://schemas.microsoft.com/office/drawing/2010/main">
                <a:solidFill>
                  <a:srgbClr val="3399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b="1">
                <a:solidFill>
                  <a:schemeClr val="bg1"/>
                </a:solidFill>
              </a:rPr>
              <a:t>着け方</a:t>
            </a:r>
          </a:p>
        </p:txBody>
      </p:sp>
      <p:sp>
        <p:nvSpPr>
          <p:cNvPr id="5" name="Line 12">
            <a:extLst>
              <a:ext uri="{FF2B5EF4-FFF2-40B4-BE49-F238E27FC236}">
                <a16:creationId xmlns:a16="http://schemas.microsoft.com/office/drawing/2014/main" id="{D07296E4-138F-4A35-BF60-80016F0E9E5D}"/>
              </a:ext>
            </a:extLst>
          </p:cNvPr>
          <p:cNvSpPr>
            <a:spLocks noChangeShapeType="1"/>
          </p:cNvSpPr>
          <p:nvPr/>
        </p:nvSpPr>
        <p:spPr bwMode="auto">
          <a:xfrm>
            <a:off x="1899238" y="1193257"/>
            <a:ext cx="7272337" cy="0"/>
          </a:xfrm>
          <a:prstGeom prst="line">
            <a:avLst/>
          </a:prstGeom>
          <a:noFill/>
          <a:ln w="28575">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object 25">
            <a:extLst>
              <a:ext uri="{FF2B5EF4-FFF2-40B4-BE49-F238E27FC236}">
                <a16:creationId xmlns:a16="http://schemas.microsoft.com/office/drawing/2014/main" id="{B0E4A5F6-8941-4026-A9EE-10EE00EA5658}"/>
              </a:ext>
            </a:extLst>
          </p:cNvPr>
          <p:cNvSpPr>
            <a:spLocks noChangeAspect="1"/>
          </p:cNvSpPr>
          <p:nvPr/>
        </p:nvSpPr>
        <p:spPr>
          <a:xfrm>
            <a:off x="2833288" y="1309296"/>
            <a:ext cx="1721384" cy="1844834"/>
          </a:xfrm>
          <a:prstGeom prst="rect">
            <a:avLst/>
          </a:prstGeom>
          <a:blipFill>
            <a:blip r:embed="rId2" cstate="print"/>
            <a:stretch>
              <a:fillRect/>
            </a:stretch>
          </a:blipFill>
        </p:spPr>
        <p:txBody>
          <a:bodyPr wrap="square" lIns="0" tIns="0" rIns="0" bIns="0" rtlCol="0"/>
          <a:lstStyle/>
          <a:p>
            <a:endParaRPr/>
          </a:p>
        </p:txBody>
      </p:sp>
      <p:sp>
        <p:nvSpPr>
          <p:cNvPr id="7" name="object 26">
            <a:extLst>
              <a:ext uri="{FF2B5EF4-FFF2-40B4-BE49-F238E27FC236}">
                <a16:creationId xmlns:a16="http://schemas.microsoft.com/office/drawing/2014/main" id="{2BCBCBA5-1D08-4FD7-83CF-30E62AB57177}"/>
              </a:ext>
            </a:extLst>
          </p:cNvPr>
          <p:cNvSpPr>
            <a:spLocks noChangeAspect="1"/>
          </p:cNvSpPr>
          <p:nvPr/>
        </p:nvSpPr>
        <p:spPr>
          <a:xfrm>
            <a:off x="6250488" y="1280569"/>
            <a:ext cx="1925739" cy="1909487"/>
          </a:xfrm>
          <a:prstGeom prst="rect">
            <a:avLst/>
          </a:prstGeom>
          <a:blipFill>
            <a:blip r:embed="rId3" cstate="print"/>
            <a:stretch>
              <a:fillRect/>
            </a:stretch>
          </a:blipFill>
        </p:spPr>
        <p:txBody>
          <a:bodyPr wrap="square" lIns="0" tIns="0" rIns="0" bIns="0" rtlCol="0"/>
          <a:lstStyle/>
          <a:p>
            <a:endParaRPr/>
          </a:p>
        </p:txBody>
      </p:sp>
      <p:sp>
        <p:nvSpPr>
          <p:cNvPr id="8" name="object 30">
            <a:extLst>
              <a:ext uri="{FF2B5EF4-FFF2-40B4-BE49-F238E27FC236}">
                <a16:creationId xmlns:a16="http://schemas.microsoft.com/office/drawing/2014/main" id="{65C2B727-5B8B-4B21-8416-CC7C9A638CFA}"/>
              </a:ext>
            </a:extLst>
          </p:cNvPr>
          <p:cNvSpPr>
            <a:spLocks noChangeAspect="1"/>
          </p:cNvSpPr>
          <p:nvPr/>
        </p:nvSpPr>
        <p:spPr>
          <a:xfrm>
            <a:off x="2651429" y="3767914"/>
            <a:ext cx="1795963" cy="1780790"/>
          </a:xfrm>
          <a:prstGeom prst="rect">
            <a:avLst/>
          </a:prstGeom>
          <a:blipFill>
            <a:blip r:embed="rId4" cstate="print"/>
            <a:stretch>
              <a:fillRect/>
            </a:stretch>
          </a:blipFill>
        </p:spPr>
        <p:txBody>
          <a:bodyPr wrap="square" lIns="0" tIns="0" rIns="0" bIns="0" rtlCol="0"/>
          <a:lstStyle/>
          <a:p>
            <a:endParaRPr/>
          </a:p>
        </p:txBody>
      </p:sp>
      <p:sp>
        <p:nvSpPr>
          <p:cNvPr id="9" name="object 31">
            <a:extLst>
              <a:ext uri="{FF2B5EF4-FFF2-40B4-BE49-F238E27FC236}">
                <a16:creationId xmlns:a16="http://schemas.microsoft.com/office/drawing/2014/main" id="{65D725B4-AED2-44FB-BB38-FC9090B41533}"/>
              </a:ext>
            </a:extLst>
          </p:cNvPr>
          <p:cNvSpPr>
            <a:spLocks noChangeAspect="1"/>
          </p:cNvSpPr>
          <p:nvPr/>
        </p:nvSpPr>
        <p:spPr>
          <a:xfrm>
            <a:off x="6506597" y="3796641"/>
            <a:ext cx="1795963" cy="1651973"/>
          </a:xfrm>
          <a:prstGeom prst="rect">
            <a:avLst/>
          </a:prstGeom>
          <a:blipFill>
            <a:blip r:embed="rId5" cstate="print"/>
            <a:stretch>
              <a:fillRect/>
            </a:stretch>
          </a:blipFill>
        </p:spPr>
        <p:txBody>
          <a:bodyPr wrap="square" lIns="0" tIns="0" rIns="0" bIns="0" rtlCol="0"/>
          <a:lstStyle/>
          <a:p>
            <a:endParaRPr/>
          </a:p>
        </p:txBody>
      </p:sp>
      <p:sp>
        <p:nvSpPr>
          <p:cNvPr id="10" name="Text Box 30">
            <a:extLst>
              <a:ext uri="{FF2B5EF4-FFF2-40B4-BE49-F238E27FC236}">
                <a16:creationId xmlns:a16="http://schemas.microsoft.com/office/drawing/2014/main" id="{C0D32A5D-8C70-4784-947A-389D04F3D49F}"/>
              </a:ext>
            </a:extLst>
          </p:cNvPr>
          <p:cNvSpPr txBox="1">
            <a:spLocks noChangeArrowheads="1"/>
          </p:cNvSpPr>
          <p:nvPr/>
        </p:nvSpPr>
        <p:spPr bwMode="auto">
          <a:xfrm>
            <a:off x="2216070" y="3324808"/>
            <a:ext cx="24686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400" b="1" dirty="0">
                <a:latin typeface="小塚ゴシック Pr6N R" panose="020B0400000000000000" pitchFamily="34" charset="-128"/>
                <a:ea typeface="小塚ゴシック Pr6N R" panose="020B0400000000000000" pitchFamily="34" charset="-128"/>
              </a:rPr>
              <a:t>ポリバンドを後頭部に安定するようにかけます。</a:t>
            </a:r>
          </a:p>
        </p:txBody>
      </p:sp>
      <p:sp>
        <p:nvSpPr>
          <p:cNvPr id="11" name="Text Box 30">
            <a:extLst>
              <a:ext uri="{FF2B5EF4-FFF2-40B4-BE49-F238E27FC236}">
                <a16:creationId xmlns:a16="http://schemas.microsoft.com/office/drawing/2014/main" id="{F343D49B-A998-47A9-AFDC-A9D367258C7C}"/>
              </a:ext>
            </a:extLst>
          </p:cNvPr>
          <p:cNvSpPr txBox="1">
            <a:spLocks noChangeArrowheads="1"/>
          </p:cNvSpPr>
          <p:nvPr/>
        </p:nvSpPr>
        <p:spPr bwMode="auto">
          <a:xfrm>
            <a:off x="1928082" y="3320388"/>
            <a:ext cx="4149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①</a:t>
            </a:r>
          </a:p>
        </p:txBody>
      </p:sp>
      <p:sp>
        <p:nvSpPr>
          <p:cNvPr id="12" name="Text Box 30">
            <a:extLst>
              <a:ext uri="{FF2B5EF4-FFF2-40B4-BE49-F238E27FC236}">
                <a16:creationId xmlns:a16="http://schemas.microsoft.com/office/drawing/2014/main" id="{F6562BC0-4525-4FF6-9ABE-07C4EF374113}"/>
              </a:ext>
            </a:extLst>
          </p:cNvPr>
          <p:cNvSpPr txBox="1">
            <a:spLocks noChangeArrowheads="1"/>
          </p:cNvSpPr>
          <p:nvPr/>
        </p:nvSpPr>
        <p:spPr bwMode="auto">
          <a:xfrm>
            <a:off x="6380280" y="3320388"/>
            <a:ext cx="26625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r>
              <a:rPr lang="ja-JP" altLang="en-US" sz="1400" b="1" dirty="0">
                <a:latin typeface="小塚ゴシック Pr6N R" panose="020B0400000000000000" pitchFamily="34" charset="-128"/>
                <a:ea typeface="小塚ゴシック Pr6N R" panose="020B0400000000000000" pitchFamily="34" charset="-128"/>
              </a:rPr>
              <a:t>左右の留具を持ち、マスクを顔にあてます。</a:t>
            </a:r>
          </a:p>
        </p:txBody>
      </p:sp>
      <p:sp>
        <p:nvSpPr>
          <p:cNvPr id="13" name="Text Box 30">
            <a:extLst>
              <a:ext uri="{FF2B5EF4-FFF2-40B4-BE49-F238E27FC236}">
                <a16:creationId xmlns:a16="http://schemas.microsoft.com/office/drawing/2014/main" id="{94C8974E-009C-410E-9246-06AD0A623D65}"/>
              </a:ext>
            </a:extLst>
          </p:cNvPr>
          <p:cNvSpPr txBox="1">
            <a:spLocks noChangeArrowheads="1"/>
          </p:cNvSpPr>
          <p:nvPr/>
        </p:nvSpPr>
        <p:spPr bwMode="auto">
          <a:xfrm>
            <a:off x="6091399" y="3289611"/>
            <a:ext cx="4149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②</a:t>
            </a:r>
          </a:p>
        </p:txBody>
      </p:sp>
      <p:sp>
        <p:nvSpPr>
          <p:cNvPr id="14" name="Text Box 30">
            <a:extLst>
              <a:ext uri="{FF2B5EF4-FFF2-40B4-BE49-F238E27FC236}">
                <a16:creationId xmlns:a16="http://schemas.microsoft.com/office/drawing/2014/main" id="{03C8B975-ED52-4348-864C-9C0F6F21EF84}"/>
              </a:ext>
            </a:extLst>
          </p:cNvPr>
          <p:cNvSpPr txBox="1">
            <a:spLocks noChangeArrowheads="1"/>
          </p:cNvSpPr>
          <p:nvPr/>
        </p:nvSpPr>
        <p:spPr bwMode="auto">
          <a:xfrm>
            <a:off x="2216070" y="5604553"/>
            <a:ext cx="266257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400" b="1" dirty="0">
                <a:latin typeface="小塚ゴシック Pr6N R" panose="020B0400000000000000" pitchFamily="34" charset="-128"/>
                <a:ea typeface="小塚ゴシック Pr6N R" panose="020B0400000000000000" pitchFamily="34" charset="-128"/>
              </a:rPr>
              <a:t>首の後ろで留具を留め、左右のしめひもを均等に引っ張り装着します。</a:t>
            </a:r>
          </a:p>
        </p:txBody>
      </p:sp>
      <p:sp>
        <p:nvSpPr>
          <p:cNvPr id="15" name="Text Box 30">
            <a:extLst>
              <a:ext uri="{FF2B5EF4-FFF2-40B4-BE49-F238E27FC236}">
                <a16:creationId xmlns:a16="http://schemas.microsoft.com/office/drawing/2014/main" id="{0074F10A-71BC-445E-BC9B-9FEA9340311F}"/>
              </a:ext>
            </a:extLst>
          </p:cNvPr>
          <p:cNvSpPr txBox="1">
            <a:spLocks noChangeArrowheads="1"/>
          </p:cNvSpPr>
          <p:nvPr/>
        </p:nvSpPr>
        <p:spPr bwMode="auto">
          <a:xfrm>
            <a:off x="1899238" y="5606357"/>
            <a:ext cx="4149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③</a:t>
            </a:r>
          </a:p>
        </p:txBody>
      </p:sp>
      <p:sp>
        <p:nvSpPr>
          <p:cNvPr id="16" name="Text Box 30">
            <a:extLst>
              <a:ext uri="{FF2B5EF4-FFF2-40B4-BE49-F238E27FC236}">
                <a16:creationId xmlns:a16="http://schemas.microsoft.com/office/drawing/2014/main" id="{0403C557-958C-4826-A1B9-0787785B99C0}"/>
              </a:ext>
            </a:extLst>
          </p:cNvPr>
          <p:cNvSpPr txBox="1">
            <a:spLocks noChangeArrowheads="1"/>
          </p:cNvSpPr>
          <p:nvPr/>
        </p:nvSpPr>
        <p:spPr bwMode="auto">
          <a:xfrm>
            <a:off x="6438238" y="5577431"/>
            <a:ext cx="25466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400" b="1" dirty="0">
                <a:latin typeface="小塚ゴシック Pr6N R" panose="020B0400000000000000" pitchFamily="34" charset="-128"/>
                <a:ea typeface="小塚ゴシック Pr6N R" panose="020B0400000000000000" pitchFamily="34" charset="-128"/>
              </a:rPr>
              <a:t>マスクを上下左右に動かし、安定する位置にします。</a:t>
            </a:r>
          </a:p>
        </p:txBody>
      </p:sp>
      <p:sp>
        <p:nvSpPr>
          <p:cNvPr id="17" name="Text Box 30">
            <a:extLst>
              <a:ext uri="{FF2B5EF4-FFF2-40B4-BE49-F238E27FC236}">
                <a16:creationId xmlns:a16="http://schemas.microsoft.com/office/drawing/2014/main" id="{D659C6E6-5A95-4799-A0B0-5F41FCB6C19D}"/>
              </a:ext>
            </a:extLst>
          </p:cNvPr>
          <p:cNvSpPr txBox="1">
            <a:spLocks noChangeArrowheads="1"/>
          </p:cNvSpPr>
          <p:nvPr/>
        </p:nvSpPr>
        <p:spPr bwMode="auto">
          <a:xfrm>
            <a:off x="6173109" y="5563563"/>
            <a:ext cx="4149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④</a:t>
            </a:r>
          </a:p>
        </p:txBody>
      </p:sp>
    </p:spTree>
    <p:extLst>
      <p:ext uri="{BB962C8B-B14F-4D97-AF65-F5344CB8AC3E}">
        <p14:creationId xmlns:p14="http://schemas.microsoft.com/office/powerpoint/2010/main" val="16174464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5D142220-F361-4297-96F0-A8421CB143DB}"/>
              </a:ext>
            </a:extLst>
          </p:cNvPr>
          <p:cNvSpPr txBox="1">
            <a:spLocks noChangeArrowheads="1"/>
          </p:cNvSpPr>
          <p:nvPr/>
        </p:nvSpPr>
        <p:spPr bwMode="auto">
          <a:xfrm>
            <a:off x="1874186" y="877909"/>
            <a:ext cx="64087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2800" b="1">
                <a:solidFill>
                  <a:srgbClr val="3399FF"/>
                </a:solidFill>
              </a:rPr>
              <a:t>電動ファン付呼吸用保護具（</a:t>
            </a:r>
            <a:r>
              <a:rPr lang="en-US" altLang="ja-JP" sz="2800" b="1">
                <a:solidFill>
                  <a:srgbClr val="3399FF"/>
                </a:solidFill>
              </a:rPr>
              <a:t>PAPR</a:t>
            </a:r>
            <a:r>
              <a:rPr lang="ja-JP" altLang="en-US" sz="2800" b="1">
                <a:solidFill>
                  <a:srgbClr val="3399FF"/>
                </a:solidFill>
              </a:rPr>
              <a:t>）</a:t>
            </a:r>
          </a:p>
        </p:txBody>
      </p:sp>
      <p:sp>
        <p:nvSpPr>
          <p:cNvPr id="3" name="Text Box 8">
            <a:extLst>
              <a:ext uri="{FF2B5EF4-FFF2-40B4-BE49-F238E27FC236}">
                <a16:creationId xmlns:a16="http://schemas.microsoft.com/office/drawing/2014/main" id="{5FD514E8-D2CA-44D8-92B9-56E8A3AB10E7}"/>
              </a:ext>
            </a:extLst>
          </p:cNvPr>
          <p:cNvSpPr txBox="1">
            <a:spLocks noChangeArrowheads="1"/>
          </p:cNvSpPr>
          <p:nvPr/>
        </p:nvSpPr>
        <p:spPr bwMode="auto">
          <a:xfrm>
            <a:off x="8138461" y="949347"/>
            <a:ext cx="1008062" cy="396875"/>
          </a:xfrm>
          <a:prstGeom prst="rect">
            <a:avLst/>
          </a:prstGeom>
          <a:noFill/>
          <a:ln>
            <a:noFill/>
          </a:ln>
          <a:effectLst/>
          <a:extLst>
            <a:ext uri="{909E8E84-426E-40DD-AFC4-6F175D3DCCD1}">
              <a14:hiddenFill xmlns:a14="http://schemas.microsoft.com/office/drawing/2010/main">
                <a:solidFill>
                  <a:srgbClr val="3399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b="1">
                <a:solidFill>
                  <a:schemeClr val="bg1"/>
                </a:solidFill>
              </a:rPr>
              <a:t>着け方</a:t>
            </a:r>
          </a:p>
        </p:txBody>
      </p:sp>
      <p:sp>
        <p:nvSpPr>
          <p:cNvPr id="4" name="Line 9">
            <a:extLst>
              <a:ext uri="{FF2B5EF4-FFF2-40B4-BE49-F238E27FC236}">
                <a16:creationId xmlns:a16="http://schemas.microsoft.com/office/drawing/2014/main" id="{5779308C-BAB8-4555-9EC9-6A58D6738C6D}"/>
              </a:ext>
            </a:extLst>
          </p:cNvPr>
          <p:cNvSpPr>
            <a:spLocks noChangeShapeType="1"/>
          </p:cNvSpPr>
          <p:nvPr/>
        </p:nvSpPr>
        <p:spPr bwMode="auto">
          <a:xfrm>
            <a:off x="1874186" y="1381147"/>
            <a:ext cx="7272337" cy="0"/>
          </a:xfrm>
          <a:prstGeom prst="line">
            <a:avLst/>
          </a:prstGeom>
          <a:noFill/>
          <a:ln w="28575">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 name="Line 20">
            <a:extLst>
              <a:ext uri="{FF2B5EF4-FFF2-40B4-BE49-F238E27FC236}">
                <a16:creationId xmlns:a16="http://schemas.microsoft.com/office/drawing/2014/main" id="{37B933FC-B12F-4736-81E2-8FB8137545E0}"/>
              </a:ext>
            </a:extLst>
          </p:cNvPr>
          <p:cNvSpPr>
            <a:spLocks noChangeShapeType="1"/>
          </p:cNvSpPr>
          <p:nvPr/>
        </p:nvSpPr>
        <p:spPr bwMode="auto">
          <a:xfrm>
            <a:off x="1874186" y="1381147"/>
            <a:ext cx="7272337"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Rectangle 21">
            <a:extLst>
              <a:ext uri="{FF2B5EF4-FFF2-40B4-BE49-F238E27FC236}">
                <a16:creationId xmlns:a16="http://schemas.microsoft.com/office/drawing/2014/main" id="{4F60108E-0690-4B41-ADBB-B4FE8A4468C7}"/>
              </a:ext>
            </a:extLst>
          </p:cNvPr>
          <p:cNvSpPr>
            <a:spLocks noChangeArrowheads="1"/>
          </p:cNvSpPr>
          <p:nvPr/>
        </p:nvSpPr>
        <p:spPr bwMode="auto">
          <a:xfrm>
            <a:off x="8138461" y="949347"/>
            <a:ext cx="1008062" cy="431800"/>
          </a:xfrm>
          <a:prstGeom prst="rect">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endParaRPr lang="ja-JP" altLang="en-US"/>
          </a:p>
        </p:txBody>
      </p:sp>
      <p:sp>
        <p:nvSpPr>
          <p:cNvPr id="7" name="Text Box 19">
            <a:extLst>
              <a:ext uri="{FF2B5EF4-FFF2-40B4-BE49-F238E27FC236}">
                <a16:creationId xmlns:a16="http://schemas.microsoft.com/office/drawing/2014/main" id="{FF738CE3-F158-4FB9-9DC7-EF9B37AF4262}"/>
              </a:ext>
            </a:extLst>
          </p:cNvPr>
          <p:cNvSpPr txBox="1">
            <a:spLocks noChangeArrowheads="1"/>
          </p:cNvSpPr>
          <p:nvPr/>
        </p:nvSpPr>
        <p:spPr bwMode="auto">
          <a:xfrm>
            <a:off x="8138461" y="949347"/>
            <a:ext cx="1008062" cy="396875"/>
          </a:xfrm>
          <a:prstGeom prst="rect">
            <a:avLst/>
          </a:prstGeom>
          <a:noFill/>
          <a:ln>
            <a:noFill/>
          </a:ln>
          <a:effectLst/>
          <a:extLst>
            <a:ext uri="{909E8E84-426E-40DD-AFC4-6F175D3DCCD1}">
              <a14:hiddenFill xmlns:a14="http://schemas.microsoft.com/office/drawing/2010/main">
                <a:solidFill>
                  <a:srgbClr val="3399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b="1">
                <a:solidFill>
                  <a:schemeClr val="bg1"/>
                </a:solidFill>
              </a:rPr>
              <a:t>外し方</a:t>
            </a:r>
          </a:p>
        </p:txBody>
      </p:sp>
      <p:sp>
        <p:nvSpPr>
          <p:cNvPr id="8" name="object 27">
            <a:extLst>
              <a:ext uri="{FF2B5EF4-FFF2-40B4-BE49-F238E27FC236}">
                <a16:creationId xmlns:a16="http://schemas.microsoft.com/office/drawing/2014/main" id="{1FEEF4DB-0F11-4E86-B122-C4BB4E8ED996}"/>
              </a:ext>
            </a:extLst>
          </p:cNvPr>
          <p:cNvSpPr>
            <a:spLocks noChangeAspect="1"/>
          </p:cNvSpPr>
          <p:nvPr/>
        </p:nvSpPr>
        <p:spPr>
          <a:xfrm>
            <a:off x="1951686" y="1865459"/>
            <a:ext cx="2187583" cy="2169130"/>
          </a:xfrm>
          <a:prstGeom prst="rect">
            <a:avLst/>
          </a:prstGeom>
          <a:blipFill>
            <a:blip r:embed="rId2" cstate="print"/>
            <a:stretch>
              <a:fillRect/>
            </a:stretch>
          </a:blipFill>
        </p:spPr>
        <p:txBody>
          <a:bodyPr wrap="square" lIns="0" tIns="0" rIns="0" bIns="0" rtlCol="0"/>
          <a:lstStyle/>
          <a:p>
            <a:endParaRPr dirty="0"/>
          </a:p>
        </p:txBody>
      </p:sp>
      <p:sp>
        <p:nvSpPr>
          <p:cNvPr id="9" name="object 28">
            <a:extLst>
              <a:ext uri="{FF2B5EF4-FFF2-40B4-BE49-F238E27FC236}">
                <a16:creationId xmlns:a16="http://schemas.microsoft.com/office/drawing/2014/main" id="{607F9B90-8850-45BC-9EE6-FD31FEFCE09E}"/>
              </a:ext>
            </a:extLst>
          </p:cNvPr>
          <p:cNvSpPr>
            <a:spLocks noChangeAspect="1"/>
          </p:cNvSpPr>
          <p:nvPr/>
        </p:nvSpPr>
        <p:spPr>
          <a:xfrm>
            <a:off x="8052731" y="1778022"/>
            <a:ext cx="2187583" cy="2824488"/>
          </a:xfrm>
          <a:prstGeom prst="rect">
            <a:avLst/>
          </a:prstGeom>
          <a:blipFill>
            <a:blip r:embed="rId3" cstate="print"/>
            <a:stretch>
              <a:fillRect/>
            </a:stretch>
          </a:blipFill>
        </p:spPr>
        <p:txBody>
          <a:bodyPr wrap="square" lIns="0" tIns="0" rIns="0" bIns="0" rtlCol="0"/>
          <a:lstStyle/>
          <a:p>
            <a:endParaRPr/>
          </a:p>
        </p:txBody>
      </p:sp>
      <p:sp>
        <p:nvSpPr>
          <p:cNvPr id="10" name="object 29">
            <a:extLst>
              <a:ext uri="{FF2B5EF4-FFF2-40B4-BE49-F238E27FC236}">
                <a16:creationId xmlns:a16="http://schemas.microsoft.com/office/drawing/2014/main" id="{8D93CF76-C282-416D-AF7C-4A12A5E56E4F}"/>
              </a:ext>
            </a:extLst>
          </p:cNvPr>
          <p:cNvSpPr>
            <a:spLocks noChangeAspect="1"/>
          </p:cNvSpPr>
          <p:nvPr/>
        </p:nvSpPr>
        <p:spPr>
          <a:xfrm>
            <a:off x="4653788" y="1963794"/>
            <a:ext cx="2187583" cy="2011296"/>
          </a:xfrm>
          <a:prstGeom prst="rect">
            <a:avLst/>
          </a:prstGeom>
          <a:blipFill>
            <a:blip r:embed="rId4" cstate="print"/>
            <a:stretch>
              <a:fillRect/>
            </a:stretch>
          </a:blipFill>
        </p:spPr>
        <p:txBody>
          <a:bodyPr wrap="square" lIns="0" tIns="0" rIns="0" bIns="0" rtlCol="0"/>
          <a:lstStyle/>
          <a:p>
            <a:endParaRPr/>
          </a:p>
        </p:txBody>
      </p:sp>
      <p:sp>
        <p:nvSpPr>
          <p:cNvPr id="11" name="Text Box 30">
            <a:extLst>
              <a:ext uri="{FF2B5EF4-FFF2-40B4-BE49-F238E27FC236}">
                <a16:creationId xmlns:a16="http://schemas.microsoft.com/office/drawing/2014/main" id="{C4BAFC7E-576D-4501-9F03-692458EA4386}"/>
              </a:ext>
            </a:extLst>
          </p:cNvPr>
          <p:cNvSpPr txBox="1">
            <a:spLocks noChangeArrowheads="1"/>
          </p:cNvSpPr>
          <p:nvPr/>
        </p:nvSpPr>
        <p:spPr bwMode="auto">
          <a:xfrm>
            <a:off x="2162174" y="4233178"/>
            <a:ext cx="21015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12700">
              <a:lnSpc>
                <a:spcPct val="100000"/>
              </a:lnSpc>
              <a:spcBef>
                <a:spcPts val="530"/>
              </a:spcBef>
            </a:pPr>
            <a:r>
              <a:rPr lang="ja-JP" altLang="en-US" sz="14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留</a:t>
            </a:r>
            <a:r>
              <a:rPr lang="ja-JP" altLang="en-US" sz="14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具</a:t>
            </a:r>
            <a:r>
              <a:rPr lang="ja-JP" altLang="en-US" sz="14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4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外</a:t>
            </a:r>
            <a:r>
              <a:rPr lang="ja-JP" altLang="en-US" sz="1400" b="0" spc="-1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し</a:t>
            </a:r>
            <a:r>
              <a:rPr lang="ja-JP" altLang="en-US" sz="14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4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endParaRPr lang="ja-JP" altLang="en-US" sz="1400" dirty="0">
              <a:latin typeface="小塚ゴシック Pr6N R" panose="020B0400000000000000" pitchFamily="34" charset="-128"/>
              <a:ea typeface="小塚ゴシック Pr6N R" panose="020B0400000000000000" pitchFamily="34" charset="-128"/>
              <a:cs typeface="小塚ゴシック Pro EL"/>
            </a:endParaRPr>
          </a:p>
        </p:txBody>
      </p:sp>
      <p:sp>
        <p:nvSpPr>
          <p:cNvPr id="12" name="Text Box 30">
            <a:extLst>
              <a:ext uri="{FF2B5EF4-FFF2-40B4-BE49-F238E27FC236}">
                <a16:creationId xmlns:a16="http://schemas.microsoft.com/office/drawing/2014/main" id="{044F166C-1EE1-419D-8B81-7C317AF30CE8}"/>
              </a:ext>
            </a:extLst>
          </p:cNvPr>
          <p:cNvSpPr txBox="1">
            <a:spLocks noChangeArrowheads="1"/>
          </p:cNvSpPr>
          <p:nvPr/>
        </p:nvSpPr>
        <p:spPr bwMode="auto">
          <a:xfrm>
            <a:off x="1874186" y="4228758"/>
            <a:ext cx="4149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①</a:t>
            </a:r>
          </a:p>
        </p:txBody>
      </p:sp>
      <p:sp>
        <p:nvSpPr>
          <p:cNvPr id="13" name="Text Box 30">
            <a:extLst>
              <a:ext uri="{FF2B5EF4-FFF2-40B4-BE49-F238E27FC236}">
                <a16:creationId xmlns:a16="http://schemas.microsoft.com/office/drawing/2014/main" id="{5630545A-218E-4919-89AA-4342EA6A9882}"/>
              </a:ext>
            </a:extLst>
          </p:cNvPr>
          <p:cNvSpPr txBox="1">
            <a:spLocks noChangeArrowheads="1"/>
          </p:cNvSpPr>
          <p:nvPr/>
        </p:nvSpPr>
        <p:spPr bwMode="auto">
          <a:xfrm>
            <a:off x="4909153" y="4280252"/>
            <a:ext cx="26625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marL="12700">
              <a:lnSpc>
                <a:spcPct val="100000"/>
              </a:lnSpc>
              <a:spcBef>
                <a:spcPts val="530"/>
              </a:spcBef>
            </a:pPr>
            <a:r>
              <a:rPr lang="ja-JP" altLang="en-US" sz="1400" b="0" spc="-9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マ</a:t>
            </a:r>
            <a:r>
              <a:rPr lang="ja-JP" altLang="en-US" sz="1400" b="0" spc="-1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ス</a:t>
            </a:r>
            <a:r>
              <a:rPr lang="ja-JP" altLang="en-US" sz="14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ク</a:t>
            </a:r>
            <a:r>
              <a:rPr lang="ja-JP" altLang="en-US" sz="14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4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顔</a:t>
            </a:r>
            <a:r>
              <a:rPr lang="ja-JP" altLang="en-US" sz="14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か</a:t>
            </a:r>
            <a:r>
              <a:rPr lang="ja-JP" altLang="en-US" sz="1400" b="0" spc="-5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ら</a:t>
            </a:r>
            <a:r>
              <a:rPr lang="ja-JP" altLang="en-US" sz="14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外</a:t>
            </a:r>
            <a:r>
              <a:rPr lang="ja-JP" altLang="en-US" sz="1400" b="0" spc="-1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し</a:t>
            </a:r>
            <a:r>
              <a:rPr lang="ja-JP" altLang="en-US" sz="14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4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endParaRPr lang="ja-JP" altLang="en-US" sz="1400" dirty="0">
              <a:latin typeface="小塚ゴシック Pr6N R" panose="020B0400000000000000" pitchFamily="34" charset="-128"/>
              <a:ea typeface="小塚ゴシック Pr6N R" panose="020B0400000000000000" pitchFamily="34" charset="-128"/>
              <a:cs typeface="小塚ゴシック Pro EL"/>
            </a:endParaRPr>
          </a:p>
        </p:txBody>
      </p:sp>
      <p:sp>
        <p:nvSpPr>
          <p:cNvPr id="14" name="Text Box 30">
            <a:extLst>
              <a:ext uri="{FF2B5EF4-FFF2-40B4-BE49-F238E27FC236}">
                <a16:creationId xmlns:a16="http://schemas.microsoft.com/office/drawing/2014/main" id="{D407FD41-746F-4317-829D-9072591A31EE}"/>
              </a:ext>
            </a:extLst>
          </p:cNvPr>
          <p:cNvSpPr txBox="1">
            <a:spLocks noChangeArrowheads="1"/>
          </p:cNvSpPr>
          <p:nvPr/>
        </p:nvSpPr>
        <p:spPr bwMode="auto">
          <a:xfrm>
            <a:off x="4620272" y="4249475"/>
            <a:ext cx="4149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②</a:t>
            </a:r>
          </a:p>
        </p:txBody>
      </p:sp>
      <p:sp>
        <p:nvSpPr>
          <p:cNvPr id="15" name="Text Box 30">
            <a:extLst>
              <a:ext uri="{FF2B5EF4-FFF2-40B4-BE49-F238E27FC236}">
                <a16:creationId xmlns:a16="http://schemas.microsoft.com/office/drawing/2014/main" id="{F73FAC66-5D99-434E-BA93-DAC8501F3792}"/>
              </a:ext>
            </a:extLst>
          </p:cNvPr>
          <p:cNvSpPr txBox="1">
            <a:spLocks noChangeArrowheads="1"/>
          </p:cNvSpPr>
          <p:nvPr/>
        </p:nvSpPr>
        <p:spPr bwMode="auto">
          <a:xfrm>
            <a:off x="8138461" y="4971842"/>
            <a:ext cx="26625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4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ポ</a:t>
            </a:r>
            <a:r>
              <a:rPr lang="ja-JP" altLang="en-US" sz="14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リ</a:t>
            </a:r>
            <a:r>
              <a:rPr lang="ja-JP" altLang="en-US" sz="1400" b="0" spc="-3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バ</a:t>
            </a:r>
            <a:r>
              <a:rPr lang="ja-JP" altLang="en-US" sz="1400" b="0" spc="-10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ン</a:t>
            </a:r>
            <a:r>
              <a:rPr lang="ja-JP" altLang="en-US" sz="1400" b="0" spc="-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ド</a:t>
            </a:r>
            <a:r>
              <a:rPr lang="ja-JP" altLang="en-US" sz="1400" b="0" spc="-7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4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も</a:t>
            </a:r>
            <a:r>
              <a:rPr lang="ja-JP" altLang="en-US" sz="1400" b="0" spc="-14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って </a:t>
            </a:r>
            <a:r>
              <a:rPr lang="ja-JP" altLang="en-US" sz="1400" b="0" spc="-9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マ</a:t>
            </a:r>
            <a:r>
              <a:rPr lang="ja-JP" altLang="en-US" sz="1400" b="0" spc="-12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ス</a:t>
            </a:r>
            <a:r>
              <a:rPr lang="ja-JP" altLang="en-US" sz="1400" b="0" spc="-9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ク</a:t>
            </a:r>
            <a:r>
              <a:rPr lang="ja-JP" altLang="en-US" sz="1400" b="0" spc="-5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を</a:t>
            </a:r>
            <a:r>
              <a:rPr lang="ja-JP" altLang="en-US" sz="14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外</a:t>
            </a:r>
            <a:r>
              <a:rPr lang="ja-JP" altLang="en-US" sz="1400" b="0" spc="-11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し</a:t>
            </a:r>
            <a:r>
              <a:rPr lang="ja-JP" altLang="en-US" sz="14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ま</a:t>
            </a:r>
            <a:r>
              <a:rPr lang="ja-JP" altLang="en-US" sz="1400" b="0" spc="-130" dirty="0">
                <a:solidFill>
                  <a:srgbClr val="231F20"/>
                </a:solidFill>
                <a:latin typeface="小塚ゴシック Pr6N R" panose="020B0400000000000000" pitchFamily="34" charset="-128"/>
                <a:ea typeface="小塚ゴシック Pr6N R" panose="020B0400000000000000" pitchFamily="34" charset="-128"/>
                <a:cs typeface="小塚ゴシック Pro EL"/>
              </a:rPr>
              <a:t>す</a:t>
            </a:r>
            <a:endParaRPr lang="ja-JP" altLang="en-US" sz="1400" b="1" dirty="0">
              <a:latin typeface="小塚ゴシック Pr6N R" panose="020B0400000000000000" pitchFamily="34" charset="-128"/>
              <a:ea typeface="小塚ゴシック Pr6N R" panose="020B0400000000000000" pitchFamily="34" charset="-128"/>
            </a:endParaRPr>
          </a:p>
        </p:txBody>
      </p:sp>
      <p:sp>
        <p:nvSpPr>
          <p:cNvPr id="16" name="Text Box 30">
            <a:extLst>
              <a:ext uri="{FF2B5EF4-FFF2-40B4-BE49-F238E27FC236}">
                <a16:creationId xmlns:a16="http://schemas.microsoft.com/office/drawing/2014/main" id="{7E204B9F-5769-476E-B7B6-931448C38F35}"/>
              </a:ext>
            </a:extLst>
          </p:cNvPr>
          <p:cNvSpPr txBox="1">
            <a:spLocks noChangeArrowheads="1"/>
          </p:cNvSpPr>
          <p:nvPr/>
        </p:nvSpPr>
        <p:spPr bwMode="auto">
          <a:xfrm>
            <a:off x="7821629" y="4973646"/>
            <a:ext cx="4149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eaLnBrk="1" hangingPunct="1">
              <a:spcBef>
                <a:spcPct val="50000"/>
              </a:spcBef>
            </a:pPr>
            <a:r>
              <a:rPr lang="ja-JP" altLang="en-US" sz="1600" b="1" dirty="0">
                <a:latin typeface="小塚ゴシック Pr6N R" panose="020B0400000000000000" pitchFamily="34" charset="-128"/>
                <a:ea typeface="小塚ゴシック Pr6N R" panose="020B0400000000000000" pitchFamily="34" charset="-128"/>
              </a:rPr>
              <a:t>③</a:t>
            </a:r>
          </a:p>
        </p:txBody>
      </p:sp>
    </p:spTree>
    <p:extLst>
      <p:ext uri="{BB962C8B-B14F-4D97-AF65-F5344CB8AC3E}">
        <p14:creationId xmlns:p14="http://schemas.microsoft.com/office/powerpoint/2010/main" val="12335806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a:extLst>
              <a:ext uri="{FF2B5EF4-FFF2-40B4-BE49-F238E27FC236}">
                <a16:creationId xmlns:a16="http://schemas.microsoft.com/office/drawing/2014/main" id="{DC20152C-96BA-4AFE-B3FD-0E6FFEE37C6C}"/>
              </a:ext>
            </a:extLst>
          </p:cNvPr>
          <p:cNvSpPr txBox="1">
            <a:spLocks/>
          </p:cNvSpPr>
          <p:nvPr/>
        </p:nvSpPr>
        <p:spPr>
          <a:xfrm>
            <a:off x="2300071" y="1180731"/>
            <a:ext cx="7772400" cy="1470025"/>
          </a:xfrm>
          <a:prstGeom prst="rect">
            <a:avLst/>
          </a:prstGeom>
          <a:solidFill>
            <a:srgbClr val="FFFFCC"/>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800" dirty="0">
                <a:latin typeface="小塚ゴシック Pr6N R" panose="020B0400000000000000" pitchFamily="34" charset="-128"/>
                <a:ea typeface="小塚ゴシック Pr6N R" panose="020B0400000000000000" pitchFamily="34" charset="-128"/>
              </a:rPr>
              <a:t>３．血液・体液曝露事例の</a:t>
            </a:r>
            <a:br>
              <a:rPr lang="en-US" altLang="ja-JP" sz="4800" dirty="0">
                <a:latin typeface="小塚ゴシック Pr6N R" panose="020B0400000000000000" pitchFamily="34" charset="-128"/>
                <a:ea typeface="小塚ゴシック Pr6N R" panose="020B0400000000000000" pitchFamily="34" charset="-128"/>
              </a:rPr>
            </a:br>
            <a:r>
              <a:rPr lang="ja-JP" altLang="en-US" sz="4800" dirty="0">
                <a:latin typeface="小塚ゴシック Pr6N R" panose="020B0400000000000000" pitchFamily="34" charset="-128"/>
                <a:ea typeface="小塚ゴシック Pr6N R" panose="020B0400000000000000" pitchFamily="34" charset="-128"/>
              </a:rPr>
              <a:t>全国サーベイランス結果 編</a:t>
            </a:r>
          </a:p>
        </p:txBody>
      </p:sp>
      <p:sp>
        <p:nvSpPr>
          <p:cNvPr id="6" name="サブタイトル 4">
            <a:extLst>
              <a:ext uri="{FF2B5EF4-FFF2-40B4-BE49-F238E27FC236}">
                <a16:creationId xmlns:a16="http://schemas.microsoft.com/office/drawing/2014/main" id="{6DDB4944-F393-4573-A15C-4055777CF640}"/>
              </a:ext>
            </a:extLst>
          </p:cNvPr>
          <p:cNvSpPr txBox="1">
            <a:spLocks/>
          </p:cNvSpPr>
          <p:nvPr/>
        </p:nvSpPr>
        <p:spPr>
          <a:xfrm>
            <a:off x="2987458" y="4204918"/>
            <a:ext cx="6400800" cy="1346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a:latin typeface="小塚ゴシック Pr6N R" panose="020B0400000000000000" pitchFamily="34" charset="-128"/>
                <a:ea typeface="小塚ゴシック Pr6N R" panose="020B0400000000000000" pitchFamily="34" charset="-128"/>
              </a:rPr>
              <a:t>職業感染制御研究会</a:t>
            </a:r>
            <a:endParaRPr lang="en-US" altLang="ja-JP" sz="2400" dirty="0">
              <a:latin typeface="小塚ゴシック Pr6N R" panose="020B0400000000000000" pitchFamily="34" charset="-128"/>
              <a:ea typeface="小塚ゴシック Pr6N R" panose="020B0400000000000000" pitchFamily="34" charset="-128"/>
            </a:endParaRPr>
          </a:p>
          <a:p>
            <a:pPr marL="0" indent="0">
              <a:buNone/>
            </a:pPr>
            <a:r>
              <a:rPr lang="ja-JP" altLang="en-US" sz="2400" dirty="0">
                <a:latin typeface="小塚ゴシック Pr6N R" panose="020B0400000000000000" pitchFamily="34" charset="-128"/>
                <a:ea typeface="小塚ゴシック Pr6N R" panose="020B0400000000000000" pitchFamily="34" charset="-128"/>
              </a:rPr>
              <a:t>エピネット日本版サーベイランス</a:t>
            </a:r>
            <a:endParaRPr lang="en-US" altLang="ja-JP" sz="2400" dirty="0">
              <a:latin typeface="小塚ゴシック Pr6N R" panose="020B0400000000000000" pitchFamily="34" charset="-128"/>
              <a:ea typeface="小塚ゴシック Pr6N R" panose="020B0400000000000000" pitchFamily="34" charset="-128"/>
            </a:endParaRPr>
          </a:p>
          <a:p>
            <a:pPr marL="0" indent="0">
              <a:buNone/>
            </a:pPr>
            <a:r>
              <a:rPr lang="ja-JP" altLang="en-US" sz="2400" dirty="0">
                <a:latin typeface="小塚ゴシック Pr6N R" panose="020B0400000000000000" pitchFamily="34" charset="-128"/>
                <a:ea typeface="小塚ゴシック Pr6N R" panose="020B0400000000000000" pitchFamily="34" charset="-128"/>
              </a:rPr>
              <a:t>ワーキンググループ（</a:t>
            </a:r>
            <a:r>
              <a:rPr lang="en-US" altLang="ja-JP" sz="2400" dirty="0">
                <a:latin typeface="小塚ゴシック Pr6N R" panose="020B0400000000000000" pitchFamily="34" charset="-128"/>
                <a:ea typeface="小塚ゴシック Pr6N R" panose="020B0400000000000000" pitchFamily="34" charset="-128"/>
              </a:rPr>
              <a:t>JESWG</a:t>
            </a:r>
            <a:r>
              <a:rPr lang="ja-JP" altLang="en-US" sz="2400" dirty="0">
                <a:latin typeface="小塚ゴシック Pr6N R" panose="020B0400000000000000" pitchFamily="34" charset="-128"/>
                <a:ea typeface="小塚ゴシック Pr6N R" panose="020B0400000000000000" pitchFamily="34" charset="-128"/>
              </a:rPr>
              <a:t>）</a:t>
            </a:r>
          </a:p>
        </p:txBody>
      </p:sp>
    </p:spTree>
    <p:extLst>
      <p:ext uri="{BB962C8B-B14F-4D97-AF65-F5344CB8AC3E}">
        <p14:creationId xmlns:p14="http://schemas.microsoft.com/office/powerpoint/2010/main" val="35450350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BA44BBE-D09E-40BB-B183-404088F01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806" y="1133518"/>
            <a:ext cx="8024812" cy="504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4">
            <a:extLst>
              <a:ext uri="{FF2B5EF4-FFF2-40B4-BE49-F238E27FC236}">
                <a16:creationId xmlns:a16="http://schemas.microsoft.com/office/drawing/2014/main" id="{5B0F28AD-C384-4184-BD89-8B45763E64BE}"/>
              </a:ext>
            </a:extLst>
          </p:cNvPr>
          <p:cNvSpPr>
            <a:spLocks noGrp="1" noChangeArrowheads="1"/>
          </p:cNvSpPr>
          <p:nvPr>
            <p:ph type="title"/>
          </p:nvPr>
        </p:nvSpPr>
        <p:spPr>
          <a:xfrm>
            <a:off x="1600037" y="674644"/>
            <a:ext cx="9134768" cy="346075"/>
          </a:xfrm>
          <a:noFill/>
        </p:spPr>
        <p:txBody>
          <a:bodyPr>
            <a:noAutofit/>
          </a:bodyPr>
          <a:lstStyle/>
          <a:p>
            <a:pPr eaLnBrk="1" hangingPunct="1"/>
            <a:r>
              <a:rPr lang="ja-JP" altLang="en-US" sz="3200" dirty="0">
                <a:latin typeface="小塚ゴシック Pr6N R" panose="020B0400000000000000" pitchFamily="34" charset="-128"/>
                <a:ea typeface="小塚ゴシック Pr6N R" panose="020B0400000000000000" pitchFamily="34" charset="-128"/>
              </a:rPr>
              <a:t>血液・体液曝露事例の全国サーベイランス結果</a:t>
            </a:r>
          </a:p>
        </p:txBody>
      </p:sp>
    </p:spTree>
    <p:extLst>
      <p:ext uri="{BB962C8B-B14F-4D97-AF65-F5344CB8AC3E}">
        <p14:creationId xmlns:p14="http://schemas.microsoft.com/office/powerpoint/2010/main" val="5421391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9E7BAC6-64D0-427C-AD91-3E825A223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0941" y="1480733"/>
            <a:ext cx="8550117" cy="5019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4">
            <a:extLst>
              <a:ext uri="{FF2B5EF4-FFF2-40B4-BE49-F238E27FC236}">
                <a16:creationId xmlns:a16="http://schemas.microsoft.com/office/drawing/2014/main" id="{FEB54C1A-616B-4D92-B90D-F2B5FD841A83}"/>
              </a:ext>
            </a:extLst>
          </p:cNvPr>
          <p:cNvSpPr>
            <a:spLocks noGrp="1" noChangeArrowheads="1"/>
          </p:cNvSpPr>
          <p:nvPr>
            <p:ph type="title"/>
          </p:nvPr>
        </p:nvSpPr>
        <p:spPr>
          <a:xfrm>
            <a:off x="1724040" y="520296"/>
            <a:ext cx="9123499" cy="346075"/>
          </a:xfrm>
          <a:noFill/>
        </p:spPr>
        <p:txBody>
          <a:bodyPr>
            <a:noAutofit/>
          </a:bodyPr>
          <a:lstStyle/>
          <a:p>
            <a:pPr eaLnBrk="1" hangingPunct="1"/>
            <a:r>
              <a:rPr lang="ja-JP" altLang="en-US" sz="3200" dirty="0">
                <a:latin typeface="小塚ゴシック Pr6N R" panose="020B0400000000000000" pitchFamily="34" charset="-128"/>
                <a:ea typeface="小塚ゴシック Pr6N R" panose="020B0400000000000000" pitchFamily="34" charset="-128"/>
              </a:rPr>
              <a:t>血液・体液曝露事例の全国サーベイランス結果</a:t>
            </a:r>
          </a:p>
        </p:txBody>
      </p:sp>
      <p:pic>
        <p:nvPicPr>
          <p:cNvPr id="4" name="Picture 6">
            <a:extLst>
              <a:ext uri="{FF2B5EF4-FFF2-40B4-BE49-F238E27FC236}">
                <a16:creationId xmlns:a16="http://schemas.microsoft.com/office/drawing/2014/main" id="{5CA53F1E-29FF-4E38-9519-B387BC31C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1754" y="961721"/>
            <a:ext cx="3633081" cy="51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16482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23498045-6A26-4727-B45E-D90383B96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290" y="1018653"/>
            <a:ext cx="7488237" cy="547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5">
            <a:extLst>
              <a:ext uri="{FF2B5EF4-FFF2-40B4-BE49-F238E27FC236}">
                <a16:creationId xmlns:a16="http://schemas.microsoft.com/office/drawing/2014/main" id="{C4968AD0-C6D2-4823-8BD6-0D2C557F4E56}"/>
              </a:ext>
            </a:extLst>
          </p:cNvPr>
          <p:cNvSpPr>
            <a:spLocks noGrp="1" noChangeArrowheads="1"/>
          </p:cNvSpPr>
          <p:nvPr>
            <p:ph type="title"/>
          </p:nvPr>
        </p:nvSpPr>
        <p:spPr>
          <a:xfrm>
            <a:off x="1563926" y="226491"/>
            <a:ext cx="9233509" cy="346075"/>
          </a:xfrm>
          <a:noFill/>
        </p:spPr>
        <p:txBody>
          <a:bodyPr>
            <a:noAutofit/>
          </a:bodyPr>
          <a:lstStyle/>
          <a:p>
            <a:pPr eaLnBrk="1" hangingPunct="1"/>
            <a:r>
              <a:rPr lang="ja-JP" altLang="en-US" sz="3200" dirty="0">
                <a:latin typeface="小塚ゴシック Pr6N R" panose="020B0400000000000000" pitchFamily="34" charset="-128"/>
                <a:ea typeface="小塚ゴシック Pr6N R" panose="020B0400000000000000" pitchFamily="34" charset="-128"/>
              </a:rPr>
              <a:t>血液・体液曝露事例の全国サーベイランス結果</a:t>
            </a:r>
          </a:p>
        </p:txBody>
      </p:sp>
      <p:pic>
        <p:nvPicPr>
          <p:cNvPr id="4" name="Picture 7">
            <a:extLst>
              <a:ext uri="{FF2B5EF4-FFF2-40B4-BE49-F238E27FC236}">
                <a16:creationId xmlns:a16="http://schemas.microsoft.com/office/drawing/2014/main" id="{57009643-2B5F-4B41-8CA4-6202B93E0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0052" y="676767"/>
            <a:ext cx="3824600" cy="340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1855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C4F4F069-6B2C-4B3E-B306-5495086E7B59}"/>
              </a:ext>
            </a:extLst>
          </p:cNvPr>
          <p:cNvSpPr>
            <a:spLocks noChangeArrowheads="1"/>
          </p:cNvSpPr>
          <p:nvPr/>
        </p:nvSpPr>
        <p:spPr bwMode="auto">
          <a:xfrm>
            <a:off x="1570474" y="419376"/>
            <a:ext cx="864235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2800" dirty="0">
                <a:latin typeface="小塚ゴシック Pr6N R" panose="020B0400000000000000" pitchFamily="34" charset="-128"/>
                <a:ea typeface="小塚ゴシック Pr6N R" panose="020B0400000000000000" pitchFamily="34" charset="-128"/>
              </a:rPr>
              <a:t>病棟でのサージカルマスク適応場面例</a:t>
            </a:r>
          </a:p>
        </p:txBody>
      </p:sp>
      <p:sp>
        <p:nvSpPr>
          <p:cNvPr id="8" name="Text Box 5">
            <a:extLst>
              <a:ext uri="{FF2B5EF4-FFF2-40B4-BE49-F238E27FC236}">
                <a16:creationId xmlns:a16="http://schemas.microsoft.com/office/drawing/2014/main" id="{956E51BE-3F1C-483A-AACE-A31447557C20}"/>
              </a:ext>
            </a:extLst>
          </p:cNvPr>
          <p:cNvSpPr txBox="1">
            <a:spLocks noChangeArrowheads="1"/>
          </p:cNvSpPr>
          <p:nvPr/>
        </p:nvSpPr>
        <p:spPr bwMode="auto">
          <a:xfrm>
            <a:off x="8408504" y="875506"/>
            <a:ext cx="218955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r" eaLnBrk="1" hangingPunct="1">
              <a:spcBef>
                <a:spcPct val="50000"/>
              </a:spcBef>
            </a:pPr>
            <a:r>
              <a:rPr lang="en-US" altLang="ja-JP" sz="1800" dirty="0">
                <a:latin typeface="小塚ゴシック Pr6N R" panose="020B0400000000000000" pitchFamily="34" charset="-128"/>
                <a:ea typeface="小塚ゴシック Pr6N R" panose="020B0400000000000000" pitchFamily="34" charset="-128"/>
              </a:rPr>
              <a:t>○</a:t>
            </a:r>
            <a:r>
              <a:rPr lang="ja-JP" altLang="en-US" sz="1800" dirty="0">
                <a:latin typeface="小塚ゴシック Pr6N R" panose="020B0400000000000000" pitchFamily="34" charset="-128"/>
                <a:ea typeface="小塚ゴシック Pr6N R" panose="020B0400000000000000" pitchFamily="34" charset="-128"/>
              </a:rPr>
              <a:t>は使用を推奨</a:t>
            </a:r>
          </a:p>
        </p:txBody>
      </p:sp>
      <p:pic>
        <p:nvPicPr>
          <p:cNvPr id="9" name="Picture 6">
            <a:extLst>
              <a:ext uri="{FF2B5EF4-FFF2-40B4-BE49-F238E27FC236}">
                <a16:creationId xmlns:a16="http://schemas.microsoft.com/office/drawing/2014/main" id="{E19BC36F-32E3-47E0-B208-3C6D2009C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2908" y="875506"/>
            <a:ext cx="4417483" cy="5481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72905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AD2D2EAC-A42A-46C7-BD8B-098F57ABD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187" y="1510125"/>
            <a:ext cx="8153400" cy="482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a:extLst>
              <a:ext uri="{FF2B5EF4-FFF2-40B4-BE49-F238E27FC236}">
                <a16:creationId xmlns:a16="http://schemas.microsoft.com/office/drawing/2014/main" id="{FD61B6F2-F212-4950-81AE-F45A37B67D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9050" y="1174502"/>
            <a:ext cx="5140307" cy="38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7B833F5A-292D-481E-874E-BB5ACE04EDB2}"/>
              </a:ext>
            </a:extLst>
          </p:cNvPr>
          <p:cNvSpPr txBox="1">
            <a:spLocks noChangeArrowheads="1"/>
          </p:cNvSpPr>
          <p:nvPr/>
        </p:nvSpPr>
        <p:spPr>
          <a:xfrm>
            <a:off x="1303356" y="623507"/>
            <a:ext cx="9123499" cy="34607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latin typeface="小塚ゴシック Pr6N R" panose="020B0400000000000000" pitchFamily="34" charset="-128"/>
                <a:ea typeface="小塚ゴシック Pr6N R" panose="020B0400000000000000" pitchFamily="34" charset="-128"/>
              </a:rPr>
              <a:t>血液・体液曝露事例の全国サーベイランス結果</a:t>
            </a:r>
          </a:p>
        </p:txBody>
      </p:sp>
    </p:spTree>
    <p:extLst>
      <p:ext uri="{BB962C8B-B14F-4D97-AF65-F5344CB8AC3E}">
        <p14:creationId xmlns:p14="http://schemas.microsoft.com/office/powerpoint/2010/main" val="14602993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C57F2FC-A920-4CE9-B4F4-7009A07C83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230830" y="1414854"/>
            <a:ext cx="6769100" cy="4968875"/>
          </a:xfrm>
          <a:prstGeom prst="rect">
            <a:avLst/>
          </a:prstGeom>
        </p:spPr>
      </p:pic>
      <p:sp>
        <p:nvSpPr>
          <p:cNvPr id="3" name="Rectangle 4">
            <a:extLst>
              <a:ext uri="{FF2B5EF4-FFF2-40B4-BE49-F238E27FC236}">
                <a16:creationId xmlns:a16="http://schemas.microsoft.com/office/drawing/2014/main" id="{B15E97BD-F60C-4D7B-80AF-EAE39FFBA4E0}"/>
              </a:ext>
            </a:extLst>
          </p:cNvPr>
          <p:cNvSpPr>
            <a:spLocks noChangeArrowheads="1"/>
          </p:cNvSpPr>
          <p:nvPr/>
        </p:nvSpPr>
        <p:spPr bwMode="auto">
          <a:xfrm>
            <a:off x="1438667" y="460766"/>
            <a:ext cx="8970462"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3200" dirty="0">
                <a:latin typeface="小塚ゴシック Pr6N R" panose="020B0400000000000000" pitchFamily="34" charset="-128"/>
                <a:ea typeface="小塚ゴシック Pr6N R" panose="020B0400000000000000" pitchFamily="34" charset="-128"/>
              </a:rPr>
              <a:t>血液・体液曝露事例の全国サーベイランス結果</a:t>
            </a:r>
          </a:p>
        </p:txBody>
      </p:sp>
      <p:pic>
        <p:nvPicPr>
          <p:cNvPr id="4" name="Picture 5">
            <a:extLst>
              <a:ext uri="{FF2B5EF4-FFF2-40B4-BE49-F238E27FC236}">
                <a16:creationId xmlns:a16="http://schemas.microsoft.com/office/drawing/2014/main" id="{530042A3-AA30-4F71-9163-2857E427D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182" y="994166"/>
            <a:ext cx="3457575"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75984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62158FEF-4DA8-4A11-9749-7027CE9D3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059" y="1132800"/>
            <a:ext cx="7561262" cy="535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5">
            <a:extLst>
              <a:ext uri="{FF2B5EF4-FFF2-40B4-BE49-F238E27FC236}">
                <a16:creationId xmlns:a16="http://schemas.microsoft.com/office/drawing/2014/main" id="{E15AB03A-FB0F-4585-8C63-A78C9BF88AA7}"/>
              </a:ext>
            </a:extLst>
          </p:cNvPr>
          <p:cNvSpPr>
            <a:spLocks noChangeArrowheads="1"/>
          </p:cNvSpPr>
          <p:nvPr/>
        </p:nvSpPr>
        <p:spPr bwMode="auto">
          <a:xfrm>
            <a:off x="1112988" y="438269"/>
            <a:ext cx="9183405"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3200" dirty="0">
                <a:latin typeface="小塚ゴシック Pr6N R" panose="020B0400000000000000" pitchFamily="34" charset="-128"/>
                <a:ea typeface="小塚ゴシック Pr6N R" panose="020B0400000000000000" pitchFamily="34" charset="-128"/>
              </a:rPr>
              <a:t>血液・体液曝露事例の全国サーベイランス結果</a:t>
            </a:r>
          </a:p>
        </p:txBody>
      </p:sp>
      <p:pic>
        <p:nvPicPr>
          <p:cNvPr id="4" name="Picture 6">
            <a:extLst>
              <a:ext uri="{FF2B5EF4-FFF2-40B4-BE49-F238E27FC236}">
                <a16:creationId xmlns:a16="http://schemas.microsoft.com/office/drawing/2014/main" id="{E6F31FCE-7B93-4795-87E9-DA3389117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395" y="928013"/>
            <a:ext cx="3238500"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6511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6BCFCB1-6B14-471A-AC25-5460275B2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132" y="1596351"/>
            <a:ext cx="8569325"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6">
            <a:extLst>
              <a:ext uri="{FF2B5EF4-FFF2-40B4-BE49-F238E27FC236}">
                <a16:creationId xmlns:a16="http://schemas.microsoft.com/office/drawing/2014/main" id="{24BF31E3-939B-4B31-91EF-A62B1841A835}"/>
              </a:ext>
            </a:extLst>
          </p:cNvPr>
          <p:cNvSpPr>
            <a:spLocks noChangeArrowheads="1"/>
          </p:cNvSpPr>
          <p:nvPr/>
        </p:nvSpPr>
        <p:spPr bwMode="auto">
          <a:xfrm>
            <a:off x="1226132" y="683550"/>
            <a:ext cx="9045619" cy="268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3200" dirty="0">
                <a:latin typeface="小塚ゴシック Pr6N R" panose="020B0400000000000000" pitchFamily="34" charset="-128"/>
                <a:ea typeface="小塚ゴシック Pr6N R" panose="020B0400000000000000" pitchFamily="34" charset="-128"/>
              </a:rPr>
              <a:t>血液・体液曝露事例の全国サーベイランス結果</a:t>
            </a:r>
          </a:p>
        </p:txBody>
      </p:sp>
      <p:sp>
        <p:nvSpPr>
          <p:cNvPr id="5" name="テキスト ボックス 4">
            <a:extLst>
              <a:ext uri="{FF2B5EF4-FFF2-40B4-BE49-F238E27FC236}">
                <a16:creationId xmlns:a16="http://schemas.microsoft.com/office/drawing/2014/main" id="{0B02F979-6364-4E09-B992-8133DCC22930}"/>
              </a:ext>
            </a:extLst>
          </p:cNvPr>
          <p:cNvSpPr txBox="1"/>
          <p:nvPr/>
        </p:nvSpPr>
        <p:spPr>
          <a:xfrm>
            <a:off x="4133347" y="1196241"/>
            <a:ext cx="3013041" cy="430887"/>
          </a:xfrm>
          <a:prstGeom prst="rect">
            <a:avLst/>
          </a:prstGeom>
          <a:noFill/>
        </p:spPr>
        <p:txBody>
          <a:bodyPr wrap="square" rtlCol="0">
            <a:spAutoFit/>
          </a:bodyPr>
          <a:lstStyle/>
          <a:p>
            <a:pPr algn="ctr"/>
            <a:r>
              <a:rPr kumimoji="1" lang="ja-JP" altLang="en-US" sz="2200" dirty="0">
                <a:latin typeface="小塚ゴシック Pr6N R" panose="020B0400000000000000" pitchFamily="34" charset="-128"/>
                <a:ea typeface="小塚ゴシック Pr6N R" panose="020B0400000000000000" pitchFamily="34" charset="-128"/>
              </a:rPr>
              <a:t>汚染組織・時の状況</a:t>
            </a:r>
          </a:p>
        </p:txBody>
      </p:sp>
    </p:spTree>
    <p:extLst>
      <p:ext uri="{BB962C8B-B14F-4D97-AF65-F5344CB8AC3E}">
        <p14:creationId xmlns:p14="http://schemas.microsoft.com/office/powerpoint/2010/main" val="25193906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51EAF24-270E-4DD1-AE02-0EB2B9374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297" y="1622860"/>
            <a:ext cx="8424863" cy="467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5">
            <a:extLst>
              <a:ext uri="{FF2B5EF4-FFF2-40B4-BE49-F238E27FC236}">
                <a16:creationId xmlns:a16="http://schemas.microsoft.com/office/drawing/2014/main" id="{B22D6B56-A4F7-4F0C-A445-45EDFDE17236}"/>
              </a:ext>
            </a:extLst>
          </p:cNvPr>
          <p:cNvSpPr>
            <a:spLocks noChangeArrowheads="1"/>
          </p:cNvSpPr>
          <p:nvPr/>
        </p:nvSpPr>
        <p:spPr bwMode="auto">
          <a:xfrm>
            <a:off x="1091293" y="556777"/>
            <a:ext cx="8977046"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3200" dirty="0">
                <a:latin typeface="小塚ゴシック Pr6N R" panose="020B0400000000000000" pitchFamily="34" charset="-128"/>
                <a:ea typeface="小塚ゴシック Pr6N R" panose="020B0400000000000000" pitchFamily="34" charset="-128"/>
              </a:rPr>
              <a:t>血液・体液曝露事例の全国サーベイランス結果</a:t>
            </a:r>
          </a:p>
        </p:txBody>
      </p:sp>
      <p:sp>
        <p:nvSpPr>
          <p:cNvPr id="5" name="テキスト ボックス 4">
            <a:extLst>
              <a:ext uri="{FF2B5EF4-FFF2-40B4-BE49-F238E27FC236}">
                <a16:creationId xmlns:a16="http://schemas.microsoft.com/office/drawing/2014/main" id="{C579865F-3818-4E5A-900F-9A6AD4B4B298}"/>
              </a:ext>
            </a:extLst>
          </p:cNvPr>
          <p:cNvSpPr txBox="1"/>
          <p:nvPr/>
        </p:nvSpPr>
        <p:spPr>
          <a:xfrm>
            <a:off x="4680265" y="1148125"/>
            <a:ext cx="2066925" cy="430887"/>
          </a:xfrm>
          <a:prstGeom prst="rect">
            <a:avLst/>
          </a:prstGeom>
          <a:noFill/>
        </p:spPr>
        <p:txBody>
          <a:bodyPr wrap="square" rtlCol="0">
            <a:spAutoFit/>
          </a:bodyPr>
          <a:lstStyle/>
          <a:p>
            <a:pPr algn="ctr"/>
            <a:r>
              <a:rPr kumimoji="1" lang="ja-JP" altLang="en-US" sz="2200" dirty="0">
                <a:latin typeface="小塚ゴシック Pr6N R" panose="020B0400000000000000" pitchFamily="34" charset="-128"/>
                <a:ea typeface="小塚ゴシック Pr6N R" panose="020B0400000000000000" pitchFamily="34" charset="-128"/>
              </a:rPr>
              <a:t>汚染時の状況</a:t>
            </a:r>
          </a:p>
        </p:txBody>
      </p:sp>
    </p:spTree>
    <p:extLst>
      <p:ext uri="{BB962C8B-B14F-4D97-AF65-F5344CB8AC3E}">
        <p14:creationId xmlns:p14="http://schemas.microsoft.com/office/powerpoint/2010/main" val="1898626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025C1DC-FFDC-455F-8D17-FFF56BA2F1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797" y="1082330"/>
            <a:ext cx="7559675" cy="532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5">
            <a:extLst>
              <a:ext uri="{FF2B5EF4-FFF2-40B4-BE49-F238E27FC236}">
                <a16:creationId xmlns:a16="http://schemas.microsoft.com/office/drawing/2014/main" id="{1286F646-99A2-4E49-81F3-21C3049FC326}"/>
              </a:ext>
            </a:extLst>
          </p:cNvPr>
          <p:cNvSpPr>
            <a:spLocks noChangeArrowheads="1"/>
          </p:cNvSpPr>
          <p:nvPr/>
        </p:nvSpPr>
        <p:spPr bwMode="auto">
          <a:xfrm>
            <a:off x="1367458" y="290167"/>
            <a:ext cx="9078567"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3200" dirty="0">
                <a:latin typeface="小塚ゴシック Pr6N R" panose="020B0400000000000000" pitchFamily="34" charset="-128"/>
                <a:ea typeface="小塚ゴシック Pr6N R" panose="020B0400000000000000" pitchFamily="34" charset="-128"/>
              </a:rPr>
              <a:t>血液・体液曝露事例の全国サーベイランス結果</a:t>
            </a:r>
          </a:p>
        </p:txBody>
      </p:sp>
      <p:sp>
        <p:nvSpPr>
          <p:cNvPr id="5" name="テキスト ボックス 4">
            <a:extLst>
              <a:ext uri="{FF2B5EF4-FFF2-40B4-BE49-F238E27FC236}">
                <a16:creationId xmlns:a16="http://schemas.microsoft.com/office/drawing/2014/main" id="{7A40351E-AF51-4639-BDF8-00C0B2C7AD7A}"/>
              </a:ext>
            </a:extLst>
          </p:cNvPr>
          <p:cNvSpPr txBox="1"/>
          <p:nvPr/>
        </p:nvSpPr>
        <p:spPr>
          <a:xfrm>
            <a:off x="3344722" y="743776"/>
            <a:ext cx="4631660" cy="400110"/>
          </a:xfrm>
          <a:prstGeom prst="rect">
            <a:avLst/>
          </a:prstGeom>
          <a:noFill/>
        </p:spPr>
        <p:txBody>
          <a:bodyPr wrap="square" rtlCol="0">
            <a:spAutoFit/>
          </a:bodyPr>
          <a:lstStyle/>
          <a:p>
            <a:pPr algn="ctr"/>
            <a:r>
              <a:rPr kumimoji="1" lang="ja-JP" altLang="en-US" sz="2000" dirty="0">
                <a:latin typeface="小塚ゴシック Pr6N R" panose="020B0400000000000000" pitchFamily="34" charset="-128"/>
                <a:ea typeface="小塚ゴシック Pr6N R" panose="020B0400000000000000" pitchFamily="34" charset="-128"/>
              </a:rPr>
              <a:t>曝露時着用の防護具（すべての部位）</a:t>
            </a:r>
          </a:p>
        </p:txBody>
      </p:sp>
    </p:spTree>
    <p:extLst>
      <p:ext uri="{BB962C8B-B14F-4D97-AF65-F5344CB8AC3E}">
        <p14:creationId xmlns:p14="http://schemas.microsoft.com/office/powerpoint/2010/main" val="9295591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F50B9BE7-178E-4AE7-860C-9E2A8EAB6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241" y="794480"/>
            <a:ext cx="7416800" cy="580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5">
            <a:extLst>
              <a:ext uri="{FF2B5EF4-FFF2-40B4-BE49-F238E27FC236}">
                <a16:creationId xmlns:a16="http://schemas.microsoft.com/office/drawing/2014/main" id="{E96D93D9-2255-45B5-B3CF-E8E7AEB5BDD9}"/>
              </a:ext>
            </a:extLst>
          </p:cNvPr>
          <p:cNvSpPr>
            <a:spLocks noChangeArrowheads="1"/>
          </p:cNvSpPr>
          <p:nvPr/>
        </p:nvSpPr>
        <p:spPr bwMode="auto">
          <a:xfrm>
            <a:off x="1579626" y="182563"/>
            <a:ext cx="864235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2800" dirty="0">
                <a:latin typeface="小塚ゴシック Pr6N R" panose="020B0400000000000000" pitchFamily="34" charset="-128"/>
                <a:ea typeface="小塚ゴシック Pr6N R" panose="020B0400000000000000" pitchFamily="34" charset="-128"/>
              </a:rPr>
              <a:t>血液・体液曝露事例の全国サーベイランス結果</a:t>
            </a:r>
          </a:p>
        </p:txBody>
      </p:sp>
      <p:sp>
        <p:nvSpPr>
          <p:cNvPr id="5" name="テキスト ボックス 4">
            <a:extLst>
              <a:ext uri="{FF2B5EF4-FFF2-40B4-BE49-F238E27FC236}">
                <a16:creationId xmlns:a16="http://schemas.microsoft.com/office/drawing/2014/main" id="{8F550BE6-1CB2-4A7D-884F-CCDCE7C9764C}"/>
              </a:ext>
            </a:extLst>
          </p:cNvPr>
          <p:cNvSpPr txBox="1"/>
          <p:nvPr/>
        </p:nvSpPr>
        <p:spPr>
          <a:xfrm>
            <a:off x="4437402" y="543690"/>
            <a:ext cx="1993216" cy="400110"/>
          </a:xfrm>
          <a:prstGeom prst="rect">
            <a:avLst/>
          </a:prstGeom>
          <a:noFill/>
        </p:spPr>
        <p:txBody>
          <a:bodyPr wrap="square" rtlCol="0">
            <a:spAutoFit/>
          </a:bodyPr>
          <a:lstStyle/>
          <a:p>
            <a:pPr algn="ctr"/>
            <a:r>
              <a:rPr kumimoji="1" lang="ja-JP" altLang="en-US" dirty="0">
                <a:latin typeface="小塚ゴシック Pr6N R" panose="020B0400000000000000" pitchFamily="34" charset="-128"/>
                <a:ea typeface="小塚ゴシック Pr6N R" panose="020B0400000000000000" pitchFamily="34" charset="-128"/>
              </a:rPr>
              <a:t>曝露</a:t>
            </a:r>
            <a:r>
              <a:rPr kumimoji="1" lang="ja-JP" altLang="en-US" sz="2000" dirty="0">
                <a:latin typeface="小塚ゴシック Pr6N R" panose="020B0400000000000000" pitchFamily="34" charset="-128"/>
                <a:ea typeface="小塚ゴシック Pr6N R" panose="020B0400000000000000" pitchFamily="34" charset="-128"/>
              </a:rPr>
              <a:t>した</a:t>
            </a:r>
            <a:r>
              <a:rPr kumimoji="1" lang="ja-JP" altLang="en-US" dirty="0">
                <a:latin typeface="小塚ゴシック Pr6N R" panose="020B0400000000000000" pitchFamily="34" charset="-128"/>
                <a:ea typeface="小塚ゴシック Pr6N R" panose="020B0400000000000000" pitchFamily="34" charset="-128"/>
              </a:rPr>
              <a:t>経路</a:t>
            </a:r>
          </a:p>
        </p:txBody>
      </p:sp>
    </p:spTree>
    <p:extLst>
      <p:ext uri="{BB962C8B-B14F-4D97-AF65-F5344CB8AC3E}">
        <p14:creationId xmlns:p14="http://schemas.microsoft.com/office/powerpoint/2010/main" val="3517061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117442F-267C-470C-852D-B95F95C88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823" y="1671293"/>
            <a:ext cx="7896225" cy="455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5">
            <a:extLst>
              <a:ext uri="{FF2B5EF4-FFF2-40B4-BE49-F238E27FC236}">
                <a16:creationId xmlns:a16="http://schemas.microsoft.com/office/drawing/2014/main" id="{F52246D5-266F-453F-915D-81D2FC1C9BFB}"/>
              </a:ext>
            </a:extLst>
          </p:cNvPr>
          <p:cNvSpPr>
            <a:spLocks noChangeArrowheads="1"/>
          </p:cNvSpPr>
          <p:nvPr/>
        </p:nvSpPr>
        <p:spPr bwMode="auto">
          <a:xfrm>
            <a:off x="1526484" y="604963"/>
            <a:ext cx="864235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2800" dirty="0">
                <a:latin typeface="小塚ゴシック Pr6N R" panose="020B0400000000000000" pitchFamily="34" charset="-128"/>
                <a:ea typeface="小塚ゴシック Pr6N R" panose="020B0400000000000000" pitchFamily="34" charset="-128"/>
              </a:rPr>
              <a:t>血液・体液曝露事例の全国サーベイランス結果</a:t>
            </a:r>
          </a:p>
        </p:txBody>
      </p:sp>
      <p:sp>
        <p:nvSpPr>
          <p:cNvPr id="5" name="テキスト ボックス 4">
            <a:extLst>
              <a:ext uri="{FF2B5EF4-FFF2-40B4-BE49-F238E27FC236}">
                <a16:creationId xmlns:a16="http://schemas.microsoft.com/office/drawing/2014/main" id="{91ACD82E-BB74-4525-8071-50C5C8C5571E}"/>
              </a:ext>
            </a:extLst>
          </p:cNvPr>
          <p:cNvSpPr txBox="1"/>
          <p:nvPr/>
        </p:nvSpPr>
        <p:spPr>
          <a:xfrm>
            <a:off x="5026439" y="1080333"/>
            <a:ext cx="1470991" cy="430887"/>
          </a:xfrm>
          <a:prstGeom prst="rect">
            <a:avLst/>
          </a:prstGeom>
          <a:noFill/>
        </p:spPr>
        <p:txBody>
          <a:bodyPr wrap="square" rtlCol="0">
            <a:spAutoFit/>
          </a:bodyPr>
          <a:lstStyle/>
          <a:p>
            <a:r>
              <a:rPr kumimoji="1" lang="ja-JP" altLang="en-US" sz="2200" dirty="0">
                <a:latin typeface="小塚ゴシック Pr6N R" panose="020B0400000000000000" pitchFamily="34" charset="-128"/>
                <a:ea typeface="小塚ゴシック Pr6N R" panose="020B0400000000000000" pitchFamily="34" charset="-128"/>
              </a:rPr>
              <a:t>汚染時間</a:t>
            </a:r>
          </a:p>
        </p:txBody>
      </p:sp>
    </p:spTree>
    <p:extLst>
      <p:ext uri="{BB962C8B-B14F-4D97-AF65-F5344CB8AC3E}">
        <p14:creationId xmlns:p14="http://schemas.microsoft.com/office/powerpoint/2010/main" val="18537199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8BC7F384-20B9-466C-9E59-67D2C8871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397" y="1926813"/>
            <a:ext cx="7920038" cy="446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5">
            <a:extLst>
              <a:ext uri="{FF2B5EF4-FFF2-40B4-BE49-F238E27FC236}">
                <a16:creationId xmlns:a16="http://schemas.microsoft.com/office/drawing/2014/main" id="{0CE608CD-F591-4374-A819-EDFD53B46E06}"/>
              </a:ext>
            </a:extLst>
          </p:cNvPr>
          <p:cNvSpPr>
            <a:spLocks noChangeArrowheads="1"/>
          </p:cNvSpPr>
          <p:nvPr/>
        </p:nvSpPr>
        <p:spPr bwMode="auto">
          <a:xfrm>
            <a:off x="1566241" y="1019659"/>
            <a:ext cx="864235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2800" dirty="0">
                <a:solidFill>
                  <a:schemeClr val="tx2"/>
                </a:solidFill>
                <a:latin typeface="小塚ゴシック Pr6N R" panose="020B0400000000000000" pitchFamily="34" charset="-128"/>
                <a:ea typeface="小塚ゴシック Pr6N R" panose="020B0400000000000000" pitchFamily="34" charset="-128"/>
              </a:rPr>
              <a:t>血液・体液曝露事例の全国サーベイランス結果</a:t>
            </a:r>
          </a:p>
        </p:txBody>
      </p:sp>
      <p:sp>
        <p:nvSpPr>
          <p:cNvPr id="5" name="テキスト ボックス 4">
            <a:extLst>
              <a:ext uri="{FF2B5EF4-FFF2-40B4-BE49-F238E27FC236}">
                <a16:creationId xmlns:a16="http://schemas.microsoft.com/office/drawing/2014/main" id="{BEDDD3E5-9552-4130-83E6-144159B6EDD4}"/>
              </a:ext>
            </a:extLst>
          </p:cNvPr>
          <p:cNvSpPr txBox="1"/>
          <p:nvPr/>
        </p:nvSpPr>
        <p:spPr>
          <a:xfrm>
            <a:off x="4158835" y="1514414"/>
            <a:ext cx="3457162" cy="400110"/>
          </a:xfrm>
          <a:prstGeom prst="rect">
            <a:avLst/>
          </a:prstGeom>
          <a:noFill/>
        </p:spPr>
        <p:txBody>
          <a:bodyPr wrap="square" rtlCol="0">
            <a:spAutoFit/>
          </a:bodyPr>
          <a:lstStyle/>
          <a:p>
            <a:pPr algn="ctr"/>
            <a:r>
              <a:rPr kumimoji="1" lang="en-US" altLang="ja-JP" sz="2000" dirty="0">
                <a:latin typeface="小塚ゴシック Pr6N R" panose="020B0400000000000000" pitchFamily="34" charset="-128"/>
                <a:ea typeface="小塚ゴシック Pr6N R" panose="020B0400000000000000" pitchFamily="34" charset="-128"/>
              </a:rPr>
              <a:t>HBs</a:t>
            </a:r>
            <a:r>
              <a:rPr kumimoji="1" lang="ja-JP" altLang="en-US" sz="2000" dirty="0">
                <a:latin typeface="小塚ゴシック Pr6N R" panose="020B0400000000000000" pitchFamily="34" charset="-128"/>
                <a:ea typeface="小塚ゴシック Pr6N R" panose="020B0400000000000000" pitchFamily="34" charset="-128"/>
              </a:rPr>
              <a:t>抗体の有無</a:t>
            </a:r>
          </a:p>
        </p:txBody>
      </p:sp>
    </p:spTree>
    <p:extLst>
      <p:ext uri="{BB962C8B-B14F-4D97-AF65-F5344CB8AC3E}">
        <p14:creationId xmlns:p14="http://schemas.microsoft.com/office/powerpoint/2010/main" val="28393899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FCEC41F4-F53D-41BB-B009-884FC0C0CA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373" y="1702974"/>
            <a:ext cx="8558213" cy="439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5">
            <a:extLst>
              <a:ext uri="{FF2B5EF4-FFF2-40B4-BE49-F238E27FC236}">
                <a16:creationId xmlns:a16="http://schemas.microsoft.com/office/drawing/2014/main" id="{978DB06D-EDFA-4726-B142-9C51F4B49B8A}"/>
              </a:ext>
            </a:extLst>
          </p:cNvPr>
          <p:cNvSpPr>
            <a:spLocks noChangeArrowheads="1"/>
          </p:cNvSpPr>
          <p:nvPr/>
        </p:nvSpPr>
        <p:spPr bwMode="auto">
          <a:xfrm>
            <a:off x="1304373" y="722485"/>
            <a:ext cx="864235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2800" dirty="0">
                <a:latin typeface="小塚ゴシック Pr6N R" panose="020B0400000000000000" pitchFamily="34" charset="-128"/>
                <a:ea typeface="小塚ゴシック Pr6N R" panose="020B0400000000000000" pitchFamily="34" charset="-128"/>
              </a:rPr>
              <a:t>血液・体液曝露事例の全国サーベイランス結果</a:t>
            </a:r>
          </a:p>
        </p:txBody>
      </p:sp>
      <p:sp>
        <p:nvSpPr>
          <p:cNvPr id="5" name="テキスト ボックス 4">
            <a:extLst>
              <a:ext uri="{FF2B5EF4-FFF2-40B4-BE49-F238E27FC236}">
                <a16:creationId xmlns:a16="http://schemas.microsoft.com/office/drawing/2014/main" id="{BCE86DC4-5C94-4CF3-A3EA-39224B34397C}"/>
              </a:ext>
            </a:extLst>
          </p:cNvPr>
          <p:cNvSpPr txBox="1"/>
          <p:nvPr/>
        </p:nvSpPr>
        <p:spPr>
          <a:xfrm>
            <a:off x="3854898" y="1198149"/>
            <a:ext cx="3457162" cy="430887"/>
          </a:xfrm>
          <a:prstGeom prst="rect">
            <a:avLst/>
          </a:prstGeom>
          <a:noFill/>
        </p:spPr>
        <p:txBody>
          <a:bodyPr wrap="square" rtlCol="0">
            <a:spAutoFit/>
          </a:bodyPr>
          <a:lstStyle/>
          <a:p>
            <a:pPr algn="ctr"/>
            <a:r>
              <a:rPr kumimoji="1" lang="ja-JP" altLang="en-US" sz="2200" dirty="0">
                <a:latin typeface="小塚ゴシック Pr6N R" panose="020B0400000000000000" pitchFamily="34" charset="-128"/>
                <a:ea typeface="小塚ゴシック Pr6N R" panose="020B0400000000000000" pitchFamily="34" charset="-128"/>
              </a:rPr>
              <a:t>接触した量</a:t>
            </a:r>
          </a:p>
        </p:txBody>
      </p:sp>
    </p:spTree>
    <p:extLst>
      <p:ext uri="{BB962C8B-B14F-4D97-AF65-F5344CB8AC3E}">
        <p14:creationId xmlns:p14="http://schemas.microsoft.com/office/powerpoint/2010/main" val="4144558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88729D39-32A7-4011-8C9D-167D9306C821}"/>
              </a:ext>
            </a:extLst>
          </p:cNvPr>
          <p:cNvSpPr>
            <a:spLocks noChangeArrowheads="1"/>
          </p:cNvSpPr>
          <p:nvPr/>
        </p:nvSpPr>
        <p:spPr bwMode="auto">
          <a:xfrm>
            <a:off x="1739106" y="677334"/>
            <a:ext cx="864235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3200" dirty="0"/>
              <a:t>呼吸のしやすさの指標</a:t>
            </a:r>
          </a:p>
        </p:txBody>
      </p:sp>
      <p:sp>
        <p:nvSpPr>
          <p:cNvPr id="7" name="Rectangle 5">
            <a:extLst>
              <a:ext uri="{FF2B5EF4-FFF2-40B4-BE49-F238E27FC236}">
                <a16:creationId xmlns:a16="http://schemas.microsoft.com/office/drawing/2014/main" id="{4DEB5C33-E61F-447A-B07C-26D677CB2E23}"/>
              </a:ext>
            </a:extLst>
          </p:cNvPr>
          <p:cNvSpPr>
            <a:spLocks noChangeArrowheads="1"/>
          </p:cNvSpPr>
          <p:nvPr/>
        </p:nvSpPr>
        <p:spPr bwMode="auto">
          <a:xfrm>
            <a:off x="1739106" y="1461559"/>
            <a:ext cx="864235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2400" dirty="0">
                <a:latin typeface="小塚ゴシック Pr6N R" panose="020B0400000000000000" pitchFamily="34" charset="-128"/>
                <a:ea typeface="小塚ゴシック Pr6N R" panose="020B0400000000000000" pitchFamily="34" charset="-128"/>
              </a:rPr>
              <a:t>吸気抵抗：⊿（デルタ）</a:t>
            </a:r>
            <a:r>
              <a:rPr lang="en-US" altLang="ja-JP" sz="2400" dirty="0">
                <a:latin typeface="小塚ゴシック Pr6N R" panose="020B0400000000000000" pitchFamily="34" charset="-128"/>
                <a:ea typeface="小塚ゴシック Pr6N R" panose="020B0400000000000000" pitchFamily="34" charset="-128"/>
              </a:rPr>
              <a:t>P</a:t>
            </a:r>
            <a:r>
              <a:rPr lang="ja-JP" altLang="en-US" sz="2400" dirty="0">
                <a:latin typeface="小塚ゴシック Pr6N R" panose="020B0400000000000000" pitchFamily="34" charset="-128"/>
                <a:ea typeface="小塚ゴシック Pr6N R" panose="020B0400000000000000" pitchFamily="34" charset="-128"/>
              </a:rPr>
              <a:t>　の数値が低いほど呼吸がしやすい</a:t>
            </a:r>
          </a:p>
        </p:txBody>
      </p:sp>
      <p:pic>
        <p:nvPicPr>
          <p:cNvPr id="8" name="Picture 6">
            <a:extLst>
              <a:ext uri="{FF2B5EF4-FFF2-40B4-BE49-F238E27FC236}">
                <a16:creationId xmlns:a16="http://schemas.microsoft.com/office/drawing/2014/main" id="{841D3792-C63C-4D0D-9529-177E7E3635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081" y="1909763"/>
            <a:ext cx="9619457" cy="403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42046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A669A742-1747-491C-9F2D-19419BC90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058" y="1855512"/>
            <a:ext cx="903922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5">
            <a:extLst>
              <a:ext uri="{FF2B5EF4-FFF2-40B4-BE49-F238E27FC236}">
                <a16:creationId xmlns:a16="http://schemas.microsoft.com/office/drawing/2014/main" id="{21E86716-FA98-44D2-AC7D-9EC627EB2ED9}"/>
              </a:ext>
            </a:extLst>
          </p:cNvPr>
          <p:cNvSpPr>
            <a:spLocks noChangeArrowheads="1"/>
          </p:cNvSpPr>
          <p:nvPr/>
        </p:nvSpPr>
        <p:spPr bwMode="auto">
          <a:xfrm>
            <a:off x="1774824" y="745504"/>
            <a:ext cx="864235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2800" dirty="0">
                <a:latin typeface="小塚ゴシック Pr6N R" panose="020B0400000000000000" pitchFamily="34" charset="-128"/>
                <a:ea typeface="小塚ゴシック Pr6N R" panose="020B0400000000000000" pitchFamily="34" charset="-128"/>
              </a:rPr>
              <a:t>血液・体液曝露事例の全国サーベイランス結果</a:t>
            </a:r>
          </a:p>
        </p:txBody>
      </p:sp>
      <p:sp>
        <p:nvSpPr>
          <p:cNvPr id="5" name="テキスト ボックス 4">
            <a:extLst>
              <a:ext uri="{FF2B5EF4-FFF2-40B4-BE49-F238E27FC236}">
                <a16:creationId xmlns:a16="http://schemas.microsoft.com/office/drawing/2014/main" id="{1038D338-205A-4A7C-AEEC-94372A114546}"/>
              </a:ext>
            </a:extLst>
          </p:cNvPr>
          <p:cNvSpPr txBox="1"/>
          <p:nvPr/>
        </p:nvSpPr>
        <p:spPr>
          <a:xfrm>
            <a:off x="3877089" y="1273490"/>
            <a:ext cx="3761668" cy="430887"/>
          </a:xfrm>
          <a:prstGeom prst="rect">
            <a:avLst/>
          </a:prstGeom>
          <a:noFill/>
        </p:spPr>
        <p:txBody>
          <a:bodyPr wrap="square" rtlCol="0">
            <a:spAutoFit/>
          </a:bodyPr>
          <a:lstStyle/>
          <a:p>
            <a:pPr algn="ctr"/>
            <a:r>
              <a:rPr kumimoji="1" lang="ja-JP" altLang="en-US" sz="2200" dirty="0">
                <a:latin typeface="小塚ゴシック Pr6N R" panose="020B0400000000000000" pitchFamily="34" charset="-128"/>
                <a:ea typeface="小塚ゴシック Pr6N R" panose="020B0400000000000000" pitchFamily="34" charset="-128"/>
              </a:rPr>
              <a:t>緊急処置時の汚染でしたか</a:t>
            </a:r>
          </a:p>
        </p:txBody>
      </p:sp>
    </p:spTree>
    <p:extLst>
      <p:ext uri="{BB962C8B-B14F-4D97-AF65-F5344CB8AC3E}">
        <p14:creationId xmlns:p14="http://schemas.microsoft.com/office/powerpoint/2010/main" val="1717019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B90262-345C-4FD7-885E-976F8A00A07A}"/>
              </a:ext>
            </a:extLst>
          </p:cNvPr>
          <p:cNvSpPr>
            <a:spLocks noChangeArrowheads="1"/>
          </p:cNvSpPr>
          <p:nvPr/>
        </p:nvSpPr>
        <p:spPr bwMode="auto">
          <a:xfrm>
            <a:off x="1258358" y="400624"/>
            <a:ext cx="8642350"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r>
              <a:rPr lang="ja-JP" altLang="en-US" sz="2800" dirty="0">
                <a:latin typeface="小塚ゴシック Pr6N R" panose="020B0400000000000000" pitchFamily="34" charset="-128"/>
                <a:ea typeface="小塚ゴシック Pr6N R" panose="020B0400000000000000" pitchFamily="34" charset="-128"/>
              </a:rPr>
              <a:t>眼の防護具の種類と特徴</a:t>
            </a:r>
          </a:p>
        </p:txBody>
      </p:sp>
      <p:graphicFrame>
        <p:nvGraphicFramePr>
          <p:cNvPr id="6" name="object 13">
            <a:extLst>
              <a:ext uri="{FF2B5EF4-FFF2-40B4-BE49-F238E27FC236}">
                <a16:creationId xmlns:a16="http://schemas.microsoft.com/office/drawing/2014/main" id="{2F5F69F2-46AF-4425-ACB9-C6B968C1C964}"/>
              </a:ext>
            </a:extLst>
          </p:cNvPr>
          <p:cNvGraphicFramePr>
            <a:graphicFrameLocks noGrp="1"/>
          </p:cNvGraphicFramePr>
          <p:nvPr>
            <p:extLst>
              <p:ext uri="{D42A27DB-BD31-4B8C-83A1-F6EECF244321}">
                <p14:modId xmlns:p14="http://schemas.microsoft.com/office/powerpoint/2010/main" val="2315642245"/>
              </p:ext>
            </p:extLst>
          </p:nvPr>
        </p:nvGraphicFramePr>
        <p:xfrm>
          <a:off x="1258358" y="903586"/>
          <a:ext cx="9370484" cy="5008986"/>
        </p:xfrm>
        <a:graphic>
          <a:graphicData uri="http://schemas.openxmlformats.org/drawingml/2006/table">
            <a:tbl>
              <a:tblPr firstRow="1" bandRow="1">
                <a:tableStyleId>{2D5ABB26-0587-4C30-8999-92F81FD0307C}</a:tableStyleId>
              </a:tblPr>
              <a:tblGrid>
                <a:gridCol w="370755">
                  <a:extLst>
                    <a:ext uri="{9D8B030D-6E8A-4147-A177-3AD203B41FA5}">
                      <a16:colId xmlns:a16="http://schemas.microsoft.com/office/drawing/2014/main" val="20000"/>
                    </a:ext>
                  </a:extLst>
                </a:gridCol>
                <a:gridCol w="2353251">
                  <a:extLst>
                    <a:ext uri="{9D8B030D-6E8A-4147-A177-3AD203B41FA5}">
                      <a16:colId xmlns:a16="http://schemas.microsoft.com/office/drawing/2014/main" val="20001"/>
                    </a:ext>
                  </a:extLst>
                </a:gridCol>
                <a:gridCol w="2215493">
                  <a:extLst>
                    <a:ext uri="{9D8B030D-6E8A-4147-A177-3AD203B41FA5}">
                      <a16:colId xmlns:a16="http://schemas.microsoft.com/office/drawing/2014/main" val="20002"/>
                    </a:ext>
                  </a:extLst>
                </a:gridCol>
                <a:gridCol w="2215492">
                  <a:extLst>
                    <a:ext uri="{9D8B030D-6E8A-4147-A177-3AD203B41FA5}">
                      <a16:colId xmlns:a16="http://schemas.microsoft.com/office/drawing/2014/main" val="20003"/>
                    </a:ext>
                  </a:extLst>
                </a:gridCol>
                <a:gridCol w="2215493">
                  <a:extLst>
                    <a:ext uri="{9D8B030D-6E8A-4147-A177-3AD203B41FA5}">
                      <a16:colId xmlns:a16="http://schemas.microsoft.com/office/drawing/2014/main" val="20004"/>
                    </a:ext>
                  </a:extLst>
                </a:gridCol>
              </a:tblGrid>
              <a:tr h="252105">
                <a:tc gridSpan="2">
                  <a:txBody>
                    <a:bodyPr/>
                    <a:lstStyle/>
                    <a:p>
                      <a:pPr algn="ctr">
                        <a:lnSpc>
                          <a:spcPct val="150000"/>
                        </a:lnSpc>
                      </a:pPr>
                      <a:r>
                        <a:rPr sz="1100" b="1" dirty="0">
                          <a:solidFill>
                            <a:srgbClr val="231F20"/>
                          </a:solidFill>
                          <a:latin typeface="小塚ゴシック Pr6N R" panose="020B0400000000000000" pitchFamily="34" charset="-128"/>
                          <a:ea typeface="小塚ゴシック Pr6N R" panose="020B0400000000000000" pitchFamily="34" charset="-128"/>
                          <a:cs typeface="小塚ゴシック Pro EL"/>
                        </a:rPr>
                        <a:t>種   </a:t>
                      </a:r>
                      <a:r>
                        <a:rPr sz="1100" b="1"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1100" b="1" dirty="0">
                          <a:solidFill>
                            <a:srgbClr val="231F20"/>
                          </a:solidFill>
                          <a:latin typeface="小塚ゴシック Pr6N R" panose="020B0400000000000000" pitchFamily="34" charset="-128"/>
                          <a:ea typeface="小塚ゴシック Pr6N R" panose="020B0400000000000000" pitchFamily="34" charset="-128"/>
                          <a:cs typeface="小塚ゴシック Pro EL"/>
                        </a:rPr>
                        <a:t>類</a:t>
                      </a:r>
                      <a:endParaRPr sz="1100" b="1"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D1E1F3"/>
                    </a:solidFill>
                  </a:tcPr>
                </a:tc>
                <a:tc hMerge="1">
                  <a:txBody>
                    <a:bodyPr/>
                    <a:lstStyle/>
                    <a:p>
                      <a:endParaRPr/>
                    </a:p>
                  </a:txBody>
                  <a:tcPr marL="0" marR="0" marT="0" marB="0"/>
                </a:tc>
                <a:tc>
                  <a:txBody>
                    <a:bodyPr/>
                    <a:lstStyle/>
                    <a:p>
                      <a:pPr algn="ctr">
                        <a:lnSpc>
                          <a:spcPct val="150000"/>
                        </a:lnSpc>
                      </a:pPr>
                      <a:r>
                        <a:rPr sz="1100" b="1" dirty="0">
                          <a:solidFill>
                            <a:srgbClr val="231F20"/>
                          </a:solidFill>
                          <a:latin typeface="小塚ゴシック Pr6N R" panose="020B0400000000000000" pitchFamily="34" charset="-128"/>
                          <a:ea typeface="小塚ゴシック Pr6N R" panose="020B0400000000000000" pitchFamily="34" charset="-128"/>
                          <a:cs typeface="小塚ゴシック Pro EL"/>
                        </a:rPr>
                        <a:t>防護能力</a:t>
                      </a:r>
                      <a:endParaRPr sz="1100" b="1"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DEDFE0"/>
                    </a:solidFill>
                  </a:tcPr>
                </a:tc>
                <a:tc>
                  <a:txBody>
                    <a:bodyPr/>
                    <a:lstStyle/>
                    <a:p>
                      <a:pPr algn="ctr">
                        <a:lnSpc>
                          <a:spcPct val="150000"/>
                        </a:lnSpc>
                      </a:pPr>
                      <a:r>
                        <a:rPr sz="1100" b="1" dirty="0">
                          <a:solidFill>
                            <a:srgbClr val="231F20"/>
                          </a:solidFill>
                          <a:latin typeface="小塚ゴシック Pr6N R" panose="020B0400000000000000" pitchFamily="34" charset="-128"/>
                          <a:ea typeface="小塚ゴシック Pr6N R" panose="020B0400000000000000" pitchFamily="34" charset="-128"/>
                          <a:cs typeface="小塚ゴシック Pro EL"/>
                        </a:rPr>
                        <a:t>利   </a:t>
                      </a:r>
                      <a:r>
                        <a:rPr sz="1100" b="1"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1100" b="1" dirty="0">
                          <a:solidFill>
                            <a:srgbClr val="231F20"/>
                          </a:solidFill>
                          <a:latin typeface="小塚ゴシック Pr6N R" panose="020B0400000000000000" pitchFamily="34" charset="-128"/>
                          <a:ea typeface="小塚ゴシック Pr6N R" panose="020B0400000000000000" pitchFamily="34" charset="-128"/>
                          <a:cs typeface="小塚ゴシック Pro EL"/>
                        </a:rPr>
                        <a:t>点</a:t>
                      </a:r>
                      <a:endParaRPr sz="1100" b="1"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DCEFE1"/>
                    </a:solidFill>
                  </a:tcPr>
                </a:tc>
                <a:tc>
                  <a:txBody>
                    <a:bodyPr/>
                    <a:lstStyle/>
                    <a:p>
                      <a:pPr algn="ctr">
                        <a:lnSpc>
                          <a:spcPct val="150000"/>
                        </a:lnSpc>
                      </a:pPr>
                      <a:r>
                        <a:rPr sz="1100" b="1" dirty="0">
                          <a:solidFill>
                            <a:srgbClr val="231F20"/>
                          </a:solidFill>
                          <a:latin typeface="小塚ゴシック Pr6N R" panose="020B0400000000000000" pitchFamily="34" charset="-128"/>
                          <a:ea typeface="小塚ゴシック Pr6N R" panose="020B0400000000000000" pitchFamily="34" charset="-128"/>
                          <a:cs typeface="小塚ゴシック Pro EL"/>
                        </a:rPr>
                        <a:t>欠   </a:t>
                      </a:r>
                      <a:r>
                        <a:rPr sz="1100" b="1" spc="60" dirty="0">
                          <a:solidFill>
                            <a:srgbClr val="231F20"/>
                          </a:solidFill>
                          <a:latin typeface="小塚ゴシック Pr6N R" panose="020B0400000000000000" pitchFamily="34" charset="-128"/>
                          <a:ea typeface="小塚ゴシック Pr6N R" panose="020B0400000000000000" pitchFamily="34" charset="-128"/>
                          <a:cs typeface="小塚ゴシック Pro EL"/>
                        </a:rPr>
                        <a:t> </a:t>
                      </a:r>
                      <a:r>
                        <a:rPr sz="1100" b="1" dirty="0">
                          <a:solidFill>
                            <a:srgbClr val="231F20"/>
                          </a:solidFill>
                          <a:latin typeface="小塚ゴシック Pr6N R" panose="020B0400000000000000" pitchFamily="34" charset="-128"/>
                          <a:ea typeface="小塚ゴシック Pr6N R" panose="020B0400000000000000" pitchFamily="34" charset="-128"/>
                          <a:cs typeface="小塚ゴシック Pro EL"/>
                        </a:rPr>
                        <a:t>点</a:t>
                      </a:r>
                      <a:endParaRPr sz="1100" b="1"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FADED1"/>
                    </a:solidFill>
                  </a:tcPr>
                </a:tc>
                <a:extLst>
                  <a:ext uri="{0D108BD9-81ED-4DB2-BD59-A6C34878D82A}">
                    <a16:rowId xmlns:a16="http://schemas.microsoft.com/office/drawing/2014/main" val="10000"/>
                  </a:ext>
                </a:extLst>
              </a:tr>
              <a:tr h="649182">
                <a:tc rowSpan="6">
                  <a:txBody>
                    <a:bodyPr/>
                    <a:lstStyle/>
                    <a:p>
                      <a:pPr marL="7620" algn="ctr">
                        <a:lnSpc>
                          <a:spcPct val="100000"/>
                        </a:lnSpc>
                      </a:pPr>
                      <a:r>
                        <a:rPr sz="1100" b="0" dirty="0">
                          <a:solidFill>
                            <a:srgbClr val="231F20"/>
                          </a:solidFill>
                          <a:latin typeface="小塚ゴシック Pro B"/>
                          <a:cs typeface="小塚ゴシック Pro B"/>
                        </a:rPr>
                        <a:t>単回使用型</a:t>
                      </a:r>
                      <a:endParaRPr sz="1100" b="0" dirty="0">
                        <a:latin typeface="小塚ゴシック Pro B"/>
                        <a:cs typeface="小塚ゴシック Pro B"/>
                      </a:endParaRPr>
                    </a:p>
                  </a:txBody>
                  <a:tcPr marL="0" marR="0" marT="0" marB="0" vert="eaVert"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2FA"/>
                    </a:solidFill>
                  </a:tcPr>
                </a:tc>
                <a:tc rowSpan="2">
                  <a:txBody>
                    <a:bodyPr/>
                    <a:lstStyle/>
                    <a:p>
                      <a:pPr marL="69215">
                        <a:lnSpc>
                          <a:spcPct val="200000"/>
                        </a:lnSpc>
                      </a:pPr>
                      <a:r>
                        <a:rPr sz="1000" b="0" dirty="0">
                          <a:solidFill>
                            <a:srgbClr val="231F20"/>
                          </a:solidFill>
                          <a:latin typeface="小塚ゴシック Pr6N R" panose="020B0400000000000000" pitchFamily="34" charset="-128"/>
                          <a:ea typeface="小塚ゴシック Pr6N R" panose="020B0400000000000000" pitchFamily="34" charset="-128"/>
                          <a:cs typeface="Arial"/>
                        </a:rPr>
                        <a:t>A.</a:t>
                      </a:r>
                      <a:r>
                        <a:rPr sz="1000" b="0" spc="-35" dirty="0">
                          <a:solidFill>
                            <a:srgbClr val="231F20"/>
                          </a:solidFill>
                          <a:latin typeface="小塚ゴシック Pr6N R" panose="020B0400000000000000" pitchFamily="34" charset="-128"/>
                          <a:ea typeface="小塚ゴシック Pr6N R" panose="020B0400000000000000" pitchFamily="34" charset="-128"/>
                          <a:cs typeface="Arial"/>
                        </a:rPr>
                        <a:t> </a:t>
                      </a:r>
                      <a:r>
                        <a:rPr sz="1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フィルム交換保護めがね</a:t>
                      </a:r>
                      <a:endParaRPr sz="1000" b="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marR="0" lvl="0" indent="0" algn="l" defTabSz="914400" rtl="0" eaLnBrk="1" fontAlgn="auto" latinLnBrk="0" hangingPunct="1">
                        <a:lnSpc>
                          <a:spcPct val="150000"/>
                        </a:lnSpc>
                        <a:spcBef>
                          <a:spcPts val="0"/>
                        </a:spcBef>
                        <a:spcAft>
                          <a:spcPts val="0"/>
                        </a:spcAft>
                        <a:buClrTx/>
                        <a:buSzTx/>
                        <a:buFontTx/>
                        <a:buNone/>
                        <a:tabLst/>
                        <a:defRPr/>
                      </a:pPr>
                      <a:endParaRPr lang="en-US" altLang="ja-JP"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endParaRPr>
                    </a:p>
                    <a:p>
                      <a:pPr marL="69215" marR="0" lvl="0" indent="0" algn="l" defTabSz="914400" rtl="0" eaLnBrk="1" fontAlgn="auto" latinLnBrk="0" hangingPunct="1">
                        <a:lnSpc>
                          <a:spcPct val="150000"/>
                        </a:lnSpc>
                        <a:spcBef>
                          <a:spcPts val="0"/>
                        </a:spcBef>
                        <a:spcAft>
                          <a:spcPts val="0"/>
                        </a:spcAft>
                        <a:buClrTx/>
                        <a:buSzTx/>
                        <a:buFontTx/>
                        <a:buNone/>
                        <a:tabLst/>
                        <a:defRPr/>
                      </a:pPr>
                      <a:r>
                        <a:rPr sz="1000" b="0" dirty="0" err="1">
                          <a:solidFill>
                            <a:schemeClr val="tx1"/>
                          </a:solidFill>
                          <a:latin typeface="小塚ゴシック Pr6N R" panose="020B0400000000000000" pitchFamily="34" charset="-128"/>
                          <a:ea typeface="小塚ゴシック Pr6N R" panose="020B0400000000000000" pitchFamily="34" charset="-128"/>
                          <a:cs typeface="小塚ゴシック Pro EL"/>
                        </a:rPr>
                        <a:t>下方・側面からの汚染を</a:t>
                      </a:r>
                      <a:r>
                        <a:rPr lang="ja-JP" altLang="en-US"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rPr>
                        <a:t>受けやすい</a:t>
                      </a:r>
                    </a:p>
                    <a:p>
                      <a:pPr marL="69215">
                        <a:lnSpc>
                          <a:spcPct val="150000"/>
                        </a:lnSpc>
                      </a:pPr>
                      <a:endParaRPr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solidFill>
                      <a:srgbClr val="F1F2F2"/>
                    </a:solidFill>
                  </a:tcPr>
                </a:tc>
                <a:tc>
                  <a:txBody>
                    <a:bodyPr/>
                    <a:lstStyle/>
                    <a:p>
                      <a:pPr marL="69215">
                        <a:lnSpc>
                          <a:spcPct val="150000"/>
                        </a:lnSpc>
                      </a:pPr>
                      <a:r>
                        <a:rPr sz="1000" b="0" dirty="0" err="1">
                          <a:solidFill>
                            <a:schemeClr val="tx1"/>
                          </a:solidFill>
                          <a:latin typeface="小塚ゴシック Pr6N R" panose="020B0400000000000000" pitchFamily="34" charset="-128"/>
                          <a:ea typeface="小塚ゴシック Pr6N R" panose="020B0400000000000000" pitchFamily="34" charset="-128"/>
                          <a:cs typeface="小塚ゴシック Pro EL"/>
                        </a:rPr>
                        <a:t>軽量、通気性がよい</a:t>
                      </a:r>
                      <a:endParaRPr lang="en-US" altLang="ja-JP"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endParaRPr>
                    </a:p>
                    <a:p>
                      <a:pPr marL="69215" marR="0" lvl="0" indent="0" algn="l" defTabSz="914400" rtl="0" eaLnBrk="1" fontAlgn="auto" latinLnBrk="0" hangingPunct="1">
                        <a:lnSpc>
                          <a:spcPct val="150000"/>
                        </a:lnSpc>
                        <a:spcBef>
                          <a:spcPts val="0"/>
                        </a:spcBef>
                        <a:spcAft>
                          <a:spcPts val="0"/>
                        </a:spcAft>
                        <a:buClrTx/>
                        <a:buSzTx/>
                        <a:buFontTx/>
                        <a:buNone/>
                        <a:tabLst/>
                        <a:defRPr/>
                      </a:pPr>
                      <a:r>
                        <a:rPr lang="ja-JP" altLang="en-US"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rPr>
                        <a:t>安価、汚染時に交換しやすい</a:t>
                      </a:r>
                      <a:endParaRPr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solidFill>
                      <a:srgbClr val="EDF7EF"/>
                    </a:solidFill>
                  </a:tcPr>
                </a:tc>
                <a:tc>
                  <a:txBody>
                    <a:bodyPr/>
                    <a:lstStyle/>
                    <a:p>
                      <a:pPr marL="69215" marR="0" lvl="0" indent="0" algn="l" defTabSz="914400" rtl="0" eaLnBrk="1" fontAlgn="auto" latinLnBrk="0" hangingPunct="1">
                        <a:lnSpc>
                          <a:spcPct val="150000"/>
                        </a:lnSpc>
                        <a:spcBef>
                          <a:spcPts val="0"/>
                        </a:spcBef>
                        <a:spcAft>
                          <a:spcPts val="0"/>
                        </a:spcAft>
                        <a:buClrTx/>
                        <a:buSzTx/>
                        <a:buFontTx/>
                        <a:buNone/>
                        <a:tabLst/>
                        <a:defRPr/>
                      </a:pPr>
                      <a:r>
                        <a:rPr sz="1000" b="0" dirty="0" err="1">
                          <a:solidFill>
                            <a:schemeClr val="tx1"/>
                          </a:solidFill>
                          <a:latin typeface="小塚ゴシック Pr6N R" panose="020B0400000000000000" pitchFamily="34" charset="-128"/>
                          <a:ea typeface="小塚ゴシック Pr6N R" panose="020B0400000000000000" pitchFamily="34" charset="-128"/>
                          <a:cs typeface="小塚ゴシック Pro EL"/>
                        </a:rPr>
                        <a:t>固定が弱く着用中の行動が</a:t>
                      </a:r>
                      <a:r>
                        <a:rPr lang="ja-JP" altLang="en-US"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rPr>
                        <a:t>制限される</a:t>
                      </a:r>
                      <a:endParaRPr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solidFill>
                      <a:srgbClr val="FDEFE8"/>
                    </a:solidFill>
                  </a:tcPr>
                </a:tc>
                <a:extLst>
                  <a:ext uri="{0D108BD9-81ED-4DB2-BD59-A6C34878D82A}">
                    <a16:rowId xmlns:a16="http://schemas.microsoft.com/office/drawing/2014/main" val="10001"/>
                  </a:ext>
                </a:extLst>
              </a:tr>
              <a:tr h="88020">
                <a:tc vMerge="1">
                  <a:txBody>
                    <a:bodyPr/>
                    <a:lstStyle/>
                    <a:p>
                      <a:endParaRPr/>
                    </a:p>
                  </a:txBody>
                  <a:tcPr marL="0" marR="0" marT="0" marB="0" vert="vert">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2FA"/>
                    </a:solidFill>
                  </a:tcPr>
                </a:tc>
                <a:tc vMerge="1">
                  <a:txBody>
                    <a:bodyPr/>
                    <a:lstStyle/>
                    <a:p>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50000"/>
                        </a:lnSpc>
                      </a:pPr>
                      <a:endParaRPr sz="100" b="0" dirty="0">
                        <a:solidFill>
                          <a:schemeClr val="tx1"/>
                        </a:solidFill>
                        <a:latin typeface="小塚ゴシック Pro EL"/>
                        <a:cs typeface="小塚ゴシック Pro EL"/>
                      </a:endParaRPr>
                    </a:p>
                  </a:txBody>
                  <a:tcPr marL="0" marR="0" marT="0" marB="0" anchor="ctr">
                    <a:lnL w="4445">
                      <a:solidFill>
                        <a:srgbClr val="231F20"/>
                      </a:solidFill>
                      <a:prstDash val="solid"/>
                    </a:lnL>
                    <a:lnR w="4445">
                      <a:solidFill>
                        <a:srgbClr val="231F20"/>
                      </a:solidFill>
                      <a:prstDash val="solid"/>
                    </a:lnR>
                    <a:lnB w="4445">
                      <a:solidFill>
                        <a:srgbClr val="231F20"/>
                      </a:solidFill>
                      <a:prstDash val="solid"/>
                    </a:lnB>
                    <a:solidFill>
                      <a:srgbClr val="F1F2F2"/>
                    </a:solidFill>
                  </a:tcPr>
                </a:tc>
                <a:tc>
                  <a:txBody>
                    <a:bodyPr/>
                    <a:lstStyle/>
                    <a:p>
                      <a:pPr marL="69215">
                        <a:lnSpc>
                          <a:spcPct val="150000"/>
                        </a:lnSpc>
                      </a:pPr>
                      <a:endParaRPr sz="100" b="0" dirty="0">
                        <a:solidFill>
                          <a:schemeClr val="tx1"/>
                        </a:solidFill>
                        <a:latin typeface="小塚ゴシック Pro EL"/>
                        <a:cs typeface="小塚ゴシック Pro EL"/>
                      </a:endParaRPr>
                    </a:p>
                  </a:txBody>
                  <a:tcPr marL="0" marR="0" marT="0" marB="0" anchor="ctr">
                    <a:lnL w="4445">
                      <a:solidFill>
                        <a:srgbClr val="231F20"/>
                      </a:solidFill>
                      <a:prstDash val="solid"/>
                    </a:lnL>
                    <a:lnR w="4445">
                      <a:solidFill>
                        <a:srgbClr val="231F20"/>
                      </a:solidFill>
                      <a:prstDash val="solid"/>
                    </a:lnR>
                    <a:lnB w="4445">
                      <a:solidFill>
                        <a:srgbClr val="231F20"/>
                      </a:solidFill>
                      <a:prstDash val="solid"/>
                    </a:lnB>
                    <a:solidFill>
                      <a:srgbClr val="EDF7EF"/>
                    </a:solidFill>
                  </a:tcPr>
                </a:tc>
                <a:tc>
                  <a:txBody>
                    <a:bodyPr/>
                    <a:lstStyle/>
                    <a:p>
                      <a:pPr marL="69215">
                        <a:lnSpc>
                          <a:spcPct val="150000"/>
                        </a:lnSpc>
                      </a:pPr>
                      <a:endParaRPr sz="100" b="0" dirty="0">
                        <a:solidFill>
                          <a:schemeClr val="tx1"/>
                        </a:solidFill>
                        <a:latin typeface="小塚ゴシック Pro EL"/>
                        <a:cs typeface="小塚ゴシック Pro EL"/>
                      </a:endParaRPr>
                    </a:p>
                  </a:txBody>
                  <a:tcPr marL="0" marR="0" marT="0" marB="0" anchor="ctr">
                    <a:lnL w="4445">
                      <a:solidFill>
                        <a:srgbClr val="231F20"/>
                      </a:solidFill>
                      <a:prstDash val="solid"/>
                    </a:lnL>
                    <a:lnR w="4445">
                      <a:solidFill>
                        <a:srgbClr val="231F20"/>
                      </a:solidFill>
                      <a:prstDash val="solid"/>
                    </a:lnR>
                    <a:lnB w="4445">
                      <a:solidFill>
                        <a:srgbClr val="231F20"/>
                      </a:solidFill>
                      <a:prstDash val="solid"/>
                    </a:lnB>
                    <a:solidFill>
                      <a:srgbClr val="FDEFE8"/>
                    </a:solidFill>
                  </a:tcPr>
                </a:tc>
                <a:extLst>
                  <a:ext uri="{0D108BD9-81ED-4DB2-BD59-A6C34878D82A}">
                    <a16:rowId xmlns:a16="http://schemas.microsoft.com/office/drawing/2014/main" val="10002"/>
                  </a:ext>
                </a:extLst>
              </a:tr>
              <a:tr h="427136">
                <a:tc vMerge="1">
                  <a:txBody>
                    <a:bodyPr/>
                    <a:lstStyle/>
                    <a:p>
                      <a:endParaRPr/>
                    </a:p>
                  </a:txBody>
                  <a:tcPr marL="0" marR="0" marT="0" marB="0" vert="vert">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2FA"/>
                    </a:solidFill>
                  </a:tcPr>
                </a:tc>
                <a:tc>
                  <a:txBody>
                    <a:bodyPr/>
                    <a:lstStyle/>
                    <a:p>
                      <a:pPr marL="69215" marR="0" lvl="0" indent="0" algn="l" defTabSz="914400" rtl="0" eaLnBrk="1" fontAlgn="auto" latinLnBrk="0" hangingPunct="1">
                        <a:lnSpc>
                          <a:spcPct val="150000"/>
                        </a:lnSpc>
                        <a:spcBef>
                          <a:spcPts val="0"/>
                        </a:spcBef>
                        <a:spcAft>
                          <a:spcPts val="0"/>
                        </a:spcAft>
                        <a:buClrTx/>
                        <a:buSzTx/>
                        <a:buFontTx/>
                        <a:buNone/>
                        <a:tabLst/>
                        <a:defRPr/>
                      </a:pPr>
                      <a:r>
                        <a:rPr sz="1000" b="0" dirty="0">
                          <a:solidFill>
                            <a:srgbClr val="231F20"/>
                          </a:solidFill>
                          <a:latin typeface="小塚ゴシック Pr6N R" panose="020B0400000000000000" pitchFamily="34" charset="-128"/>
                          <a:ea typeface="小塚ゴシック Pr6N R" panose="020B0400000000000000" pitchFamily="34" charset="-128"/>
                          <a:cs typeface="Arial"/>
                        </a:rPr>
                        <a:t>B.</a:t>
                      </a:r>
                      <a:r>
                        <a:rPr sz="1000" b="0" spc="-35" dirty="0">
                          <a:solidFill>
                            <a:srgbClr val="231F20"/>
                          </a:solidFill>
                          <a:latin typeface="小塚ゴシック Pr6N R" panose="020B0400000000000000" pitchFamily="34" charset="-128"/>
                          <a:ea typeface="小塚ゴシック Pr6N R" panose="020B0400000000000000" pitchFamily="34" charset="-128"/>
                          <a:cs typeface="Arial"/>
                        </a:rPr>
                        <a:t> </a:t>
                      </a:r>
                      <a:r>
                        <a:rPr sz="10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フェイス</a:t>
                      </a:r>
                      <a:r>
                        <a:rPr lang="ja-JP" altLang="en-US" sz="1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シールド付</a:t>
                      </a:r>
                      <a:endParaRPr lang="en-US" altLang="ja-JP" sz="1000" b="0" dirty="0">
                        <a:solidFill>
                          <a:srgbClr val="231F20"/>
                        </a:solidFill>
                        <a:latin typeface="小塚ゴシック Pr6N R" panose="020B0400000000000000" pitchFamily="34" charset="-128"/>
                        <a:ea typeface="小塚ゴシック Pr6N R" panose="020B0400000000000000" pitchFamily="34" charset="-128"/>
                        <a:cs typeface="小塚ゴシック Pro EL"/>
                      </a:endParaRPr>
                    </a:p>
                    <a:p>
                      <a:pPr marL="69215" marR="0" lvl="0" indent="0" algn="l" defTabSz="914400" rtl="0" eaLnBrk="1" fontAlgn="auto" latinLnBrk="0" hangingPunct="1">
                        <a:lnSpc>
                          <a:spcPct val="150000"/>
                        </a:lnSpc>
                        <a:spcBef>
                          <a:spcPts val="0"/>
                        </a:spcBef>
                        <a:spcAft>
                          <a:spcPts val="0"/>
                        </a:spcAft>
                        <a:buClrTx/>
                        <a:buSzTx/>
                        <a:buFontTx/>
                        <a:buNone/>
                        <a:tabLst/>
                        <a:defRPr/>
                      </a:pPr>
                      <a:r>
                        <a:rPr lang="ja-JP" altLang="en-US" sz="1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 サージカル マスク</a:t>
                      </a:r>
                      <a:endParaRPr sz="1000" b="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tcPr>
                </a:tc>
                <a:tc rowSpan="2">
                  <a:txBody>
                    <a:bodyPr/>
                    <a:lstStyle/>
                    <a:p>
                      <a:pPr marL="69215" marR="0" lvl="0" indent="0" algn="l" defTabSz="914400" rtl="0" eaLnBrk="1" fontAlgn="auto" latinLnBrk="0" hangingPunct="1">
                        <a:lnSpc>
                          <a:spcPct val="150000"/>
                        </a:lnSpc>
                        <a:spcBef>
                          <a:spcPts val="0"/>
                        </a:spcBef>
                        <a:spcAft>
                          <a:spcPts val="0"/>
                        </a:spcAft>
                        <a:buClrTx/>
                        <a:buSzTx/>
                        <a:buFontTx/>
                        <a:buNone/>
                        <a:tabLst/>
                        <a:defRPr/>
                      </a:pPr>
                      <a:r>
                        <a:rPr sz="1000" b="0" dirty="0" err="1">
                          <a:solidFill>
                            <a:schemeClr val="tx1"/>
                          </a:solidFill>
                          <a:latin typeface="小塚ゴシック Pr6N R" panose="020B0400000000000000" pitchFamily="34" charset="-128"/>
                          <a:ea typeface="小塚ゴシック Pr6N R" panose="020B0400000000000000" pitchFamily="34" charset="-128"/>
                          <a:cs typeface="小塚ゴシック Pro EL"/>
                        </a:rPr>
                        <a:t>顔全体を覆うため、</a:t>
                      </a:r>
                      <a:r>
                        <a:rPr lang="en-US" altLang="ja-JP" sz="1000" b="0" dirty="0" err="1">
                          <a:solidFill>
                            <a:schemeClr val="tx1"/>
                          </a:solidFill>
                          <a:latin typeface="小塚ゴシック Pr6N R" panose="020B0400000000000000" pitchFamily="34" charset="-128"/>
                          <a:ea typeface="小塚ゴシック Pr6N R" panose="020B0400000000000000" pitchFamily="34" charset="-128"/>
                          <a:cs typeface="Arial"/>
                        </a:rPr>
                        <a:t>A</a:t>
                      </a:r>
                      <a:r>
                        <a:rPr lang="ja-JP" altLang="en-US" sz="1000" b="0" spc="-40" dirty="0">
                          <a:solidFill>
                            <a:schemeClr val="tx1"/>
                          </a:solidFill>
                          <a:latin typeface="小塚ゴシック Pr6N R" panose="020B0400000000000000" pitchFamily="34" charset="-128"/>
                          <a:ea typeface="小塚ゴシック Pr6N R" panose="020B0400000000000000" pitchFamily="34" charset="-128"/>
                          <a:cs typeface="Arial"/>
                        </a:rPr>
                        <a:t> </a:t>
                      </a:r>
                      <a:r>
                        <a:rPr lang="ja-JP" altLang="en-US"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rPr>
                        <a:t>より防護能力は高い</a:t>
                      </a:r>
                    </a:p>
                    <a:p>
                      <a:pPr marL="69215">
                        <a:lnSpc>
                          <a:spcPct val="150000"/>
                        </a:lnSpc>
                      </a:pPr>
                      <a:endParaRPr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F1F2F2"/>
                    </a:solidFill>
                  </a:tcPr>
                </a:tc>
                <a:tc rowSpan="2">
                  <a:txBody>
                    <a:bodyPr/>
                    <a:lstStyle/>
                    <a:p>
                      <a:pPr marL="69215">
                        <a:lnSpc>
                          <a:spcPct val="150000"/>
                        </a:lnSpc>
                      </a:pPr>
                      <a:r>
                        <a:rPr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rPr>
                        <a:t>着脱が簡便</a:t>
                      </a: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7EF"/>
                    </a:solidFill>
                  </a:tcPr>
                </a:tc>
                <a:tc rowSpan="2">
                  <a:txBody>
                    <a:bodyPr/>
                    <a:lstStyle/>
                    <a:p>
                      <a:pPr marL="69215" marR="414020">
                        <a:lnSpc>
                          <a:spcPct val="150000"/>
                        </a:lnSpc>
                      </a:pPr>
                      <a:r>
                        <a:rPr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rPr>
                        <a:t>シールドが曇りやすい 重量がありずれやすい</a:t>
                      </a: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FDEFE8"/>
                    </a:solidFill>
                  </a:tcPr>
                </a:tc>
                <a:extLst>
                  <a:ext uri="{0D108BD9-81ED-4DB2-BD59-A6C34878D82A}">
                    <a16:rowId xmlns:a16="http://schemas.microsoft.com/office/drawing/2014/main" val="10003"/>
                  </a:ext>
                </a:extLst>
              </a:tr>
              <a:tr h="346692">
                <a:tc vMerge="1">
                  <a:txBody>
                    <a:bodyPr/>
                    <a:lstStyle/>
                    <a:p>
                      <a:endParaRPr/>
                    </a:p>
                  </a:txBody>
                  <a:tcPr marL="0" marR="0" marT="0" marB="0" vert="vert">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2FA"/>
                    </a:solidFill>
                  </a:tcPr>
                </a:tc>
                <a:tc>
                  <a:txBody>
                    <a:bodyPr/>
                    <a:lstStyle/>
                    <a:p>
                      <a:pPr marL="184785" marR="963930" algn="just">
                        <a:lnSpc>
                          <a:spcPct val="150000"/>
                        </a:lnSpc>
                      </a:pPr>
                      <a:endParaRPr sz="1000" b="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B w="4445">
                      <a:solidFill>
                        <a:srgbClr val="231F20"/>
                      </a:solidFill>
                      <a:prstDash val="solid"/>
                    </a:lnB>
                  </a:tcPr>
                </a:tc>
                <a:tc vMerge="1">
                  <a:txBody>
                    <a:bodyPr/>
                    <a:lstStyle/>
                    <a:p>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F1F2F2"/>
                    </a:solidFill>
                  </a:tcPr>
                </a:tc>
                <a:tc vMerge="1">
                  <a:txBody>
                    <a:bodyPr/>
                    <a:lstStyle/>
                    <a:p>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7EF"/>
                    </a:solidFill>
                  </a:tcPr>
                </a:tc>
                <a:tc vMerge="1">
                  <a:txBody>
                    <a:bodyPr/>
                    <a:lstStyle/>
                    <a:p>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FDEFE8"/>
                    </a:solidFill>
                  </a:tcPr>
                </a:tc>
                <a:extLst>
                  <a:ext uri="{0D108BD9-81ED-4DB2-BD59-A6C34878D82A}">
                    <a16:rowId xmlns:a16="http://schemas.microsoft.com/office/drawing/2014/main" val="10004"/>
                  </a:ext>
                </a:extLst>
              </a:tr>
              <a:tr h="199605">
                <a:tc vMerge="1">
                  <a:txBody>
                    <a:bodyPr/>
                    <a:lstStyle/>
                    <a:p>
                      <a:endParaRPr/>
                    </a:p>
                  </a:txBody>
                  <a:tcPr marL="0" marR="0" marT="0" marB="0" vert="vert">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2FA"/>
                    </a:solidFill>
                  </a:tcPr>
                </a:tc>
                <a:tc>
                  <a:txBody>
                    <a:bodyPr/>
                    <a:lstStyle/>
                    <a:p>
                      <a:pPr marL="69215">
                        <a:lnSpc>
                          <a:spcPct val="150000"/>
                        </a:lnSpc>
                      </a:pPr>
                      <a:r>
                        <a:rPr sz="1000" b="0" dirty="0">
                          <a:solidFill>
                            <a:srgbClr val="231F20"/>
                          </a:solidFill>
                          <a:latin typeface="小塚ゴシック Pr6N R" panose="020B0400000000000000" pitchFamily="34" charset="-128"/>
                          <a:ea typeface="小塚ゴシック Pr6N R" panose="020B0400000000000000" pitchFamily="34" charset="-128"/>
                          <a:cs typeface="Arial"/>
                        </a:rPr>
                        <a:t>C.</a:t>
                      </a:r>
                      <a:r>
                        <a:rPr sz="1000" b="0" spc="-35" dirty="0">
                          <a:solidFill>
                            <a:srgbClr val="231F20"/>
                          </a:solidFill>
                          <a:latin typeface="小塚ゴシック Pr6N R" panose="020B0400000000000000" pitchFamily="34" charset="-128"/>
                          <a:ea typeface="小塚ゴシック Pr6N R" panose="020B0400000000000000" pitchFamily="34" charset="-128"/>
                          <a:cs typeface="Arial"/>
                        </a:rPr>
                        <a:t> </a:t>
                      </a:r>
                      <a:r>
                        <a:rPr sz="1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フェイス</a:t>
                      </a:r>
                      <a:endParaRPr sz="1000" b="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tcPr>
                </a:tc>
                <a:tc rowSpan="2">
                  <a:txBody>
                    <a:bodyPr/>
                    <a:lstStyle/>
                    <a:p>
                      <a:pPr marL="69215">
                        <a:lnSpc>
                          <a:spcPct val="150000"/>
                        </a:lnSpc>
                      </a:pPr>
                      <a:r>
                        <a:rPr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rPr>
                        <a:t>下方</a:t>
                      </a:r>
                      <a:r>
                        <a:rPr sz="1000" b="0" spc="-80" dirty="0">
                          <a:solidFill>
                            <a:schemeClr val="tx1"/>
                          </a:solidFill>
                          <a:latin typeface="小塚ゴシック Pr6N R" panose="020B0400000000000000" pitchFamily="34" charset="-128"/>
                          <a:ea typeface="小塚ゴシック Pr6N R" panose="020B0400000000000000" pitchFamily="34" charset="-128"/>
                          <a:cs typeface="小塚ゴシック Pro EL"/>
                        </a:rPr>
                        <a:t>から</a:t>
                      </a:r>
                      <a:r>
                        <a:rPr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rPr>
                        <a:t>の汚染</a:t>
                      </a:r>
                      <a:r>
                        <a:rPr sz="1000" b="0" spc="-80" dirty="0">
                          <a:solidFill>
                            <a:schemeClr val="tx1"/>
                          </a:solidFill>
                          <a:latin typeface="小塚ゴシック Pr6N R" panose="020B0400000000000000" pitchFamily="34" charset="-128"/>
                          <a:ea typeface="小塚ゴシック Pr6N R" panose="020B0400000000000000" pitchFamily="34" charset="-128"/>
                          <a:cs typeface="小塚ゴシック Pro EL"/>
                        </a:rPr>
                        <a:t>をうけ</a:t>
                      </a:r>
                      <a:r>
                        <a:rPr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rPr>
                        <a:t>やすい</a:t>
                      </a: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F1F2F2"/>
                    </a:solidFill>
                  </a:tcPr>
                </a:tc>
                <a:tc rowSpan="2">
                  <a:txBody>
                    <a:bodyPr/>
                    <a:lstStyle/>
                    <a:p>
                      <a:pPr marL="69215" marR="414020">
                        <a:lnSpc>
                          <a:spcPct val="150000"/>
                        </a:lnSpc>
                      </a:pPr>
                      <a:r>
                        <a:rPr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rPr>
                        <a:t>通気性がよい。 めがねをつけていても 使いやすい</a:t>
                      </a: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7EF"/>
                    </a:solidFill>
                  </a:tcPr>
                </a:tc>
                <a:tc rowSpan="2">
                  <a:txBody>
                    <a:bodyPr/>
                    <a:lstStyle/>
                    <a:p>
                      <a:pPr marL="69215" marR="105410">
                        <a:lnSpc>
                          <a:spcPct val="150000"/>
                        </a:lnSpc>
                      </a:pPr>
                      <a:r>
                        <a:rPr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rPr>
                        <a:t>歯科診療以外は、より安価で </a:t>
                      </a:r>
                      <a:r>
                        <a:rPr sz="1000" b="0" spc="-80" dirty="0">
                          <a:solidFill>
                            <a:schemeClr val="tx1"/>
                          </a:solidFill>
                          <a:latin typeface="小塚ゴシック Pr6N R" panose="020B0400000000000000" pitchFamily="34" charset="-128"/>
                          <a:ea typeface="小塚ゴシック Pr6N R" panose="020B0400000000000000" pitchFamily="34" charset="-128"/>
                          <a:cs typeface="小塚ゴシック Pro EL"/>
                        </a:rPr>
                        <a:t>マス</a:t>
                      </a:r>
                      <a:r>
                        <a:rPr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rPr>
                        <a:t>クもついている</a:t>
                      </a:r>
                      <a:r>
                        <a:rPr sz="1000" b="0" spc="15" dirty="0">
                          <a:solidFill>
                            <a:schemeClr val="tx1"/>
                          </a:solidFill>
                          <a:latin typeface="小塚ゴシック Pr6N R" panose="020B0400000000000000" pitchFamily="34" charset="-128"/>
                          <a:ea typeface="小塚ゴシック Pr6N R" panose="020B0400000000000000" pitchFamily="34" charset="-128"/>
                          <a:cs typeface="小塚ゴシック Pro EL"/>
                        </a:rPr>
                        <a:t> </a:t>
                      </a:r>
                      <a:r>
                        <a:rPr sz="1000" b="0" dirty="0">
                          <a:solidFill>
                            <a:schemeClr val="tx1"/>
                          </a:solidFill>
                          <a:latin typeface="小塚ゴシック Pr6N R" panose="020B0400000000000000" pitchFamily="34" charset="-128"/>
                          <a:ea typeface="小塚ゴシック Pr6N R" panose="020B0400000000000000" pitchFamily="34" charset="-128"/>
                          <a:cs typeface="Arial"/>
                        </a:rPr>
                        <a:t>B</a:t>
                      </a:r>
                      <a:r>
                        <a:rPr sz="1000" b="0" spc="-40" dirty="0">
                          <a:solidFill>
                            <a:schemeClr val="tx1"/>
                          </a:solidFill>
                          <a:latin typeface="小塚ゴシック Pr6N R" panose="020B0400000000000000" pitchFamily="34" charset="-128"/>
                          <a:ea typeface="小塚ゴシック Pr6N R" panose="020B0400000000000000" pitchFamily="34" charset="-128"/>
                          <a:cs typeface="Arial"/>
                        </a:rPr>
                        <a:t> </a:t>
                      </a:r>
                      <a:r>
                        <a:rPr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rPr>
                        <a:t>で代用</a:t>
                      </a: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FDEFE8"/>
                    </a:solidFill>
                  </a:tcPr>
                </a:tc>
                <a:extLst>
                  <a:ext uri="{0D108BD9-81ED-4DB2-BD59-A6C34878D82A}">
                    <a16:rowId xmlns:a16="http://schemas.microsoft.com/office/drawing/2014/main" val="10005"/>
                  </a:ext>
                </a:extLst>
              </a:tr>
              <a:tr h="554099">
                <a:tc vMerge="1">
                  <a:txBody>
                    <a:bodyPr/>
                    <a:lstStyle/>
                    <a:p>
                      <a:endParaRPr/>
                    </a:p>
                  </a:txBody>
                  <a:tcPr marL="0" marR="0" marT="0" marB="0" vert="vert">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2FA"/>
                    </a:solidFill>
                  </a:tcPr>
                </a:tc>
                <a:tc>
                  <a:txBody>
                    <a:bodyPr/>
                    <a:lstStyle/>
                    <a:p>
                      <a:pPr marL="184785" marR="1083310">
                        <a:lnSpc>
                          <a:spcPct val="150000"/>
                        </a:lnSpc>
                      </a:pPr>
                      <a:r>
                        <a:rPr sz="1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シ</a:t>
                      </a:r>
                      <a:r>
                        <a:rPr sz="10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ー</a:t>
                      </a:r>
                      <a:r>
                        <a:rPr sz="10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ルド </a:t>
                      </a:r>
                      <a:r>
                        <a:rPr sz="1000" b="0" spc="-7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タ</a:t>
                      </a:r>
                      <a:r>
                        <a:rPr sz="1000" b="0" spc="-85" dirty="0">
                          <a:solidFill>
                            <a:srgbClr val="231F20"/>
                          </a:solidFill>
                          <a:latin typeface="小塚ゴシック Pr6N R" panose="020B0400000000000000" pitchFamily="34" charset="-128"/>
                          <a:ea typeface="小塚ゴシック Pr6N R" panose="020B0400000000000000" pitchFamily="34" charset="-128"/>
                          <a:cs typeface="小塚ゴシック Pro EL"/>
                        </a:rPr>
                        <a:t>イプ</a:t>
                      </a:r>
                      <a:endParaRPr sz="1000" b="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B w="4445">
                      <a:solidFill>
                        <a:srgbClr val="231F20"/>
                      </a:solidFill>
                      <a:prstDash val="solid"/>
                    </a:lnB>
                  </a:tcPr>
                </a:tc>
                <a:tc vMerge="1">
                  <a:txBody>
                    <a:bodyPr/>
                    <a:lstStyle/>
                    <a:p>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F1F2F2"/>
                    </a:solidFill>
                  </a:tcPr>
                </a:tc>
                <a:tc vMerge="1">
                  <a:txBody>
                    <a:bodyPr/>
                    <a:lstStyle/>
                    <a:p>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7EF"/>
                    </a:solidFill>
                  </a:tcPr>
                </a:tc>
                <a:tc vMerge="1">
                  <a:txBody>
                    <a:bodyPr/>
                    <a:lstStyle/>
                    <a:p>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FDEFE8"/>
                    </a:solidFill>
                  </a:tcPr>
                </a:tc>
                <a:extLst>
                  <a:ext uri="{0D108BD9-81ED-4DB2-BD59-A6C34878D82A}">
                    <a16:rowId xmlns:a16="http://schemas.microsoft.com/office/drawing/2014/main" val="10006"/>
                  </a:ext>
                </a:extLst>
              </a:tr>
              <a:tr h="716669">
                <a:tc rowSpan="6">
                  <a:txBody>
                    <a:bodyPr/>
                    <a:lstStyle/>
                    <a:p>
                      <a:pPr marL="5080" algn="ctr">
                        <a:lnSpc>
                          <a:spcPct val="100000"/>
                        </a:lnSpc>
                      </a:pPr>
                      <a:r>
                        <a:rPr sz="1100" b="0" dirty="0">
                          <a:solidFill>
                            <a:srgbClr val="231F20"/>
                          </a:solidFill>
                          <a:latin typeface="小塚ゴシック Pro B"/>
                          <a:cs typeface="小塚ゴシック Pro B"/>
                        </a:rPr>
                        <a:t>再生使用型</a:t>
                      </a:r>
                      <a:endParaRPr sz="1100" b="0" dirty="0">
                        <a:latin typeface="小塚ゴシック Pro B"/>
                        <a:cs typeface="小塚ゴシック Pro B"/>
                      </a:endParaRPr>
                    </a:p>
                  </a:txBody>
                  <a:tcPr marL="0" marR="0" marT="0" marB="0" vert="eaVert"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2FA"/>
                    </a:solidFill>
                  </a:tcPr>
                </a:tc>
                <a:tc>
                  <a:txBody>
                    <a:bodyPr/>
                    <a:lstStyle/>
                    <a:p>
                      <a:pPr marL="69215">
                        <a:lnSpc>
                          <a:spcPct val="150000"/>
                        </a:lnSpc>
                      </a:pPr>
                      <a:r>
                        <a:rPr sz="1000" b="0" dirty="0">
                          <a:solidFill>
                            <a:srgbClr val="231F20"/>
                          </a:solidFill>
                          <a:latin typeface="小塚ゴシック Pr6N R" panose="020B0400000000000000" pitchFamily="34" charset="-128"/>
                          <a:ea typeface="小塚ゴシック Pr6N R" panose="020B0400000000000000" pitchFamily="34" charset="-128"/>
                          <a:cs typeface="Arial"/>
                        </a:rPr>
                        <a:t>D.</a:t>
                      </a:r>
                      <a:r>
                        <a:rPr sz="1000" b="0" spc="-35" dirty="0">
                          <a:solidFill>
                            <a:srgbClr val="231F20"/>
                          </a:solidFill>
                          <a:latin typeface="小塚ゴシック Pr6N R" panose="020B0400000000000000" pitchFamily="34" charset="-128"/>
                          <a:ea typeface="小塚ゴシック Pr6N R" panose="020B0400000000000000" pitchFamily="34" charset="-128"/>
                          <a:cs typeface="Arial"/>
                        </a:rPr>
                        <a:t> </a:t>
                      </a:r>
                      <a:r>
                        <a:rPr sz="1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保護めがねタイプ</a:t>
                      </a:r>
                      <a:endParaRPr sz="1000" b="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tcPr>
                </a:tc>
                <a:tc>
                  <a:txBody>
                    <a:bodyPr/>
                    <a:lstStyle/>
                    <a:p>
                      <a:pPr marL="69215">
                        <a:lnSpc>
                          <a:spcPct val="150000"/>
                        </a:lnSpc>
                      </a:pPr>
                      <a:r>
                        <a:rPr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rPr>
                        <a:t>下方、側面からの汚染に弱い</a:t>
                      </a: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F1F2F2"/>
                    </a:solidFill>
                  </a:tcPr>
                </a:tc>
                <a:tc>
                  <a:txBody>
                    <a:bodyPr/>
                    <a:lstStyle/>
                    <a:p>
                      <a:pPr marL="69215" marR="312420">
                        <a:lnSpc>
                          <a:spcPct val="150000"/>
                        </a:lnSpc>
                      </a:pPr>
                      <a:r>
                        <a:rPr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rPr>
                        <a:t>装着感に優れている 通気性がよく曇りにくい</a:t>
                      </a: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7EF"/>
                    </a:solidFill>
                  </a:tcPr>
                </a:tc>
                <a:tc>
                  <a:txBody>
                    <a:bodyPr/>
                    <a:lstStyle/>
                    <a:p>
                      <a:pPr marL="69215">
                        <a:lnSpc>
                          <a:spcPct val="150000"/>
                        </a:lnSpc>
                      </a:pPr>
                      <a:r>
                        <a:rPr sz="1000" b="0" dirty="0">
                          <a:solidFill>
                            <a:schemeClr val="tx1"/>
                          </a:solidFill>
                          <a:latin typeface="小塚ゴシック Pr6N R" panose="020B0400000000000000" pitchFamily="34" charset="-128"/>
                          <a:ea typeface="小塚ゴシック Pr6N R" panose="020B0400000000000000" pitchFamily="34" charset="-128"/>
                          <a:cs typeface="Arial"/>
                        </a:rPr>
                        <a:t>F</a:t>
                      </a:r>
                      <a:r>
                        <a:rPr sz="1000" b="0" spc="-40" dirty="0">
                          <a:solidFill>
                            <a:schemeClr val="tx1"/>
                          </a:solidFill>
                          <a:latin typeface="小塚ゴシック Pr6N R" panose="020B0400000000000000" pitchFamily="34" charset="-128"/>
                          <a:ea typeface="小塚ゴシック Pr6N R" panose="020B0400000000000000" pitchFamily="34" charset="-128"/>
                          <a:cs typeface="Arial"/>
                        </a:rPr>
                        <a:t> </a:t>
                      </a:r>
                      <a:r>
                        <a:rPr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rPr>
                        <a:t>より固定が弱い</a:t>
                      </a: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FDEFE8"/>
                    </a:solidFill>
                  </a:tcPr>
                </a:tc>
                <a:extLst>
                  <a:ext uri="{0D108BD9-81ED-4DB2-BD59-A6C34878D82A}">
                    <a16:rowId xmlns:a16="http://schemas.microsoft.com/office/drawing/2014/main" val="10007"/>
                  </a:ext>
                </a:extLst>
              </a:tr>
              <a:tr h="716668">
                <a:tc vMerge="1">
                  <a:txBody>
                    <a:bodyPr/>
                    <a:lstStyle/>
                    <a:p>
                      <a:endParaRPr/>
                    </a:p>
                  </a:txBody>
                  <a:tcPr marL="0" marR="0" marT="0" marB="0" vert="vert">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2FA"/>
                    </a:solidFill>
                  </a:tcPr>
                </a:tc>
                <a:tc>
                  <a:txBody>
                    <a:bodyPr/>
                    <a:lstStyle/>
                    <a:p>
                      <a:pPr marL="69215">
                        <a:lnSpc>
                          <a:spcPct val="150000"/>
                        </a:lnSpc>
                      </a:pPr>
                      <a:r>
                        <a:rPr sz="1000" b="0" dirty="0">
                          <a:solidFill>
                            <a:srgbClr val="231F20"/>
                          </a:solidFill>
                          <a:latin typeface="小塚ゴシック Pr6N R" panose="020B0400000000000000" pitchFamily="34" charset="-128"/>
                          <a:ea typeface="小塚ゴシック Pr6N R" panose="020B0400000000000000" pitchFamily="34" charset="-128"/>
                          <a:cs typeface="Arial"/>
                        </a:rPr>
                        <a:t>E.</a:t>
                      </a:r>
                      <a:r>
                        <a:rPr sz="1000" b="0" spc="-35" dirty="0">
                          <a:solidFill>
                            <a:srgbClr val="231F20"/>
                          </a:solidFill>
                          <a:latin typeface="小塚ゴシック Pr6N R" panose="020B0400000000000000" pitchFamily="34" charset="-128"/>
                          <a:ea typeface="小塚ゴシック Pr6N R" panose="020B0400000000000000" pitchFamily="34" charset="-128"/>
                          <a:cs typeface="Arial"/>
                        </a:rPr>
                        <a:t> </a:t>
                      </a:r>
                      <a:r>
                        <a:rPr sz="1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ゴーグルタイプ</a:t>
                      </a:r>
                      <a:endParaRPr sz="1000" b="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5">
                      <a:solidFill>
                        <a:srgbClr val="231F20"/>
                      </a:solidFill>
                      <a:prstDash val="solid"/>
                    </a:lnT>
                    <a:lnB w="4444">
                      <a:solidFill>
                        <a:srgbClr val="231F20"/>
                      </a:solidFill>
                      <a:prstDash val="solid"/>
                    </a:lnB>
                  </a:tcPr>
                </a:tc>
                <a:tc>
                  <a:txBody>
                    <a:bodyPr/>
                    <a:lstStyle/>
                    <a:p>
                      <a:pPr marL="69215">
                        <a:lnSpc>
                          <a:spcPct val="150000"/>
                        </a:lnSpc>
                      </a:pPr>
                      <a:r>
                        <a:rPr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rPr>
                        <a:t>粘膜全体を完全に密閉できる</a:t>
                      </a: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4">
                      <a:solidFill>
                        <a:srgbClr val="231F20"/>
                      </a:solidFill>
                      <a:prstDash val="solid"/>
                    </a:lnB>
                    <a:solidFill>
                      <a:srgbClr val="F1F2F2"/>
                    </a:solidFill>
                  </a:tcPr>
                </a:tc>
                <a:tc>
                  <a:txBody>
                    <a:bodyPr/>
                    <a:lstStyle/>
                    <a:p>
                      <a:pPr marL="69215">
                        <a:lnSpc>
                          <a:spcPct val="150000"/>
                        </a:lnSpc>
                      </a:pPr>
                      <a:r>
                        <a:rPr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rPr>
                        <a:t>固定が強固</a:t>
                      </a: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4">
                      <a:solidFill>
                        <a:srgbClr val="231F20"/>
                      </a:solidFill>
                      <a:prstDash val="solid"/>
                    </a:lnB>
                    <a:solidFill>
                      <a:srgbClr val="EDF7EF"/>
                    </a:solidFill>
                  </a:tcPr>
                </a:tc>
                <a:tc>
                  <a:txBody>
                    <a:bodyPr/>
                    <a:lstStyle/>
                    <a:p>
                      <a:pPr marL="69215" marR="109220">
                        <a:lnSpc>
                          <a:spcPct val="150000"/>
                        </a:lnSpc>
                      </a:pPr>
                      <a:r>
                        <a:rPr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rPr>
                        <a:t>曇りやすい。視野が狭くなる 重く装着感に劣る</a:t>
                      </a:r>
                    </a:p>
                  </a:txBody>
                  <a:tcPr marL="0" marR="0" marT="0" marB="0" anchor="ctr">
                    <a:lnL w="4445">
                      <a:solidFill>
                        <a:srgbClr val="231F20"/>
                      </a:solidFill>
                      <a:prstDash val="solid"/>
                    </a:lnL>
                    <a:lnR w="4445">
                      <a:solidFill>
                        <a:srgbClr val="231F20"/>
                      </a:solidFill>
                      <a:prstDash val="solid"/>
                    </a:lnR>
                    <a:lnT w="4445">
                      <a:solidFill>
                        <a:srgbClr val="231F20"/>
                      </a:solidFill>
                      <a:prstDash val="solid"/>
                    </a:lnT>
                    <a:lnB w="4444">
                      <a:solidFill>
                        <a:srgbClr val="231F20"/>
                      </a:solidFill>
                      <a:prstDash val="solid"/>
                    </a:lnB>
                    <a:solidFill>
                      <a:srgbClr val="FDEFE8"/>
                    </a:solidFill>
                  </a:tcPr>
                </a:tc>
                <a:extLst>
                  <a:ext uri="{0D108BD9-81ED-4DB2-BD59-A6C34878D82A}">
                    <a16:rowId xmlns:a16="http://schemas.microsoft.com/office/drawing/2014/main" val="10008"/>
                  </a:ext>
                </a:extLst>
              </a:tr>
              <a:tr h="298182">
                <a:tc vMerge="1">
                  <a:txBody>
                    <a:bodyPr/>
                    <a:lstStyle/>
                    <a:p>
                      <a:endParaRPr/>
                    </a:p>
                  </a:txBody>
                  <a:tcPr marL="0" marR="0" marT="0" marB="0" vert="vert">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2FA"/>
                    </a:solidFill>
                  </a:tcPr>
                </a:tc>
                <a:tc>
                  <a:txBody>
                    <a:bodyPr/>
                    <a:lstStyle/>
                    <a:p>
                      <a:pPr marL="69215" marR="0" lvl="0" indent="0" algn="l" defTabSz="914400" rtl="0" eaLnBrk="1" fontAlgn="auto" latinLnBrk="0" hangingPunct="1">
                        <a:lnSpc>
                          <a:spcPct val="150000"/>
                        </a:lnSpc>
                        <a:spcBef>
                          <a:spcPts val="0"/>
                        </a:spcBef>
                        <a:spcAft>
                          <a:spcPts val="0"/>
                        </a:spcAft>
                        <a:buClrTx/>
                        <a:buSzTx/>
                        <a:buFontTx/>
                        <a:buNone/>
                        <a:tabLst/>
                        <a:defRPr/>
                      </a:pPr>
                      <a:r>
                        <a:rPr sz="1000" b="0" spc="-114" dirty="0">
                          <a:solidFill>
                            <a:srgbClr val="231F20"/>
                          </a:solidFill>
                          <a:latin typeface="小塚ゴシック Pr6N R" panose="020B0400000000000000" pitchFamily="34" charset="-128"/>
                          <a:ea typeface="小塚ゴシック Pr6N R" panose="020B0400000000000000" pitchFamily="34" charset="-128"/>
                          <a:cs typeface="Arial"/>
                        </a:rPr>
                        <a:t>F</a:t>
                      </a:r>
                      <a:r>
                        <a:rPr sz="1000" b="0" dirty="0">
                          <a:solidFill>
                            <a:srgbClr val="231F20"/>
                          </a:solidFill>
                          <a:latin typeface="小塚ゴシック Pr6N R" panose="020B0400000000000000" pitchFamily="34" charset="-128"/>
                          <a:ea typeface="小塚ゴシック Pr6N R" panose="020B0400000000000000" pitchFamily="34" charset="-128"/>
                          <a:cs typeface="Arial"/>
                        </a:rPr>
                        <a:t>.</a:t>
                      </a:r>
                      <a:r>
                        <a:rPr sz="1000" b="0" spc="-35" dirty="0">
                          <a:solidFill>
                            <a:srgbClr val="231F20"/>
                          </a:solidFill>
                          <a:latin typeface="小塚ゴシック Pr6N R" panose="020B0400000000000000" pitchFamily="34" charset="-128"/>
                          <a:ea typeface="小塚ゴシック Pr6N R" panose="020B0400000000000000" pitchFamily="34" charset="-128"/>
                          <a:cs typeface="Arial"/>
                        </a:rPr>
                        <a:t> </a:t>
                      </a:r>
                      <a:r>
                        <a:rPr sz="1000" b="0" dirty="0" err="1">
                          <a:solidFill>
                            <a:srgbClr val="231F20"/>
                          </a:solidFill>
                          <a:latin typeface="小塚ゴシック Pr6N R" panose="020B0400000000000000" pitchFamily="34" charset="-128"/>
                          <a:ea typeface="小塚ゴシック Pr6N R" panose="020B0400000000000000" pitchFamily="34" charset="-128"/>
                          <a:cs typeface="小塚ゴシック Pro EL"/>
                        </a:rPr>
                        <a:t>フェイス</a:t>
                      </a:r>
                      <a:r>
                        <a:rPr lang="ja-JP" altLang="en-US" sz="1000" b="0" dirty="0">
                          <a:solidFill>
                            <a:srgbClr val="231F20"/>
                          </a:solidFill>
                          <a:latin typeface="小塚ゴシック Pr6N R" panose="020B0400000000000000" pitchFamily="34" charset="-128"/>
                          <a:ea typeface="小塚ゴシック Pr6N R" panose="020B0400000000000000" pitchFamily="34" charset="-128"/>
                          <a:cs typeface="小塚ゴシック Pro EL"/>
                        </a:rPr>
                        <a:t>シールドタイプ</a:t>
                      </a:r>
                      <a:endParaRPr sz="1000" b="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lnT w="4444">
                      <a:solidFill>
                        <a:srgbClr val="231F20"/>
                      </a:solidFill>
                      <a:prstDash val="solid"/>
                    </a:lnT>
                  </a:tcPr>
                </a:tc>
                <a:tc rowSpan="2">
                  <a:txBody>
                    <a:bodyPr/>
                    <a:lstStyle/>
                    <a:p>
                      <a:pPr marL="69215" marR="0" lvl="0" indent="0" algn="l" defTabSz="914400" rtl="0" eaLnBrk="1" fontAlgn="auto" latinLnBrk="0" hangingPunct="1">
                        <a:lnSpc>
                          <a:spcPct val="150000"/>
                        </a:lnSpc>
                        <a:spcBef>
                          <a:spcPts val="0"/>
                        </a:spcBef>
                        <a:spcAft>
                          <a:spcPts val="0"/>
                        </a:spcAft>
                        <a:buClrTx/>
                        <a:buSzTx/>
                        <a:buFontTx/>
                        <a:buNone/>
                        <a:tabLst/>
                        <a:defRPr/>
                      </a:pPr>
                      <a:r>
                        <a:rPr sz="1000" b="0" spc="5" dirty="0" err="1">
                          <a:solidFill>
                            <a:schemeClr val="tx1"/>
                          </a:solidFill>
                          <a:latin typeface="小塚ゴシック Pr6N R" panose="020B0400000000000000" pitchFamily="34" charset="-128"/>
                          <a:ea typeface="小塚ゴシック Pr6N R" panose="020B0400000000000000" pitchFamily="34" charset="-128"/>
                          <a:cs typeface="小塚ゴシック Pro EL"/>
                        </a:rPr>
                        <a:t>シールドの形によ</a:t>
                      </a:r>
                      <a:r>
                        <a:rPr sz="1000" b="0" dirty="0" err="1">
                          <a:solidFill>
                            <a:schemeClr val="tx1"/>
                          </a:solidFill>
                          <a:latin typeface="小塚ゴシック Pr6N R" panose="020B0400000000000000" pitchFamily="34" charset="-128"/>
                          <a:ea typeface="小塚ゴシック Pr6N R" panose="020B0400000000000000" pitchFamily="34" charset="-128"/>
                          <a:cs typeface="小塚ゴシック Pro EL"/>
                        </a:rPr>
                        <a:t>り</a:t>
                      </a:r>
                      <a:r>
                        <a:rPr sz="1000" b="0" spc="5" dirty="0" err="1">
                          <a:solidFill>
                            <a:schemeClr val="tx1"/>
                          </a:solidFill>
                          <a:latin typeface="小塚ゴシック Pr6N R" panose="020B0400000000000000" pitchFamily="34" charset="-128"/>
                          <a:ea typeface="小塚ゴシック Pr6N R" panose="020B0400000000000000" pitchFamily="34" charset="-128"/>
                          <a:cs typeface="小塚ゴシック Pro EL"/>
                        </a:rPr>
                        <a:t>、比較的</a:t>
                      </a:r>
                      <a:r>
                        <a:rPr lang="en-US" altLang="ja-JP" sz="1000" b="0" spc="5" dirty="0">
                          <a:solidFill>
                            <a:schemeClr val="tx1"/>
                          </a:solidFill>
                          <a:latin typeface="小塚ゴシック Pr6N R" panose="020B0400000000000000" pitchFamily="34" charset="-128"/>
                          <a:ea typeface="小塚ゴシック Pr6N R" panose="020B0400000000000000" pitchFamily="34" charset="-128"/>
                          <a:cs typeface="小塚ゴシック Pro EL"/>
                        </a:rPr>
                        <a:t>  </a:t>
                      </a:r>
                      <a:r>
                        <a:rPr lang="ja-JP" altLang="en-US" sz="1000" b="0" spc="5" dirty="0">
                          <a:solidFill>
                            <a:schemeClr val="tx1"/>
                          </a:solidFill>
                          <a:latin typeface="小塚ゴシック Pr6N R" panose="020B0400000000000000" pitchFamily="34" charset="-128"/>
                          <a:ea typeface="小塚ゴシック Pr6N R" panose="020B0400000000000000" pitchFamily="34" charset="-128"/>
                          <a:cs typeface="小塚ゴシック Pro EL"/>
                        </a:rPr>
                        <a:t>側方や下方からの汚染を受け</a:t>
                      </a:r>
                      <a:r>
                        <a:rPr lang="ja-JP" altLang="en-US"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rPr>
                        <a:t>にくい</a:t>
                      </a:r>
                      <a:endParaRPr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4">
                      <a:solidFill>
                        <a:srgbClr val="231F20"/>
                      </a:solidFill>
                      <a:prstDash val="solid"/>
                    </a:lnT>
                    <a:solidFill>
                      <a:srgbClr val="F1F2F2"/>
                    </a:solidFill>
                  </a:tcPr>
                </a:tc>
                <a:tc rowSpan="2">
                  <a:txBody>
                    <a:bodyPr/>
                    <a:lstStyle/>
                    <a:p>
                      <a:pPr marL="69215">
                        <a:lnSpc>
                          <a:spcPct val="150000"/>
                        </a:lnSpc>
                      </a:pPr>
                      <a:r>
                        <a:rPr sz="1000" b="0" dirty="0" err="1">
                          <a:solidFill>
                            <a:schemeClr val="tx1"/>
                          </a:solidFill>
                          <a:latin typeface="小塚ゴシック Pr6N R" panose="020B0400000000000000" pitchFamily="34" charset="-128"/>
                          <a:ea typeface="小塚ゴシック Pr6N R" panose="020B0400000000000000" pitchFamily="34" charset="-128"/>
                          <a:cs typeface="小塚ゴシック Pro EL"/>
                        </a:rPr>
                        <a:t>通気性がよい</a:t>
                      </a:r>
                      <a:endParaRPr lang="en-US" altLang="ja-JP"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endParaRPr>
                    </a:p>
                    <a:p>
                      <a:pPr marL="69215" marR="0" lvl="0" indent="0" algn="l" defTabSz="914400" rtl="0" eaLnBrk="1" fontAlgn="auto" latinLnBrk="0" hangingPunct="1">
                        <a:lnSpc>
                          <a:spcPct val="150000"/>
                        </a:lnSpc>
                        <a:spcBef>
                          <a:spcPts val="0"/>
                        </a:spcBef>
                        <a:spcAft>
                          <a:spcPts val="0"/>
                        </a:spcAft>
                        <a:buClrTx/>
                        <a:buSzTx/>
                        <a:buFontTx/>
                        <a:buNone/>
                        <a:tabLst/>
                        <a:defRPr/>
                      </a:pPr>
                      <a:r>
                        <a:rPr lang="ja-JP" altLang="en-US"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rPr>
                        <a:t>めがねをつけていても使いやすい</a:t>
                      </a:r>
                      <a:endParaRPr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4">
                      <a:solidFill>
                        <a:srgbClr val="231F20"/>
                      </a:solidFill>
                      <a:prstDash val="solid"/>
                    </a:lnT>
                    <a:solidFill>
                      <a:srgbClr val="EDF7EF"/>
                    </a:solidFill>
                  </a:tcPr>
                </a:tc>
                <a:tc rowSpan="2">
                  <a:txBody>
                    <a:bodyPr/>
                    <a:lstStyle/>
                    <a:p>
                      <a:pPr marL="69215" marR="0" lvl="0" indent="0" algn="l" defTabSz="914400" rtl="0" eaLnBrk="1" fontAlgn="auto" latinLnBrk="0" hangingPunct="1">
                        <a:lnSpc>
                          <a:spcPct val="150000"/>
                        </a:lnSpc>
                        <a:spcBef>
                          <a:spcPts val="0"/>
                        </a:spcBef>
                        <a:spcAft>
                          <a:spcPts val="0"/>
                        </a:spcAft>
                        <a:buClrTx/>
                        <a:buSzTx/>
                        <a:buFontTx/>
                        <a:buNone/>
                        <a:tabLst/>
                        <a:defRPr/>
                      </a:pPr>
                      <a:endParaRPr lang="en-US" altLang="ja-JP" sz="1000" b="0" spc="5" dirty="0">
                        <a:solidFill>
                          <a:schemeClr val="tx1"/>
                        </a:solidFill>
                        <a:latin typeface="小塚ゴシック Pr6N R" panose="020B0400000000000000" pitchFamily="34" charset="-128"/>
                        <a:ea typeface="小塚ゴシック Pr6N R" panose="020B0400000000000000" pitchFamily="34" charset="-128"/>
                        <a:cs typeface="小塚ゴシック Pro EL"/>
                      </a:endParaRPr>
                    </a:p>
                    <a:p>
                      <a:pPr marL="69215" marR="0" lvl="0" indent="0" algn="l" defTabSz="914400" rtl="0" eaLnBrk="1" fontAlgn="auto" latinLnBrk="0" hangingPunct="1">
                        <a:lnSpc>
                          <a:spcPct val="150000"/>
                        </a:lnSpc>
                        <a:spcBef>
                          <a:spcPts val="0"/>
                        </a:spcBef>
                        <a:spcAft>
                          <a:spcPts val="0"/>
                        </a:spcAft>
                        <a:buClrTx/>
                        <a:buSzTx/>
                        <a:buFontTx/>
                        <a:buNone/>
                        <a:tabLst/>
                        <a:defRPr/>
                      </a:pPr>
                      <a:r>
                        <a:rPr sz="1000" b="0" spc="5" dirty="0" err="1">
                          <a:solidFill>
                            <a:schemeClr val="tx1"/>
                          </a:solidFill>
                          <a:latin typeface="小塚ゴシック Pr6N R" panose="020B0400000000000000" pitchFamily="34" charset="-128"/>
                          <a:ea typeface="小塚ゴシック Pr6N R" panose="020B0400000000000000" pitchFamily="34" charset="-128"/>
                          <a:cs typeface="小塚ゴシック Pro EL"/>
                        </a:rPr>
                        <a:t>歯科診療時以外の臨床場面で</a:t>
                      </a:r>
                      <a:r>
                        <a:rPr lang="ja-JP" altLang="en-US"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rPr>
                        <a:t>は</a:t>
                      </a:r>
                      <a:r>
                        <a:rPr lang="ja-JP" altLang="en-US" sz="1000" b="0" spc="5" dirty="0">
                          <a:solidFill>
                            <a:schemeClr val="tx1"/>
                          </a:solidFill>
                          <a:latin typeface="小塚ゴシック Pr6N R" panose="020B0400000000000000" pitchFamily="34" charset="-128"/>
                          <a:ea typeface="小塚ゴシック Pr6N R" panose="020B0400000000000000" pitchFamily="34" charset="-128"/>
                          <a:cs typeface="小塚ゴシック Pro EL"/>
                        </a:rPr>
                        <a:t>、見た目に大げさになる印</a:t>
                      </a:r>
                      <a:r>
                        <a:rPr lang="ja-JP" altLang="en-US"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rPr>
                        <a:t>象がある。</a:t>
                      </a:r>
                    </a:p>
                    <a:p>
                      <a:pPr marL="69215">
                        <a:lnSpc>
                          <a:spcPct val="150000"/>
                        </a:lnSpc>
                      </a:pPr>
                      <a:endParaRPr sz="1000" b="0" dirty="0">
                        <a:solidFill>
                          <a:schemeClr val="tx1"/>
                        </a:solidFill>
                        <a:latin typeface="小塚ゴシック Pr6N R" panose="020B0400000000000000" pitchFamily="34" charset="-128"/>
                        <a:ea typeface="小塚ゴシック Pr6N R" panose="020B0400000000000000" pitchFamily="34" charset="-128"/>
                        <a:cs typeface="小塚ゴシック Pro EL"/>
                      </a:endParaRPr>
                    </a:p>
                  </a:txBody>
                  <a:tcPr marL="0" marR="0" marT="0" marB="0" anchor="ctr">
                    <a:lnL w="4445">
                      <a:solidFill>
                        <a:srgbClr val="231F20"/>
                      </a:solidFill>
                      <a:prstDash val="solid"/>
                    </a:lnL>
                    <a:lnR w="4445">
                      <a:solidFill>
                        <a:srgbClr val="231F20"/>
                      </a:solidFill>
                      <a:prstDash val="solid"/>
                    </a:lnR>
                    <a:lnT w="4444">
                      <a:solidFill>
                        <a:srgbClr val="231F20"/>
                      </a:solidFill>
                      <a:prstDash val="solid"/>
                    </a:lnT>
                    <a:solidFill>
                      <a:srgbClr val="FDEFE8"/>
                    </a:solidFill>
                  </a:tcPr>
                </a:tc>
                <a:extLst>
                  <a:ext uri="{0D108BD9-81ED-4DB2-BD59-A6C34878D82A}">
                    <a16:rowId xmlns:a16="http://schemas.microsoft.com/office/drawing/2014/main" val="10009"/>
                  </a:ext>
                </a:extLst>
              </a:tr>
              <a:tr h="575415">
                <a:tc vMerge="1">
                  <a:txBody>
                    <a:bodyPr/>
                    <a:lstStyle/>
                    <a:p>
                      <a:endParaRPr/>
                    </a:p>
                  </a:txBody>
                  <a:tcPr marL="0" marR="0" marT="0" marB="0" vert="vert">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2FA"/>
                    </a:solidFill>
                  </a:tcPr>
                </a:tc>
                <a:tc>
                  <a:txBody>
                    <a:bodyPr/>
                    <a:lstStyle/>
                    <a:p>
                      <a:pPr marL="158115">
                        <a:lnSpc>
                          <a:spcPct val="100000"/>
                        </a:lnSpc>
                      </a:pPr>
                      <a:endParaRPr sz="1000" b="0" dirty="0">
                        <a:latin typeface="小塚ゴシック Pr6N R" panose="020B0400000000000000" pitchFamily="34" charset="-128"/>
                        <a:ea typeface="小塚ゴシック Pr6N R" panose="020B0400000000000000" pitchFamily="34" charset="-128"/>
                        <a:cs typeface="小塚ゴシック Pro EL"/>
                      </a:endParaRPr>
                    </a:p>
                  </a:txBody>
                  <a:tcPr marL="0" marR="0" marT="0" marB="0">
                    <a:lnL w="4445">
                      <a:solidFill>
                        <a:srgbClr val="231F20"/>
                      </a:solidFill>
                      <a:prstDash val="solid"/>
                    </a:lnL>
                    <a:lnR w="4445">
                      <a:solidFill>
                        <a:srgbClr val="231F20"/>
                      </a:solidFill>
                      <a:prstDash val="solid"/>
                    </a:lnR>
                  </a:tcPr>
                </a:tc>
                <a:tc vMerge="1">
                  <a:txBody>
                    <a:bodyPr/>
                    <a:lstStyle/>
                    <a:p>
                      <a:endParaRPr/>
                    </a:p>
                  </a:txBody>
                  <a:tcPr marL="0" marR="0" marT="0" marB="0">
                    <a:lnL w="4445">
                      <a:solidFill>
                        <a:srgbClr val="231F20"/>
                      </a:solidFill>
                      <a:prstDash val="solid"/>
                    </a:lnL>
                    <a:lnR w="4445">
                      <a:solidFill>
                        <a:srgbClr val="231F20"/>
                      </a:solidFill>
                      <a:prstDash val="solid"/>
                    </a:lnR>
                    <a:lnT w="4444">
                      <a:solidFill>
                        <a:srgbClr val="231F20"/>
                      </a:solidFill>
                      <a:prstDash val="solid"/>
                    </a:lnT>
                    <a:solidFill>
                      <a:srgbClr val="F1F2F2"/>
                    </a:solidFill>
                  </a:tcPr>
                </a:tc>
                <a:tc vMerge="1">
                  <a:txBody>
                    <a:bodyPr/>
                    <a:lstStyle/>
                    <a:p>
                      <a:endParaRPr/>
                    </a:p>
                  </a:txBody>
                  <a:tcPr marL="0" marR="0" marT="0" marB="0">
                    <a:lnL w="4445">
                      <a:solidFill>
                        <a:srgbClr val="231F20"/>
                      </a:solidFill>
                      <a:prstDash val="solid"/>
                    </a:lnL>
                    <a:lnR w="4445">
                      <a:solidFill>
                        <a:srgbClr val="231F20"/>
                      </a:solidFill>
                      <a:prstDash val="solid"/>
                    </a:lnR>
                    <a:lnT w="4444">
                      <a:solidFill>
                        <a:srgbClr val="231F20"/>
                      </a:solidFill>
                      <a:prstDash val="solid"/>
                    </a:lnT>
                    <a:solidFill>
                      <a:srgbClr val="EDF7EF"/>
                    </a:solidFill>
                  </a:tcPr>
                </a:tc>
                <a:tc vMerge="1">
                  <a:txBody>
                    <a:bodyPr/>
                    <a:lstStyle/>
                    <a:p>
                      <a:endParaRPr/>
                    </a:p>
                  </a:txBody>
                  <a:tcPr marL="0" marR="0" marT="0" marB="0">
                    <a:lnL w="4445">
                      <a:solidFill>
                        <a:srgbClr val="231F20"/>
                      </a:solidFill>
                      <a:prstDash val="solid"/>
                    </a:lnL>
                    <a:lnR w="4445">
                      <a:solidFill>
                        <a:srgbClr val="231F20"/>
                      </a:solidFill>
                      <a:prstDash val="solid"/>
                    </a:lnR>
                    <a:lnT w="4444">
                      <a:solidFill>
                        <a:srgbClr val="231F20"/>
                      </a:solidFill>
                      <a:prstDash val="solid"/>
                    </a:lnT>
                    <a:solidFill>
                      <a:srgbClr val="FDEFE8"/>
                    </a:solidFill>
                  </a:tcPr>
                </a:tc>
                <a:extLst>
                  <a:ext uri="{0D108BD9-81ED-4DB2-BD59-A6C34878D82A}">
                    <a16:rowId xmlns:a16="http://schemas.microsoft.com/office/drawing/2014/main" val="10010"/>
                  </a:ext>
                </a:extLst>
              </a:tr>
              <a:tr h="119688">
                <a:tc vMerge="1">
                  <a:txBody>
                    <a:bodyPr/>
                    <a:lstStyle/>
                    <a:p>
                      <a:endParaRPr/>
                    </a:p>
                  </a:txBody>
                  <a:tcPr marL="0" marR="0" marT="0" marB="0" vert="vert">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2FA"/>
                    </a:solidFill>
                  </a:tcPr>
                </a:tc>
                <a:tc rowSpan="2">
                  <a:txBody>
                    <a:bodyPr/>
                    <a:lstStyle/>
                    <a:p>
                      <a:pPr marL="158115">
                        <a:lnSpc>
                          <a:spcPct val="100000"/>
                        </a:lnSpc>
                      </a:pPr>
                      <a:endParaRPr sz="800" b="0" dirty="0">
                        <a:latin typeface="小塚ゴシック Pro EL"/>
                        <a:cs typeface="小塚ゴシック Pro EL"/>
                      </a:endParaRPr>
                    </a:p>
                  </a:txBody>
                  <a:tcPr marL="0" marR="0" marT="0" marB="0">
                    <a:lnL w="4445">
                      <a:solidFill>
                        <a:srgbClr val="231F20"/>
                      </a:solidFill>
                      <a:prstDash val="solid"/>
                    </a:lnL>
                    <a:lnR w="4445">
                      <a:solidFill>
                        <a:srgbClr val="231F20"/>
                      </a:solidFill>
                      <a:prstDash val="solid"/>
                    </a:lnR>
                    <a:lnB w="4445">
                      <a:solidFill>
                        <a:srgbClr val="231F20"/>
                      </a:solidFill>
                      <a:prstDash val="solid"/>
                    </a:lnB>
                  </a:tcPr>
                </a:tc>
                <a:tc>
                  <a:txBody>
                    <a:bodyPr/>
                    <a:lstStyle/>
                    <a:p>
                      <a:pPr marL="69215">
                        <a:lnSpc>
                          <a:spcPct val="100000"/>
                        </a:lnSpc>
                      </a:pPr>
                      <a:endParaRPr sz="100" b="0" dirty="0">
                        <a:latin typeface="小塚ゴシック Pro EL"/>
                        <a:cs typeface="小塚ゴシック Pro EL"/>
                      </a:endParaRPr>
                    </a:p>
                  </a:txBody>
                  <a:tcPr marL="0" marR="0" marT="0" marB="0">
                    <a:lnL w="4445">
                      <a:solidFill>
                        <a:srgbClr val="231F20"/>
                      </a:solidFill>
                      <a:prstDash val="solid"/>
                    </a:lnL>
                    <a:lnR w="4445">
                      <a:solidFill>
                        <a:srgbClr val="231F20"/>
                      </a:solidFill>
                      <a:prstDash val="solid"/>
                    </a:lnR>
                    <a:solidFill>
                      <a:srgbClr val="F1F2F2"/>
                    </a:solidFill>
                  </a:tcPr>
                </a:tc>
                <a:tc>
                  <a:txBody>
                    <a:bodyPr/>
                    <a:lstStyle/>
                    <a:p>
                      <a:pPr marL="69215">
                        <a:lnSpc>
                          <a:spcPct val="100000"/>
                        </a:lnSpc>
                      </a:pPr>
                      <a:endParaRPr sz="100" b="0" dirty="0">
                        <a:latin typeface="小塚ゴシック Pro EL"/>
                        <a:cs typeface="小塚ゴシック Pro EL"/>
                      </a:endParaRPr>
                    </a:p>
                  </a:txBody>
                  <a:tcPr marL="0" marR="0" marT="0" marB="0">
                    <a:lnL w="4445">
                      <a:solidFill>
                        <a:srgbClr val="231F20"/>
                      </a:solidFill>
                      <a:prstDash val="solid"/>
                    </a:lnL>
                    <a:lnR w="4445">
                      <a:solidFill>
                        <a:srgbClr val="231F20"/>
                      </a:solidFill>
                      <a:prstDash val="solid"/>
                    </a:lnR>
                    <a:solidFill>
                      <a:srgbClr val="EDF7EF"/>
                    </a:solidFill>
                  </a:tcPr>
                </a:tc>
                <a:tc>
                  <a:txBody>
                    <a:bodyPr/>
                    <a:lstStyle/>
                    <a:p>
                      <a:pPr marL="69215">
                        <a:lnSpc>
                          <a:spcPct val="100000"/>
                        </a:lnSpc>
                      </a:pPr>
                      <a:endParaRPr sz="100" b="0" dirty="0">
                        <a:latin typeface="小塚ゴシック Pro EL"/>
                        <a:cs typeface="小塚ゴシック Pro EL"/>
                      </a:endParaRPr>
                    </a:p>
                  </a:txBody>
                  <a:tcPr marL="0" marR="0" marT="0" marB="0">
                    <a:lnL w="4445">
                      <a:solidFill>
                        <a:srgbClr val="231F20"/>
                      </a:solidFill>
                      <a:prstDash val="solid"/>
                    </a:lnL>
                    <a:lnR w="4445">
                      <a:solidFill>
                        <a:srgbClr val="231F20"/>
                      </a:solidFill>
                      <a:prstDash val="solid"/>
                    </a:lnR>
                    <a:solidFill>
                      <a:srgbClr val="FDEFE8"/>
                    </a:solidFill>
                  </a:tcPr>
                </a:tc>
                <a:extLst>
                  <a:ext uri="{0D108BD9-81ED-4DB2-BD59-A6C34878D82A}">
                    <a16:rowId xmlns:a16="http://schemas.microsoft.com/office/drawing/2014/main" val="10011"/>
                  </a:ext>
                </a:extLst>
              </a:tr>
              <a:tr h="39533">
                <a:tc vMerge="1">
                  <a:txBody>
                    <a:bodyPr/>
                    <a:lstStyle/>
                    <a:p>
                      <a:endParaRPr/>
                    </a:p>
                  </a:txBody>
                  <a:tcPr marL="0" marR="0" marT="0" marB="0" vert="vert">
                    <a:lnL w="4445">
                      <a:solidFill>
                        <a:srgbClr val="231F20"/>
                      </a:solidFill>
                      <a:prstDash val="solid"/>
                    </a:lnL>
                    <a:lnR w="4445">
                      <a:solidFill>
                        <a:srgbClr val="231F20"/>
                      </a:solidFill>
                      <a:prstDash val="solid"/>
                    </a:lnR>
                    <a:lnT w="4445">
                      <a:solidFill>
                        <a:srgbClr val="231F20"/>
                      </a:solidFill>
                      <a:prstDash val="solid"/>
                    </a:lnT>
                    <a:lnB w="4445">
                      <a:solidFill>
                        <a:srgbClr val="231F20"/>
                      </a:solidFill>
                      <a:prstDash val="solid"/>
                    </a:lnB>
                    <a:solidFill>
                      <a:srgbClr val="EDF2FA"/>
                    </a:solidFill>
                  </a:tcPr>
                </a:tc>
                <a:tc vMerge="1">
                  <a:txBody>
                    <a:bodyPr/>
                    <a:lstStyle/>
                    <a:p>
                      <a:endParaRPr/>
                    </a:p>
                  </a:txBody>
                  <a:tcPr marL="0" marR="0" marT="0" marB="0">
                    <a:lnL w="4445">
                      <a:solidFill>
                        <a:srgbClr val="231F20"/>
                      </a:solidFill>
                      <a:prstDash val="solid"/>
                    </a:lnL>
                    <a:lnR w="4445">
                      <a:solidFill>
                        <a:srgbClr val="231F20"/>
                      </a:solidFill>
                      <a:prstDash val="solid"/>
                    </a:lnR>
                    <a:lnB w="4445">
                      <a:solidFill>
                        <a:srgbClr val="231F20"/>
                      </a:solidFill>
                      <a:prstDash val="solid"/>
                    </a:lnB>
                  </a:tcPr>
                </a:tc>
                <a:tc>
                  <a:txBody>
                    <a:bodyPr/>
                    <a:lstStyle/>
                    <a:p>
                      <a:pPr marL="69215">
                        <a:lnSpc>
                          <a:spcPct val="100000"/>
                        </a:lnSpc>
                      </a:pPr>
                      <a:endParaRPr sz="100" dirty="0">
                        <a:latin typeface="小塚ゴシック Pro EL"/>
                        <a:cs typeface="小塚ゴシック Pro EL"/>
                      </a:endParaRPr>
                    </a:p>
                  </a:txBody>
                  <a:tcPr marL="0" marR="0" marT="0" marB="0">
                    <a:lnL w="4445">
                      <a:solidFill>
                        <a:srgbClr val="231F20"/>
                      </a:solidFill>
                      <a:prstDash val="solid"/>
                    </a:lnL>
                    <a:lnR w="4445">
                      <a:solidFill>
                        <a:srgbClr val="231F20"/>
                      </a:solidFill>
                      <a:prstDash val="solid"/>
                    </a:lnR>
                    <a:lnB w="4445">
                      <a:solidFill>
                        <a:srgbClr val="231F20"/>
                      </a:solidFill>
                      <a:prstDash val="solid"/>
                    </a:lnB>
                    <a:solidFill>
                      <a:srgbClr val="F1F2F2"/>
                    </a:solidFill>
                  </a:tcPr>
                </a:tc>
                <a:tc>
                  <a:txBody>
                    <a:bodyPr/>
                    <a:lstStyle/>
                    <a:p>
                      <a:pPr marL="69215">
                        <a:lnSpc>
                          <a:spcPct val="100000"/>
                        </a:lnSpc>
                      </a:pPr>
                      <a:endParaRPr sz="100" dirty="0">
                        <a:latin typeface="小塚ゴシック Pro EL"/>
                        <a:cs typeface="小塚ゴシック Pro EL"/>
                      </a:endParaRPr>
                    </a:p>
                  </a:txBody>
                  <a:tcPr marL="0" marR="0" marT="0" marB="0">
                    <a:lnL w="4445">
                      <a:solidFill>
                        <a:srgbClr val="231F20"/>
                      </a:solidFill>
                      <a:prstDash val="solid"/>
                    </a:lnL>
                    <a:lnR w="4445">
                      <a:solidFill>
                        <a:srgbClr val="231F20"/>
                      </a:solidFill>
                      <a:prstDash val="solid"/>
                    </a:lnR>
                    <a:lnB w="4445">
                      <a:solidFill>
                        <a:srgbClr val="231F20"/>
                      </a:solidFill>
                      <a:prstDash val="solid"/>
                    </a:lnB>
                    <a:solidFill>
                      <a:srgbClr val="EDF7EF"/>
                    </a:solidFill>
                  </a:tcPr>
                </a:tc>
                <a:tc>
                  <a:txBody>
                    <a:bodyPr/>
                    <a:lstStyle/>
                    <a:p>
                      <a:pPr marL="69215">
                        <a:lnSpc>
                          <a:spcPct val="100000"/>
                        </a:lnSpc>
                      </a:pPr>
                      <a:endParaRPr sz="100" dirty="0">
                        <a:latin typeface="小塚ゴシック Pro EL"/>
                        <a:cs typeface="小塚ゴシック Pro EL"/>
                      </a:endParaRPr>
                    </a:p>
                  </a:txBody>
                  <a:tcPr marL="0" marR="0" marT="0" marB="0">
                    <a:lnL w="4445">
                      <a:solidFill>
                        <a:srgbClr val="231F20"/>
                      </a:solidFill>
                      <a:prstDash val="solid"/>
                    </a:lnL>
                    <a:lnR w="4445">
                      <a:solidFill>
                        <a:srgbClr val="231F20"/>
                      </a:solidFill>
                      <a:prstDash val="solid"/>
                    </a:lnR>
                    <a:lnB w="4445">
                      <a:solidFill>
                        <a:srgbClr val="231F20"/>
                      </a:solidFill>
                      <a:prstDash val="solid"/>
                    </a:lnB>
                    <a:solidFill>
                      <a:srgbClr val="FDEFE8"/>
                    </a:solidFill>
                  </a:tcPr>
                </a:tc>
                <a:extLst>
                  <a:ext uri="{0D108BD9-81ED-4DB2-BD59-A6C34878D82A}">
                    <a16:rowId xmlns:a16="http://schemas.microsoft.com/office/drawing/2014/main" val="10012"/>
                  </a:ext>
                </a:extLst>
              </a:tr>
            </a:tbl>
          </a:graphicData>
        </a:graphic>
      </p:graphicFrame>
      <p:pic>
        <p:nvPicPr>
          <p:cNvPr id="8" name="図 7">
            <a:extLst>
              <a:ext uri="{FF2B5EF4-FFF2-40B4-BE49-F238E27FC236}">
                <a16:creationId xmlns:a16="http://schemas.microsoft.com/office/drawing/2014/main" id="{457BAF65-85A2-4242-90A6-F9D40298768D}"/>
              </a:ext>
            </a:extLst>
          </p:cNvPr>
          <p:cNvPicPr>
            <a:picLocks noChangeAspect="1"/>
          </p:cNvPicPr>
          <p:nvPr/>
        </p:nvPicPr>
        <p:blipFill>
          <a:blip r:embed="rId2"/>
          <a:stretch>
            <a:fillRect/>
          </a:stretch>
        </p:blipFill>
        <p:spPr>
          <a:xfrm>
            <a:off x="3058008" y="1367049"/>
            <a:ext cx="828376" cy="472109"/>
          </a:xfrm>
          <a:prstGeom prst="rect">
            <a:avLst/>
          </a:prstGeom>
        </p:spPr>
      </p:pic>
      <p:pic>
        <p:nvPicPr>
          <p:cNvPr id="9" name="図 8">
            <a:extLst>
              <a:ext uri="{FF2B5EF4-FFF2-40B4-BE49-F238E27FC236}">
                <a16:creationId xmlns:a16="http://schemas.microsoft.com/office/drawing/2014/main" id="{5D10A115-70D5-482C-9548-23C12AA560ED}"/>
              </a:ext>
            </a:extLst>
          </p:cNvPr>
          <p:cNvPicPr>
            <a:picLocks noChangeAspect="1"/>
          </p:cNvPicPr>
          <p:nvPr/>
        </p:nvPicPr>
        <p:blipFill>
          <a:blip r:embed="rId3"/>
          <a:stretch>
            <a:fillRect/>
          </a:stretch>
        </p:blipFill>
        <p:spPr>
          <a:xfrm>
            <a:off x="3061476" y="2081903"/>
            <a:ext cx="685774" cy="522926"/>
          </a:xfrm>
          <a:prstGeom prst="rect">
            <a:avLst/>
          </a:prstGeom>
        </p:spPr>
      </p:pic>
      <p:pic>
        <p:nvPicPr>
          <p:cNvPr id="10" name="図 9">
            <a:extLst>
              <a:ext uri="{FF2B5EF4-FFF2-40B4-BE49-F238E27FC236}">
                <a16:creationId xmlns:a16="http://schemas.microsoft.com/office/drawing/2014/main" id="{51C6CEE9-CD43-4B68-9A50-B81CB9D452FD}"/>
              </a:ext>
            </a:extLst>
          </p:cNvPr>
          <p:cNvPicPr>
            <a:picLocks noChangeAspect="1"/>
          </p:cNvPicPr>
          <p:nvPr/>
        </p:nvPicPr>
        <p:blipFill>
          <a:blip r:embed="rId4"/>
          <a:stretch>
            <a:fillRect/>
          </a:stretch>
        </p:blipFill>
        <p:spPr>
          <a:xfrm>
            <a:off x="3120321" y="2763301"/>
            <a:ext cx="685774" cy="651825"/>
          </a:xfrm>
          <a:prstGeom prst="rect">
            <a:avLst/>
          </a:prstGeom>
        </p:spPr>
      </p:pic>
      <p:pic>
        <p:nvPicPr>
          <p:cNvPr id="11" name="図 10">
            <a:extLst>
              <a:ext uri="{FF2B5EF4-FFF2-40B4-BE49-F238E27FC236}">
                <a16:creationId xmlns:a16="http://schemas.microsoft.com/office/drawing/2014/main" id="{9F3006D3-4DEE-476F-A86C-F5090CDEADD1}"/>
              </a:ext>
            </a:extLst>
          </p:cNvPr>
          <p:cNvPicPr>
            <a:picLocks noChangeAspect="1"/>
          </p:cNvPicPr>
          <p:nvPr/>
        </p:nvPicPr>
        <p:blipFill>
          <a:blip r:embed="rId5"/>
          <a:stretch>
            <a:fillRect/>
          </a:stretch>
        </p:blipFill>
        <p:spPr>
          <a:xfrm>
            <a:off x="2998926" y="3483146"/>
            <a:ext cx="946541" cy="550799"/>
          </a:xfrm>
          <a:prstGeom prst="rect">
            <a:avLst/>
          </a:prstGeom>
        </p:spPr>
      </p:pic>
      <p:pic>
        <p:nvPicPr>
          <p:cNvPr id="12" name="図 11">
            <a:extLst>
              <a:ext uri="{FF2B5EF4-FFF2-40B4-BE49-F238E27FC236}">
                <a16:creationId xmlns:a16="http://schemas.microsoft.com/office/drawing/2014/main" id="{C1428B1B-B33D-4663-9F1D-6DF948B53A24}"/>
              </a:ext>
            </a:extLst>
          </p:cNvPr>
          <p:cNvPicPr>
            <a:picLocks noChangeAspect="1"/>
          </p:cNvPicPr>
          <p:nvPr/>
        </p:nvPicPr>
        <p:blipFill>
          <a:blip r:embed="rId6"/>
          <a:stretch>
            <a:fillRect/>
          </a:stretch>
        </p:blipFill>
        <p:spPr>
          <a:xfrm>
            <a:off x="3019462" y="4252027"/>
            <a:ext cx="887492" cy="509787"/>
          </a:xfrm>
          <a:prstGeom prst="rect">
            <a:avLst/>
          </a:prstGeom>
        </p:spPr>
      </p:pic>
      <p:pic>
        <p:nvPicPr>
          <p:cNvPr id="13" name="図 12">
            <a:extLst>
              <a:ext uri="{FF2B5EF4-FFF2-40B4-BE49-F238E27FC236}">
                <a16:creationId xmlns:a16="http://schemas.microsoft.com/office/drawing/2014/main" id="{9984F92A-50F2-4134-9BC6-4345AE51E4D3}"/>
              </a:ext>
            </a:extLst>
          </p:cNvPr>
          <p:cNvPicPr>
            <a:picLocks noChangeAspect="1"/>
          </p:cNvPicPr>
          <p:nvPr/>
        </p:nvPicPr>
        <p:blipFill>
          <a:blip r:embed="rId7"/>
          <a:stretch>
            <a:fillRect/>
          </a:stretch>
        </p:blipFill>
        <p:spPr>
          <a:xfrm>
            <a:off x="3179403" y="4978292"/>
            <a:ext cx="706981" cy="828675"/>
          </a:xfrm>
          <a:prstGeom prst="rect">
            <a:avLst/>
          </a:prstGeom>
        </p:spPr>
      </p:pic>
    </p:spTree>
    <p:extLst>
      <p:ext uri="{BB962C8B-B14F-4D97-AF65-F5344CB8AC3E}">
        <p14:creationId xmlns:p14="http://schemas.microsoft.com/office/powerpoint/2010/main" val="1907818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38B3BFCB-005A-4244-86C6-A0771F79E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7482" y="1353608"/>
            <a:ext cx="4754562"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5">
            <a:extLst>
              <a:ext uri="{FF2B5EF4-FFF2-40B4-BE49-F238E27FC236}">
                <a16:creationId xmlns:a16="http://schemas.microsoft.com/office/drawing/2014/main" id="{46BC5CD6-1753-4317-8BCF-52FD919225DE}"/>
              </a:ext>
            </a:extLst>
          </p:cNvPr>
          <p:cNvSpPr>
            <a:spLocks noChangeArrowheads="1"/>
          </p:cNvSpPr>
          <p:nvPr/>
        </p:nvSpPr>
        <p:spPr bwMode="auto">
          <a:xfrm>
            <a:off x="763588" y="149755"/>
            <a:ext cx="8642350" cy="108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kumimoji="1" sz="20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0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0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0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000">
                <a:solidFill>
                  <a:schemeClr val="tx1"/>
                </a:solidFill>
                <a:latin typeface="Arial" panose="020B0604020202020204" pitchFamily="34" charset="0"/>
                <a:ea typeface="HG丸ｺﾞｼｯｸM-PRO" panose="020F0600000000000000"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HG丸ｺﾞｼｯｸM-PRO" panose="020F0600000000000000" pitchFamily="50" charset="-128"/>
              </a:defRPr>
            </a:lvl9pPr>
          </a:lstStyle>
          <a:p>
            <a:pPr algn="ctr" eaLnBrk="1" hangingPunct="1"/>
            <a:br>
              <a:rPr lang="en-US" altLang="ja-JP" sz="2800" dirty="0">
                <a:latin typeface="小塚ゴシック Pr6N R" panose="020B0400000000000000" pitchFamily="34" charset="-128"/>
                <a:ea typeface="小塚ゴシック Pr6N R" panose="020B0400000000000000" pitchFamily="34" charset="-128"/>
              </a:rPr>
            </a:br>
            <a:r>
              <a:rPr lang="ja-JP" altLang="en-US" sz="2800" dirty="0">
                <a:latin typeface="小塚ゴシック Pr6N R" panose="020B0400000000000000" pitchFamily="34" charset="-128"/>
                <a:ea typeface="小塚ゴシック Pr6N R" panose="020B0400000000000000" pitchFamily="34" charset="-128"/>
              </a:rPr>
              <a:t>ガウンの規格基準</a:t>
            </a:r>
            <a:br>
              <a:rPr lang="ja-JP" altLang="en-US" sz="2800" dirty="0">
                <a:latin typeface="小塚ゴシック Pr6N R" panose="020B0400000000000000" pitchFamily="34" charset="-128"/>
                <a:ea typeface="小塚ゴシック Pr6N R" panose="020B0400000000000000" pitchFamily="34" charset="-128"/>
              </a:rPr>
            </a:br>
            <a:r>
              <a:rPr lang="ja-JP" altLang="en-US" sz="2800" dirty="0">
                <a:latin typeface="小塚ゴシック Pr6N R" panose="020B0400000000000000" pitchFamily="34" charset="-128"/>
                <a:ea typeface="小塚ゴシック Pr6N R" panose="020B0400000000000000" pitchFamily="34" charset="-128"/>
              </a:rPr>
              <a:t>液体防御性能基準（</a:t>
            </a:r>
            <a:r>
              <a:rPr lang="en-US" altLang="ja-JP" sz="2800" dirty="0">
                <a:latin typeface="小塚ゴシック Pr6N R" panose="020B0400000000000000" pitchFamily="34" charset="-128"/>
                <a:ea typeface="小塚ゴシック Pr6N R" panose="020B0400000000000000" pitchFamily="34" charset="-128"/>
              </a:rPr>
              <a:t>AAMI</a:t>
            </a:r>
            <a:r>
              <a:rPr lang="ja-JP" altLang="en-US" sz="2800" dirty="0">
                <a:latin typeface="小塚ゴシック Pr6N R" panose="020B0400000000000000" pitchFamily="34" charset="-128"/>
                <a:ea typeface="小塚ゴシック Pr6N R" panose="020B0400000000000000" pitchFamily="34" charset="-128"/>
              </a:rPr>
              <a:t>）</a:t>
            </a:r>
          </a:p>
        </p:txBody>
      </p:sp>
    </p:spTree>
    <p:extLst>
      <p:ext uri="{BB962C8B-B14F-4D97-AF65-F5344CB8AC3E}">
        <p14:creationId xmlns:p14="http://schemas.microsoft.com/office/powerpoint/2010/main" val="165995718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863</TotalTime>
  <Words>4601</Words>
  <Application>Microsoft Office PowerPoint</Application>
  <PresentationFormat>ワイド画面</PresentationFormat>
  <Paragraphs>672</Paragraphs>
  <Slides>70</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70</vt:i4>
      </vt:variant>
    </vt:vector>
  </HeadingPairs>
  <TitlesOfParts>
    <vt:vector size="80" baseType="lpstr">
      <vt:lpstr>HG丸ｺﾞｼｯｸM-PRO</vt:lpstr>
      <vt:lpstr>小塚ゴシック Pr6N B</vt:lpstr>
      <vt:lpstr>小塚ゴシック Pr6N R</vt:lpstr>
      <vt:lpstr>小塚ゴシック Pro B</vt:lpstr>
      <vt:lpstr>小塚ゴシック Pro EL</vt:lpstr>
      <vt:lpstr>游ゴシック</vt:lpstr>
      <vt:lpstr>游ゴシック Light</vt:lpstr>
      <vt:lpstr>Arial</vt:lpstr>
      <vt:lpstr>Times New Roman</vt:lpstr>
      <vt:lpstr>Office テーマ</vt:lpstr>
      <vt:lpstr>PowerPoint プレゼンテーション</vt:lpstr>
      <vt:lpstr>教育用スライドのコンテンツ</vt:lpstr>
      <vt:lpstr>PowerPoint プレゼンテーション</vt:lpstr>
      <vt:lpstr>職業感染防止のための医療スタッフの防護（PPEの使用）①</vt:lpstr>
      <vt:lpstr>感染経路別予防策と個人用防護具</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N95とDS２の主な性能の比較</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血液・体液曝露事例の全国サーベイランス結果</vt:lpstr>
      <vt:lpstr>血液・体液曝露事例の全国サーベイランス結果</vt:lpstr>
      <vt:lpstr>血液・体液曝露事例の全国サーベイランス結果</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Yonezawa Shoji</dc:creator>
  <cp:lastModifiedBy>Yonezawa Shoji</cp:lastModifiedBy>
  <cp:revision>102</cp:revision>
  <cp:lastPrinted>2020-02-12T13:42:43Z</cp:lastPrinted>
  <dcterms:created xsi:type="dcterms:W3CDTF">2020-02-11T22:09:00Z</dcterms:created>
  <dcterms:modified xsi:type="dcterms:W3CDTF">2020-02-12T23:51:32Z</dcterms:modified>
</cp:coreProperties>
</file>