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94719" autoAdjust="0"/>
  </p:normalViewPr>
  <p:slideViewPr>
    <p:cSldViewPr>
      <p:cViewPr>
        <p:scale>
          <a:sx n="76" d="100"/>
          <a:sy n="76" d="100"/>
        </p:scale>
        <p:origin x="-1206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2017/8/23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2017/8/23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2017/8/23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2017/8/23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2017/8/23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2017/8/23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2017/8/23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2017/8/23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2017/8/23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2017/8/23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2017/8/23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E431B-CBF7-4669-8718-E710DEDD2E75}" type="datetimeFigureOut">
              <a:rPr kumimoji="1" lang="ja-JP" altLang="en-US" smtClean="0"/>
              <a:pPr/>
              <a:t>2017/8/23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23528" y="285728"/>
            <a:ext cx="8568952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altLang="ja-JP" sz="3800" dirty="0" smtClean="0"/>
              <a:t>23</a:t>
            </a:r>
            <a:r>
              <a:rPr lang="en-US" altLang="ja-JP" sz="3800" baseline="30000" dirty="0" smtClean="0"/>
              <a:t>rd</a:t>
            </a:r>
            <a:r>
              <a:rPr lang="en-US" altLang="ja-JP" sz="3800" dirty="0" smtClean="0"/>
              <a:t> International Visual Field and Imaging</a:t>
            </a:r>
            <a:br>
              <a:rPr lang="en-US" altLang="ja-JP" sz="3800" dirty="0" smtClean="0"/>
            </a:br>
            <a:r>
              <a:rPr lang="en-US" altLang="ja-JP" sz="3800" dirty="0" smtClean="0"/>
              <a:t>Financial </a:t>
            </a:r>
            <a:r>
              <a:rPr lang="en-US" altLang="ja-JP" sz="3800" dirty="0" smtClean="0"/>
              <a:t>Disclosure</a:t>
            </a:r>
            <a:r>
              <a:rPr kumimoji="1" lang="en-US" altLang="ja-JP" sz="3800" dirty="0" smtClean="0"/>
              <a:t/>
            </a:r>
            <a:br>
              <a:rPr kumimoji="1" lang="en-US" altLang="ja-JP" sz="3800" dirty="0" smtClean="0"/>
            </a:br>
            <a:r>
              <a:rPr kumimoji="1" lang="en-US" altLang="ja-JP" sz="4000" dirty="0" smtClean="0"/>
              <a:t/>
            </a:r>
            <a:br>
              <a:rPr kumimoji="1" lang="en-US" altLang="ja-JP" sz="4000" dirty="0" smtClean="0"/>
            </a:br>
            <a:r>
              <a:rPr lang="en-US" altLang="ja-JP" sz="3200" dirty="0" smtClean="0"/>
              <a:t>First Author: </a:t>
            </a:r>
            <a:r>
              <a:rPr lang="en-US" altLang="ja-JP" sz="3200" dirty="0" smtClean="0"/>
              <a:t>John Smith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42910" y="3886200"/>
            <a:ext cx="7929618" cy="1752600"/>
          </a:xfrm>
        </p:spPr>
        <p:txBody>
          <a:bodyPr>
            <a:normAutofit/>
          </a:bodyPr>
          <a:lstStyle/>
          <a:p>
            <a:r>
              <a:rPr kumimoji="1" lang="en-US" altLang="ja-JP" dirty="0" smtClean="0">
                <a:solidFill>
                  <a:srgbClr val="FFFF00"/>
                </a:solidFill>
              </a:rPr>
              <a:t>【Conflict of Interest</a:t>
            </a:r>
            <a:r>
              <a:rPr lang="en-US" altLang="ja-JP" dirty="0" smtClean="0">
                <a:solidFill>
                  <a:srgbClr val="FFFF00"/>
                </a:solidFill>
              </a:rPr>
              <a:t>】</a:t>
            </a:r>
            <a:r>
              <a:rPr lang="ja-JP" altLang="en-US" dirty="0" smtClean="0">
                <a:solidFill>
                  <a:srgbClr val="FFFF00"/>
                </a:solidFill>
              </a:rPr>
              <a:t>　</a:t>
            </a:r>
            <a:endParaRPr lang="en-US" altLang="ja-JP" dirty="0" smtClean="0">
              <a:solidFill>
                <a:srgbClr val="FFFF00"/>
              </a:solidFill>
            </a:endParaRPr>
          </a:p>
          <a:p>
            <a:pPr algn="l"/>
            <a:r>
              <a:rPr kumimoji="1" lang="en-US" altLang="ja-JP" dirty="0" smtClean="0">
                <a:solidFill>
                  <a:srgbClr val="FFFF00"/>
                </a:solidFill>
              </a:rPr>
              <a:t>John Smith</a:t>
            </a:r>
            <a:r>
              <a:rPr kumimoji="1" lang="ja-JP" altLang="en-US" dirty="0" smtClean="0">
                <a:solidFill>
                  <a:srgbClr val="FFFF00"/>
                </a:solidFill>
              </a:rPr>
              <a:t>：</a:t>
            </a:r>
            <a:r>
              <a:rPr lang="en-US" altLang="ja-JP" dirty="0" smtClean="0">
                <a:solidFill>
                  <a:srgbClr val="FFFF00"/>
                </a:solidFill>
              </a:rPr>
              <a:t>ABC Company</a:t>
            </a:r>
            <a:r>
              <a:rPr lang="en-US" altLang="ja-JP" dirty="0" smtClean="0">
                <a:solidFill>
                  <a:srgbClr val="FFFF00"/>
                </a:solidFill>
              </a:rPr>
              <a:t> </a:t>
            </a:r>
            <a:r>
              <a:rPr lang="en-US" altLang="ja-JP" dirty="0" smtClean="0">
                <a:solidFill>
                  <a:srgbClr val="FFFF00"/>
                </a:solidFill>
              </a:rPr>
              <a:t>【</a:t>
            </a:r>
            <a:r>
              <a:rPr lang="en-US" altLang="ja-JP" dirty="0">
                <a:solidFill>
                  <a:srgbClr val="FFFF00"/>
                </a:solidFill>
              </a:rPr>
              <a:t>F】 </a:t>
            </a:r>
            <a:r>
              <a:rPr lang="en-US" altLang="ja-JP" dirty="0" smtClean="0">
                <a:solidFill>
                  <a:srgbClr val="FFFF00"/>
                </a:solidFill>
              </a:rPr>
              <a:t>, </a:t>
            </a:r>
            <a:r>
              <a:rPr lang="en-US" altLang="ja-JP" dirty="0" smtClean="0">
                <a:solidFill>
                  <a:srgbClr val="FFFF00"/>
                </a:solidFill>
              </a:rPr>
              <a:t>XY </a:t>
            </a:r>
            <a:r>
              <a:rPr lang="en-US" altLang="ja-JP" dirty="0" err="1" smtClean="0">
                <a:solidFill>
                  <a:srgbClr val="FFFF00"/>
                </a:solidFill>
              </a:rPr>
              <a:t>Corp.【I</a:t>
            </a:r>
            <a:r>
              <a:rPr lang="en-US" altLang="ja-JP" dirty="0" smtClean="0">
                <a:solidFill>
                  <a:srgbClr val="FFFF00"/>
                </a:solidFill>
              </a:rPr>
              <a:t>】 </a:t>
            </a:r>
            <a:endParaRPr lang="en-US" altLang="ja-JP" dirty="0" smtClean="0">
              <a:solidFill>
                <a:srgbClr val="FFFF00"/>
              </a:solidFill>
            </a:endParaRPr>
          </a:p>
          <a:p>
            <a:pPr algn="l"/>
            <a:r>
              <a:rPr lang="en-US" altLang="ja-JP" dirty="0">
                <a:solidFill>
                  <a:srgbClr val="FFFF00"/>
                </a:solidFill>
              </a:rPr>
              <a:t>Jane Smith</a:t>
            </a:r>
            <a:r>
              <a:rPr kumimoji="1" lang="ja-JP" altLang="en-US" dirty="0" smtClean="0">
                <a:solidFill>
                  <a:srgbClr val="FFFF00"/>
                </a:solidFill>
              </a:rPr>
              <a:t>：</a:t>
            </a:r>
            <a:r>
              <a:rPr lang="en-US" altLang="ja-JP" dirty="0" smtClean="0">
                <a:solidFill>
                  <a:srgbClr val="FFFF00"/>
                </a:solidFill>
              </a:rPr>
              <a:t>【P】 </a:t>
            </a:r>
            <a:endParaRPr kumimoji="1" lang="ja-JP" alt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63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42910" y="3886200"/>
            <a:ext cx="7929618" cy="1752600"/>
          </a:xfrm>
        </p:spPr>
        <p:txBody>
          <a:bodyPr>
            <a:normAutofit/>
          </a:bodyPr>
          <a:lstStyle/>
          <a:p>
            <a:r>
              <a:rPr lang="en-US" altLang="ja-JP" dirty="0" smtClean="0">
                <a:solidFill>
                  <a:srgbClr val="FFFF00"/>
                </a:solidFill>
              </a:rPr>
              <a:t>There </a:t>
            </a:r>
            <a:r>
              <a:rPr lang="en-US" altLang="ja-JP" dirty="0">
                <a:solidFill>
                  <a:srgbClr val="FFFF00"/>
                </a:solidFill>
              </a:rPr>
              <a:t>is no conflict of interest to be </a:t>
            </a:r>
            <a:r>
              <a:rPr lang="en-US" altLang="ja-JP" dirty="0" smtClean="0">
                <a:solidFill>
                  <a:srgbClr val="FFFF00"/>
                </a:solidFill>
              </a:rPr>
              <a:t>disclosed.</a:t>
            </a:r>
            <a:endParaRPr lang="en-US" altLang="ja-JP" dirty="0" smtClean="0">
              <a:solidFill>
                <a:srgbClr val="FFFF00"/>
              </a:solidFill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323528" y="285728"/>
            <a:ext cx="8568952" cy="3314723"/>
          </a:xfrm>
          <a:prstGeom prst="rect">
            <a:avLst/>
          </a:prstGeom>
          <a:ln>
            <a:solidFill>
              <a:schemeClr val="tx1">
                <a:lumMod val="9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800" smtClean="0"/>
              <a:t>23</a:t>
            </a:r>
            <a:r>
              <a:rPr lang="en-US" altLang="ja-JP" sz="3800" baseline="30000" smtClean="0"/>
              <a:t>rd</a:t>
            </a:r>
            <a:r>
              <a:rPr lang="en-US" altLang="ja-JP" sz="3800" smtClean="0"/>
              <a:t> International Visual Field and Imaging</a:t>
            </a:r>
            <a:br>
              <a:rPr lang="en-US" altLang="ja-JP" sz="3800" smtClean="0"/>
            </a:br>
            <a:r>
              <a:rPr lang="en-US" altLang="ja-JP" sz="3800" smtClean="0"/>
              <a:t>Financial Disclosure</a:t>
            </a:r>
            <a:br>
              <a:rPr lang="en-US" altLang="ja-JP" sz="3800" smtClean="0"/>
            </a:br>
            <a:r>
              <a:rPr lang="en-US" altLang="ja-JP" sz="4000" smtClean="0"/>
              <a:t/>
            </a:r>
            <a:br>
              <a:rPr lang="en-US" altLang="ja-JP" sz="4000" smtClean="0"/>
            </a:br>
            <a:r>
              <a:rPr lang="en-US" altLang="ja-JP" sz="3200" smtClean="0"/>
              <a:t>First Author: John Smith</a:t>
            </a:r>
            <a:endParaRPr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97605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Words>27</Words>
  <Application>Microsoft Office PowerPoint</Application>
  <PresentationFormat>画面に合わせる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23rd International Visual Field and Imaging Financial Disclosure  First Author: John Smith</vt:lpstr>
      <vt:lpstr>PowerPoint プレゼンテーション</vt:lpstr>
    </vt:vector>
  </TitlesOfParts>
  <Company>財団法人 日本眼科学会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日本眼科学会 利益相反開示  筆頭演者：日眼太郎</dc:title>
  <dc:creator>user</dc:creator>
  <cp:lastModifiedBy>Rino Ikeuchi</cp:lastModifiedBy>
  <cp:revision>9</cp:revision>
  <dcterms:created xsi:type="dcterms:W3CDTF">2011-06-01T08:04:11Z</dcterms:created>
  <dcterms:modified xsi:type="dcterms:W3CDTF">2017-08-23T11:04:19Z</dcterms:modified>
</cp:coreProperties>
</file>