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30" r:id="rId2"/>
    <p:sldMasterId id="2147483907" r:id="rId3"/>
    <p:sldMasterId id="2147483995" r:id="rId4"/>
  </p:sldMasterIdLst>
  <p:notesMasterIdLst>
    <p:notesMasterId r:id="rId30"/>
  </p:notesMasterIdLst>
  <p:handoutMasterIdLst>
    <p:handoutMasterId r:id="rId31"/>
  </p:handoutMasterIdLst>
  <p:sldIdLst>
    <p:sldId id="302" r:id="rId5"/>
    <p:sldId id="1013" r:id="rId6"/>
    <p:sldId id="1266" r:id="rId7"/>
    <p:sldId id="856" r:id="rId8"/>
    <p:sldId id="3402" r:id="rId9"/>
    <p:sldId id="3403" r:id="rId10"/>
    <p:sldId id="3377" r:id="rId11"/>
    <p:sldId id="3376" r:id="rId12"/>
    <p:sldId id="3389" r:id="rId13"/>
    <p:sldId id="1015" r:id="rId14"/>
    <p:sldId id="3398" r:id="rId15"/>
    <p:sldId id="3399" r:id="rId16"/>
    <p:sldId id="3400" r:id="rId17"/>
    <p:sldId id="3401" r:id="rId18"/>
    <p:sldId id="3408" r:id="rId19"/>
    <p:sldId id="3409" r:id="rId20"/>
    <p:sldId id="3410" r:id="rId21"/>
    <p:sldId id="3406" r:id="rId22"/>
    <p:sldId id="3407" r:id="rId23"/>
    <p:sldId id="3404" r:id="rId24"/>
    <p:sldId id="3405" r:id="rId25"/>
    <p:sldId id="3412" r:id="rId26"/>
    <p:sldId id="3411" r:id="rId27"/>
    <p:sldId id="3413" r:id="rId28"/>
    <p:sldId id="3414" r:id="rId29"/>
  </p:sldIdLst>
  <p:sldSz cx="9906000" cy="6858000" type="A4"/>
  <p:notesSz cx="987425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160"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245" autoAdjust="0"/>
  </p:normalViewPr>
  <p:slideViewPr>
    <p:cSldViewPr>
      <p:cViewPr varScale="1">
        <p:scale>
          <a:sx n="80" d="100"/>
          <a:sy n="80" d="100"/>
        </p:scale>
        <p:origin x="556" y="44"/>
      </p:cViewPr>
      <p:guideLst>
        <p:guide orient="horz" pos="2160"/>
        <p:guide pos="312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51" d="100"/>
          <a:sy n="51" d="100"/>
        </p:scale>
        <p:origin x="-2958" y="-90"/>
      </p:cViewPr>
      <p:guideLst>
        <p:guide orient="horz" pos="2160"/>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森 和彦" userId="f5e37903906664ca" providerId="LiveId" clId="{F50E392C-F065-4149-9021-00891E083C14}"/>
    <pc:docChg chg="undo custSel addSld delSld modSld sldOrd">
      <pc:chgData name="森 和彦" userId="f5e37903906664ca" providerId="LiveId" clId="{F50E392C-F065-4149-9021-00891E083C14}" dt="2021-02-13T02:21:38.267" v="753"/>
      <pc:docMkLst>
        <pc:docMk/>
      </pc:docMkLst>
      <pc:sldChg chg="modSp mod">
        <pc:chgData name="森 和彦" userId="f5e37903906664ca" providerId="LiveId" clId="{F50E392C-F065-4149-9021-00891E083C14}" dt="2021-02-13T02:21:38.267" v="753"/>
        <pc:sldMkLst>
          <pc:docMk/>
          <pc:sldMk cId="2582873239" sldId="302"/>
        </pc:sldMkLst>
        <pc:spChg chg="mod">
          <ac:chgData name="森 和彦" userId="f5e37903906664ca" providerId="LiveId" clId="{F50E392C-F065-4149-9021-00891E083C14}" dt="2021-02-13T02:21:38.267" v="753"/>
          <ac:spMkLst>
            <pc:docMk/>
            <pc:sldMk cId="2582873239" sldId="302"/>
            <ac:spMk id="6147" creationId="{00000000-0000-0000-0000-000000000000}"/>
          </ac:spMkLst>
        </pc:spChg>
      </pc:sldChg>
      <pc:sldChg chg="del">
        <pc:chgData name="森 和彦" userId="f5e37903906664ca" providerId="LiveId" clId="{F50E392C-F065-4149-9021-00891E083C14}" dt="2021-02-13T00:12:14.952" v="462" actId="47"/>
        <pc:sldMkLst>
          <pc:docMk/>
          <pc:sldMk cId="2527448092" sldId="743"/>
        </pc:sldMkLst>
      </pc:sldChg>
      <pc:sldChg chg="add ord">
        <pc:chgData name="森 和彦" userId="f5e37903906664ca" providerId="LiveId" clId="{F50E392C-F065-4149-9021-00891E083C14}" dt="2021-02-13T00:27:40.081" v="501"/>
        <pc:sldMkLst>
          <pc:docMk/>
          <pc:sldMk cId="1184406766" sldId="856"/>
        </pc:sldMkLst>
      </pc:sldChg>
      <pc:sldChg chg="add del">
        <pc:chgData name="森 和彦" userId="f5e37903906664ca" providerId="LiveId" clId="{F50E392C-F065-4149-9021-00891E083C14}" dt="2021-02-13T02:07:29.119" v="671" actId="47"/>
        <pc:sldMkLst>
          <pc:docMk/>
          <pc:sldMk cId="2431285157" sldId="982"/>
        </pc:sldMkLst>
      </pc:sldChg>
      <pc:sldChg chg="del">
        <pc:chgData name="森 和彦" userId="f5e37903906664ca" providerId="LiveId" clId="{F50E392C-F065-4149-9021-00891E083C14}" dt="2021-02-13T00:28:16.511" v="502" actId="47"/>
        <pc:sldMkLst>
          <pc:docMk/>
          <pc:sldMk cId="2972866169" sldId="1004"/>
        </pc:sldMkLst>
      </pc:sldChg>
      <pc:sldChg chg="del">
        <pc:chgData name="森 和彦" userId="f5e37903906664ca" providerId="LiveId" clId="{F50E392C-F065-4149-9021-00891E083C14}" dt="2021-02-13T00:12:17.865" v="463" actId="47"/>
        <pc:sldMkLst>
          <pc:docMk/>
          <pc:sldMk cId="1805042164" sldId="1008"/>
        </pc:sldMkLst>
      </pc:sldChg>
      <pc:sldChg chg="modSp add mod">
        <pc:chgData name="森 和彦" userId="f5e37903906664ca" providerId="LiveId" clId="{F50E392C-F065-4149-9021-00891E083C14}" dt="2021-02-13T02:08:51.804" v="696"/>
        <pc:sldMkLst>
          <pc:docMk/>
          <pc:sldMk cId="1032549219" sldId="1013"/>
        </pc:sldMkLst>
        <pc:spChg chg="mod">
          <ac:chgData name="森 和彦" userId="f5e37903906664ca" providerId="LiveId" clId="{F50E392C-F065-4149-9021-00891E083C14}" dt="2021-02-13T02:08:51.804" v="696"/>
          <ac:spMkLst>
            <pc:docMk/>
            <pc:sldMk cId="1032549219" sldId="1013"/>
            <ac:spMk id="3" creationId="{00000000-0000-0000-0000-000000000000}"/>
          </ac:spMkLst>
        </pc:spChg>
      </pc:sldChg>
      <pc:sldChg chg="add del">
        <pc:chgData name="森 和彦" userId="f5e37903906664ca" providerId="LiveId" clId="{F50E392C-F065-4149-9021-00891E083C14}" dt="2021-02-13T02:08:07.191" v="672" actId="2696"/>
        <pc:sldMkLst>
          <pc:docMk/>
          <pc:sldMk cId="1151392283" sldId="1013"/>
        </pc:sldMkLst>
      </pc:sldChg>
      <pc:sldChg chg="del">
        <pc:chgData name="森 和彦" userId="f5e37903906664ca" providerId="LiveId" clId="{F50E392C-F065-4149-9021-00891E083C14}" dt="2021-02-13T02:10:06.704" v="699" actId="2696"/>
        <pc:sldMkLst>
          <pc:docMk/>
          <pc:sldMk cId="228195478" sldId="1015"/>
        </pc:sldMkLst>
      </pc:sldChg>
      <pc:sldChg chg="add">
        <pc:chgData name="森 和彦" userId="f5e37903906664ca" providerId="LiveId" clId="{F50E392C-F065-4149-9021-00891E083C14}" dt="2021-02-13T02:10:28.706" v="700"/>
        <pc:sldMkLst>
          <pc:docMk/>
          <pc:sldMk cId="3444834930" sldId="1015"/>
        </pc:sldMkLst>
      </pc:sldChg>
      <pc:sldChg chg="add del">
        <pc:chgData name="森 和彦" userId="f5e37903906664ca" providerId="LiveId" clId="{F50E392C-F065-4149-9021-00891E083C14}" dt="2021-02-13T02:08:07.191" v="672" actId="2696"/>
        <pc:sldMkLst>
          <pc:docMk/>
          <pc:sldMk cId="2214158557" sldId="1266"/>
        </pc:sldMkLst>
      </pc:sldChg>
      <pc:sldChg chg="add">
        <pc:chgData name="森 和彦" userId="f5e37903906664ca" providerId="LiveId" clId="{F50E392C-F065-4149-9021-00891E083C14}" dt="2021-02-13T02:08:10.963" v="673"/>
        <pc:sldMkLst>
          <pc:docMk/>
          <pc:sldMk cId="2393874176" sldId="1266"/>
        </pc:sldMkLst>
      </pc:sldChg>
      <pc:sldChg chg="del">
        <pc:chgData name="森 和彦" userId="f5e37903906664ca" providerId="LiveId" clId="{F50E392C-F065-4149-9021-00891E083C14}" dt="2021-02-13T00:07:56.025" v="443" actId="47"/>
        <pc:sldMkLst>
          <pc:docMk/>
          <pc:sldMk cId="3243342392" sldId="3321"/>
        </pc:sldMkLst>
      </pc:sldChg>
      <pc:sldChg chg="del">
        <pc:chgData name="森 和彦" userId="f5e37903906664ca" providerId="LiveId" clId="{F50E392C-F065-4149-9021-00891E083C14}" dt="2021-02-13T00:07:56.025" v="443" actId="47"/>
        <pc:sldMkLst>
          <pc:docMk/>
          <pc:sldMk cId="2464050127" sldId="3323"/>
        </pc:sldMkLst>
      </pc:sldChg>
      <pc:sldChg chg="del">
        <pc:chgData name="森 和彦" userId="f5e37903906664ca" providerId="LiveId" clId="{F50E392C-F065-4149-9021-00891E083C14}" dt="2021-02-13T00:07:56.025" v="443" actId="47"/>
        <pc:sldMkLst>
          <pc:docMk/>
          <pc:sldMk cId="1753410895" sldId="3364"/>
        </pc:sldMkLst>
      </pc:sldChg>
      <pc:sldChg chg="del">
        <pc:chgData name="森 和彦" userId="f5e37903906664ca" providerId="LiveId" clId="{F50E392C-F065-4149-9021-00891E083C14}" dt="2021-02-13T00:12:20.565" v="464" actId="47"/>
        <pc:sldMkLst>
          <pc:docMk/>
          <pc:sldMk cId="1044763275" sldId="3370"/>
        </pc:sldMkLst>
      </pc:sldChg>
      <pc:sldChg chg="del">
        <pc:chgData name="森 和彦" userId="f5e37903906664ca" providerId="LiveId" clId="{F50E392C-F065-4149-9021-00891E083C14}" dt="2021-02-13T00:12:14.952" v="462" actId="47"/>
        <pc:sldMkLst>
          <pc:docMk/>
          <pc:sldMk cId="2793170559" sldId="3392"/>
        </pc:sldMkLst>
      </pc:sldChg>
      <pc:sldChg chg="add">
        <pc:chgData name="森 和彦" userId="f5e37903906664ca" providerId="LiveId" clId="{F50E392C-F065-4149-9021-00891E083C14}" dt="2021-02-13T02:10:28.706" v="700"/>
        <pc:sldMkLst>
          <pc:docMk/>
          <pc:sldMk cId="666450280" sldId="3398"/>
        </pc:sldMkLst>
      </pc:sldChg>
      <pc:sldChg chg="del">
        <pc:chgData name="森 和彦" userId="f5e37903906664ca" providerId="LiveId" clId="{F50E392C-F065-4149-9021-00891E083C14}" dt="2021-02-13T02:10:06.704" v="699" actId="2696"/>
        <pc:sldMkLst>
          <pc:docMk/>
          <pc:sldMk cId="3546066783" sldId="3398"/>
        </pc:sldMkLst>
      </pc:sldChg>
      <pc:sldChg chg="del">
        <pc:chgData name="森 和彦" userId="f5e37903906664ca" providerId="LiveId" clId="{F50E392C-F065-4149-9021-00891E083C14}" dt="2021-02-13T02:10:06.704" v="699" actId="2696"/>
        <pc:sldMkLst>
          <pc:docMk/>
          <pc:sldMk cId="186144165" sldId="3399"/>
        </pc:sldMkLst>
      </pc:sldChg>
      <pc:sldChg chg="add">
        <pc:chgData name="森 和彦" userId="f5e37903906664ca" providerId="LiveId" clId="{F50E392C-F065-4149-9021-00891E083C14}" dt="2021-02-13T02:10:28.706" v="700"/>
        <pc:sldMkLst>
          <pc:docMk/>
          <pc:sldMk cId="219366039" sldId="3399"/>
        </pc:sldMkLst>
      </pc:sldChg>
      <pc:sldChg chg="del">
        <pc:chgData name="森 和彦" userId="f5e37903906664ca" providerId="LiveId" clId="{F50E392C-F065-4149-9021-00891E083C14}" dt="2021-02-13T02:10:06.704" v="699" actId="2696"/>
        <pc:sldMkLst>
          <pc:docMk/>
          <pc:sldMk cId="1007673841" sldId="3400"/>
        </pc:sldMkLst>
      </pc:sldChg>
      <pc:sldChg chg="add">
        <pc:chgData name="森 和彦" userId="f5e37903906664ca" providerId="LiveId" clId="{F50E392C-F065-4149-9021-00891E083C14}" dt="2021-02-13T02:10:28.706" v="700"/>
        <pc:sldMkLst>
          <pc:docMk/>
          <pc:sldMk cId="2364171640" sldId="3400"/>
        </pc:sldMkLst>
      </pc:sldChg>
      <pc:sldChg chg="del">
        <pc:chgData name="森 和彦" userId="f5e37903906664ca" providerId="LiveId" clId="{F50E392C-F065-4149-9021-00891E083C14}" dt="2021-02-13T02:10:06.704" v="699" actId="2696"/>
        <pc:sldMkLst>
          <pc:docMk/>
          <pc:sldMk cId="95036891" sldId="3401"/>
        </pc:sldMkLst>
      </pc:sldChg>
      <pc:sldChg chg="add">
        <pc:chgData name="森 和彦" userId="f5e37903906664ca" providerId="LiveId" clId="{F50E392C-F065-4149-9021-00891E083C14}" dt="2021-02-13T02:10:28.706" v="700"/>
        <pc:sldMkLst>
          <pc:docMk/>
          <pc:sldMk cId="848446280" sldId="3401"/>
        </pc:sldMkLst>
      </pc:sldChg>
      <pc:sldChg chg="addSp delSp modSp new mod modClrScheme chgLayout">
        <pc:chgData name="森 和彦" userId="f5e37903906664ca" providerId="LiveId" clId="{F50E392C-F065-4149-9021-00891E083C14}" dt="2021-02-12T19:18:49.242" v="180" actId="1076"/>
        <pc:sldMkLst>
          <pc:docMk/>
          <pc:sldMk cId="1708596627" sldId="3402"/>
        </pc:sldMkLst>
        <pc:spChg chg="del mod ord">
          <ac:chgData name="森 和彦" userId="f5e37903906664ca" providerId="LiveId" clId="{F50E392C-F065-4149-9021-00891E083C14}" dt="2021-02-12T19:15:11.696" v="1" actId="700"/>
          <ac:spMkLst>
            <pc:docMk/>
            <pc:sldMk cId="1708596627" sldId="3402"/>
            <ac:spMk id="2" creationId="{D835ABB1-CE0B-49E5-B980-512539097B28}"/>
          </ac:spMkLst>
        </pc:spChg>
        <pc:spChg chg="del">
          <ac:chgData name="森 和彦" userId="f5e37903906664ca" providerId="LiveId" clId="{F50E392C-F065-4149-9021-00891E083C14}" dt="2021-02-12T19:15:11.696" v="1" actId="700"/>
          <ac:spMkLst>
            <pc:docMk/>
            <pc:sldMk cId="1708596627" sldId="3402"/>
            <ac:spMk id="3" creationId="{3F5EC714-1998-443D-BB61-5F088F3FAE31}"/>
          </ac:spMkLst>
        </pc:spChg>
        <pc:spChg chg="mod ord">
          <ac:chgData name="森 和彦" userId="f5e37903906664ca" providerId="LiveId" clId="{F50E392C-F065-4149-9021-00891E083C14}" dt="2021-02-12T19:16:28.435" v="8" actId="700"/>
          <ac:spMkLst>
            <pc:docMk/>
            <pc:sldMk cId="1708596627" sldId="3402"/>
            <ac:spMk id="4" creationId="{ABB4AE88-2AF3-4835-AB05-B1BE4EA56988}"/>
          </ac:spMkLst>
        </pc:spChg>
        <pc:spChg chg="add del mod ord">
          <ac:chgData name="森 和彦" userId="f5e37903906664ca" providerId="LiveId" clId="{F50E392C-F065-4149-9021-00891E083C14}" dt="2021-02-12T19:15:32.619" v="7" actId="478"/>
          <ac:spMkLst>
            <pc:docMk/>
            <pc:sldMk cId="1708596627" sldId="3402"/>
            <ac:spMk id="5" creationId="{ABD4C627-C2AC-46C6-B95A-10249564CFBE}"/>
          </ac:spMkLst>
        </pc:spChg>
        <pc:spChg chg="add mod ord">
          <ac:chgData name="森 和彦" userId="f5e37903906664ca" providerId="LiveId" clId="{F50E392C-F065-4149-9021-00891E083C14}" dt="2021-02-12T19:18:33.656" v="178"/>
          <ac:spMkLst>
            <pc:docMk/>
            <pc:sldMk cId="1708596627" sldId="3402"/>
            <ac:spMk id="8" creationId="{1CBB5797-4760-4FCA-AC81-2F8C530768B6}"/>
          </ac:spMkLst>
        </pc:spChg>
        <pc:picChg chg="add mod">
          <ac:chgData name="森 和彦" userId="f5e37903906664ca" providerId="LiveId" clId="{F50E392C-F065-4149-9021-00891E083C14}" dt="2021-02-12T19:18:49.242" v="180" actId="1076"/>
          <ac:picMkLst>
            <pc:docMk/>
            <pc:sldMk cId="1708596627" sldId="3402"/>
            <ac:picMk id="7" creationId="{DC23032A-005F-49E9-BFEE-D38C3BF21B17}"/>
          </ac:picMkLst>
        </pc:picChg>
      </pc:sldChg>
      <pc:sldChg chg="addSp delSp modSp new mod modClrScheme chgLayout">
        <pc:chgData name="森 和彦" userId="f5e37903906664ca" providerId="LiveId" clId="{F50E392C-F065-4149-9021-00891E083C14}" dt="2021-02-13T00:11:25.076" v="461" actId="207"/>
        <pc:sldMkLst>
          <pc:docMk/>
          <pc:sldMk cId="2778972999" sldId="3403"/>
        </pc:sldMkLst>
        <pc:spChg chg="del">
          <ac:chgData name="森 和彦" userId="f5e37903906664ca" providerId="LiveId" clId="{F50E392C-F065-4149-9021-00891E083C14}" dt="2021-02-12T19:20:03.549" v="182" actId="700"/>
          <ac:spMkLst>
            <pc:docMk/>
            <pc:sldMk cId="2778972999" sldId="3403"/>
            <ac:spMk id="2" creationId="{F5C94294-1109-405B-AAF5-26DDE6326C99}"/>
          </ac:spMkLst>
        </pc:spChg>
        <pc:spChg chg="mod ord">
          <ac:chgData name="森 和彦" userId="f5e37903906664ca" providerId="LiveId" clId="{F50E392C-F065-4149-9021-00891E083C14}" dt="2021-02-12T19:20:03.549" v="182" actId="700"/>
          <ac:spMkLst>
            <pc:docMk/>
            <pc:sldMk cId="2778972999" sldId="3403"/>
            <ac:spMk id="3" creationId="{890C0B5F-1DA0-4F34-B9FD-6CFBBF6005E9}"/>
          </ac:spMkLst>
        </pc:spChg>
        <pc:spChg chg="add mod">
          <ac:chgData name="森 和彦" userId="f5e37903906664ca" providerId="LiveId" clId="{F50E392C-F065-4149-9021-00891E083C14}" dt="2021-02-13T00:11:25.076" v="461" actId="207"/>
          <ac:spMkLst>
            <pc:docMk/>
            <pc:sldMk cId="2778972999" sldId="3403"/>
            <ac:spMk id="4" creationId="{FCF4A4B9-7280-462A-9B47-06EB0924A91F}"/>
          </ac:spMkLst>
        </pc:spChg>
      </pc:sldChg>
      <pc:sldChg chg="add">
        <pc:chgData name="森 和彦" userId="f5e37903906664ca" providerId="LiveId" clId="{F50E392C-F065-4149-9021-00891E083C14}" dt="2021-02-13T02:16:24.188" v="704"/>
        <pc:sldMkLst>
          <pc:docMk/>
          <pc:sldMk cId="17374225" sldId="3404"/>
        </pc:sldMkLst>
      </pc:sldChg>
      <pc:sldChg chg="add del">
        <pc:chgData name="森 和彦" userId="f5e37903906664ca" providerId="LiveId" clId="{F50E392C-F065-4149-9021-00891E083C14}" dt="2021-02-13T02:09:33.558" v="697" actId="2696"/>
        <pc:sldMkLst>
          <pc:docMk/>
          <pc:sldMk cId="2157466275" sldId="3404"/>
        </pc:sldMkLst>
      </pc:sldChg>
      <pc:sldChg chg="addSp modSp new del mod">
        <pc:chgData name="森 和彦" userId="f5e37903906664ca" providerId="LiveId" clId="{F50E392C-F065-4149-9021-00891E083C14}" dt="2021-02-13T00:08:13.289" v="444" actId="2696"/>
        <pc:sldMkLst>
          <pc:docMk/>
          <pc:sldMk cId="2656787689" sldId="3404"/>
        </pc:sldMkLst>
        <pc:picChg chg="add mod">
          <ac:chgData name="森 和彦" userId="f5e37903906664ca" providerId="LiveId" clId="{F50E392C-F065-4149-9021-00891E083C14}" dt="2021-02-12T23:47:49.091" v="440" actId="1076"/>
          <ac:picMkLst>
            <pc:docMk/>
            <pc:sldMk cId="2656787689" sldId="3404"/>
            <ac:picMk id="4" creationId="{0A088F08-D432-4528-99A6-DCAE7C5DEF44}"/>
          </ac:picMkLst>
        </pc:picChg>
      </pc:sldChg>
      <pc:sldChg chg="add del">
        <pc:chgData name="森 和彦" userId="f5e37903906664ca" providerId="LiveId" clId="{F50E392C-F065-4149-9021-00891E083C14}" dt="2021-02-13T02:16:19.813" v="703" actId="2696"/>
        <pc:sldMkLst>
          <pc:docMk/>
          <pc:sldMk cId="3091975577" sldId="3404"/>
        </pc:sldMkLst>
      </pc:sldChg>
      <pc:sldChg chg="addSp modSp new del mod">
        <pc:chgData name="森 和彦" userId="f5e37903906664ca" providerId="LiveId" clId="{F50E392C-F065-4149-9021-00891E083C14}" dt="2021-02-13T00:08:13.289" v="444" actId="2696"/>
        <pc:sldMkLst>
          <pc:docMk/>
          <pc:sldMk cId="1385231410" sldId="3405"/>
        </pc:sldMkLst>
        <pc:spChg chg="add mod">
          <ac:chgData name="森 和彦" userId="f5e37903906664ca" providerId="LiveId" clId="{F50E392C-F065-4149-9021-00891E083C14}" dt="2021-02-12T23:47:20.684" v="435" actId="113"/>
          <ac:spMkLst>
            <pc:docMk/>
            <pc:sldMk cId="1385231410" sldId="3405"/>
            <ac:spMk id="3" creationId="{14C3024A-3302-418B-AFF0-2B28458D4BB5}"/>
          </ac:spMkLst>
        </pc:spChg>
        <pc:spChg chg="add mod">
          <ac:chgData name="森 和彦" userId="f5e37903906664ca" providerId="LiveId" clId="{F50E392C-F065-4149-9021-00891E083C14}" dt="2021-02-12T23:47:27.437" v="437" actId="113"/>
          <ac:spMkLst>
            <pc:docMk/>
            <pc:sldMk cId="1385231410" sldId="3405"/>
            <ac:spMk id="4" creationId="{4D025CFF-7D03-409E-A1DA-09A6BFD7A63D}"/>
          </ac:spMkLst>
        </pc:spChg>
      </pc:sldChg>
      <pc:sldChg chg="add del">
        <pc:chgData name="森 和彦" userId="f5e37903906664ca" providerId="LiveId" clId="{F50E392C-F065-4149-9021-00891E083C14}" dt="2021-02-13T02:16:19.813" v="703" actId="2696"/>
        <pc:sldMkLst>
          <pc:docMk/>
          <pc:sldMk cId="1759556024" sldId="3405"/>
        </pc:sldMkLst>
      </pc:sldChg>
      <pc:sldChg chg="add">
        <pc:chgData name="森 和彦" userId="f5e37903906664ca" providerId="LiveId" clId="{F50E392C-F065-4149-9021-00891E083C14}" dt="2021-02-13T02:16:24.188" v="704"/>
        <pc:sldMkLst>
          <pc:docMk/>
          <pc:sldMk cId="1788853509" sldId="3405"/>
        </pc:sldMkLst>
      </pc:sldChg>
      <pc:sldChg chg="modSp add del mod">
        <pc:chgData name="森 和彦" userId="f5e37903906664ca" providerId="LiveId" clId="{F50E392C-F065-4149-9021-00891E083C14}" dt="2021-02-13T02:09:33.558" v="697" actId="2696"/>
        <pc:sldMkLst>
          <pc:docMk/>
          <pc:sldMk cId="2198298552" sldId="3405"/>
        </pc:sldMkLst>
        <pc:spChg chg="mod">
          <ac:chgData name="森 和彦" userId="f5e37903906664ca" providerId="LiveId" clId="{F50E392C-F065-4149-9021-00891E083C14}" dt="2021-02-13T00:27:08.268" v="495" actId="13926"/>
          <ac:spMkLst>
            <pc:docMk/>
            <pc:sldMk cId="2198298552" sldId="3405"/>
            <ac:spMk id="3" creationId="{14C3024A-3302-418B-AFF0-2B28458D4BB5}"/>
          </ac:spMkLst>
        </pc:spChg>
        <pc:spChg chg="mod">
          <ac:chgData name="森 和彦" userId="f5e37903906664ca" providerId="LiveId" clId="{F50E392C-F065-4149-9021-00891E083C14}" dt="2021-02-13T00:26:11.816" v="482" actId="113"/>
          <ac:spMkLst>
            <pc:docMk/>
            <pc:sldMk cId="2198298552" sldId="3405"/>
            <ac:spMk id="4" creationId="{4D025CFF-7D03-409E-A1DA-09A6BFD7A63D}"/>
          </ac:spMkLst>
        </pc:spChg>
      </pc:sldChg>
      <pc:sldChg chg="add">
        <pc:chgData name="森 和彦" userId="f5e37903906664ca" providerId="LiveId" clId="{F50E392C-F065-4149-9021-00891E083C14}" dt="2021-02-13T02:15:56.369" v="702"/>
        <pc:sldMkLst>
          <pc:docMk/>
          <pc:sldMk cId="1865261575" sldId="3406"/>
        </pc:sldMkLst>
      </pc:sldChg>
      <pc:sldChg chg="addSp modSp new del mod ord">
        <pc:chgData name="森 和彦" userId="f5e37903906664ca" providerId="LiveId" clId="{F50E392C-F065-4149-9021-00891E083C14}" dt="2021-02-13T02:15:41.717" v="701" actId="2696"/>
        <pc:sldMkLst>
          <pc:docMk/>
          <pc:sldMk cId="2444282894" sldId="3406"/>
        </pc:sldMkLst>
        <pc:spChg chg="add mod">
          <ac:chgData name="森 和彦" userId="f5e37903906664ca" providerId="LiveId" clId="{F50E392C-F065-4149-9021-00891E083C14}" dt="2021-02-13T00:24:39.051" v="476" actId="1076"/>
          <ac:spMkLst>
            <pc:docMk/>
            <pc:sldMk cId="2444282894" sldId="3406"/>
            <ac:spMk id="5" creationId="{38F5B7B5-665D-4794-8F62-7DE2EE007539}"/>
          </ac:spMkLst>
        </pc:spChg>
        <pc:picChg chg="add mod">
          <ac:chgData name="森 和彦" userId="f5e37903906664ca" providerId="LiveId" clId="{F50E392C-F065-4149-9021-00891E083C14}" dt="2021-02-13T00:24:19.539" v="472" actId="1076"/>
          <ac:picMkLst>
            <pc:docMk/>
            <pc:sldMk cId="2444282894" sldId="3406"/>
            <ac:picMk id="4" creationId="{7F15605E-C0EE-404F-BB47-61C867477E91}"/>
          </ac:picMkLst>
        </pc:picChg>
      </pc:sldChg>
      <pc:sldChg chg="addSp modSp new del mod ord">
        <pc:chgData name="森 和彦" userId="f5e37903906664ca" providerId="LiveId" clId="{F50E392C-F065-4149-9021-00891E083C14}" dt="2021-02-13T02:15:41.717" v="701" actId="2696"/>
        <pc:sldMkLst>
          <pc:docMk/>
          <pc:sldMk cId="232622449" sldId="3407"/>
        </pc:sldMkLst>
        <pc:spChg chg="add mod">
          <ac:chgData name="森 和彦" userId="f5e37903906664ca" providerId="LiveId" clId="{F50E392C-F065-4149-9021-00891E083C14}" dt="2021-02-13T00:25:31.446" v="479"/>
          <ac:spMkLst>
            <pc:docMk/>
            <pc:sldMk cId="232622449" sldId="3407"/>
            <ac:spMk id="5" creationId="{6E74120F-ECA5-44DD-88E9-F431B1F29A74}"/>
          </ac:spMkLst>
        </pc:spChg>
        <pc:picChg chg="add">
          <ac:chgData name="森 和彦" userId="f5e37903906664ca" providerId="LiveId" clId="{F50E392C-F065-4149-9021-00891E083C14}" dt="2021-02-13T00:25:22.796" v="478" actId="22"/>
          <ac:picMkLst>
            <pc:docMk/>
            <pc:sldMk cId="232622449" sldId="3407"/>
            <ac:picMk id="4" creationId="{1771767D-4F0C-4A1F-9DEB-0331B86E8655}"/>
          </ac:picMkLst>
        </pc:picChg>
      </pc:sldChg>
      <pc:sldChg chg="add">
        <pc:chgData name="森 和彦" userId="f5e37903906664ca" providerId="LiveId" clId="{F50E392C-F065-4149-9021-00891E083C14}" dt="2021-02-13T02:15:56.369" v="702"/>
        <pc:sldMkLst>
          <pc:docMk/>
          <pc:sldMk cId="2626727026" sldId="3407"/>
        </pc:sldMkLst>
      </pc:sldChg>
      <pc:sldChg chg="addSp modSp new mod">
        <pc:chgData name="森 和彦" userId="f5e37903906664ca" providerId="LiveId" clId="{F50E392C-F065-4149-9021-00891E083C14}" dt="2021-02-13T00:37:18.007" v="508" actId="14100"/>
        <pc:sldMkLst>
          <pc:docMk/>
          <pc:sldMk cId="1425415711" sldId="3408"/>
        </pc:sldMkLst>
        <pc:picChg chg="add mod">
          <ac:chgData name="森 和彦" userId="f5e37903906664ca" providerId="LiveId" clId="{F50E392C-F065-4149-9021-00891E083C14}" dt="2021-02-13T00:37:18.007" v="508" actId="14100"/>
          <ac:picMkLst>
            <pc:docMk/>
            <pc:sldMk cId="1425415711" sldId="3408"/>
            <ac:picMk id="4" creationId="{2CEF6504-CA5F-4B51-8E79-05FA16504EB9}"/>
          </ac:picMkLst>
        </pc:picChg>
      </pc:sldChg>
      <pc:sldChg chg="addSp delSp modSp new mod ord modClrScheme chgLayout">
        <pc:chgData name="森 和彦" userId="f5e37903906664ca" providerId="LiveId" clId="{F50E392C-F065-4149-9021-00891E083C14}" dt="2021-02-13T00:54:24.993" v="628"/>
        <pc:sldMkLst>
          <pc:docMk/>
          <pc:sldMk cId="2553238562" sldId="3409"/>
        </pc:sldMkLst>
        <pc:spChg chg="mod ord modVis">
          <ac:chgData name="森 和彦" userId="f5e37903906664ca" providerId="LiveId" clId="{F50E392C-F065-4149-9021-00891E083C14}" dt="2021-02-13T00:38:59.526" v="513" actId="26606"/>
          <ac:spMkLst>
            <pc:docMk/>
            <pc:sldMk cId="2553238562" sldId="3409"/>
            <ac:spMk id="2" creationId="{AE401B05-40A4-464B-8D5D-DEDA74C1AF2D}"/>
          </ac:spMkLst>
        </pc:spChg>
        <pc:spChg chg="add del mod">
          <ac:chgData name="森 和彦" userId="f5e37903906664ca" providerId="LiveId" clId="{F50E392C-F065-4149-9021-00891E083C14}" dt="2021-02-13T00:40:59.260" v="517" actId="11529"/>
          <ac:spMkLst>
            <pc:docMk/>
            <pc:sldMk cId="2553238562" sldId="3409"/>
            <ac:spMk id="5" creationId="{6B3FF261-9157-43D8-9FCD-CC3C4255DC9C}"/>
          </ac:spMkLst>
        </pc:spChg>
        <pc:spChg chg="add mod">
          <ac:chgData name="森 和彦" userId="f5e37903906664ca" providerId="LiveId" clId="{F50E392C-F065-4149-9021-00891E083C14}" dt="2021-02-13T00:51:50.364" v="615" actId="14100"/>
          <ac:spMkLst>
            <pc:docMk/>
            <pc:sldMk cId="2553238562" sldId="3409"/>
            <ac:spMk id="6" creationId="{0A53F8F0-F5B2-4282-AA4A-A388AB30FB9B}"/>
          </ac:spMkLst>
        </pc:spChg>
        <pc:spChg chg="add mod">
          <ac:chgData name="森 和彦" userId="f5e37903906664ca" providerId="LiveId" clId="{F50E392C-F065-4149-9021-00891E083C14}" dt="2021-02-13T00:50:27.453" v="559" actId="1076"/>
          <ac:spMkLst>
            <pc:docMk/>
            <pc:sldMk cId="2553238562" sldId="3409"/>
            <ac:spMk id="7" creationId="{04317364-84DE-474F-8AB3-8BEED786E202}"/>
          </ac:spMkLst>
        </pc:spChg>
        <pc:spChg chg="add del mod">
          <ac:chgData name="森 和彦" userId="f5e37903906664ca" providerId="LiveId" clId="{F50E392C-F065-4149-9021-00891E083C14}" dt="2021-02-13T00:51:31.215" v="614"/>
          <ac:spMkLst>
            <pc:docMk/>
            <pc:sldMk cId="2553238562" sldId="3409"/>
            <ac:spMk id="8" creationId="{61FE699E-4B77-4ABD-BDFC-D46768634349}"/>
          </ac:spMkLst>
        </pc:spChg>
        <pc:spChg chg="add mod">
          <ac:chgData name="森 和彦" userId="f5e37903906664ca" providerId="LiveId" clId="{F50E392C-F065-4149-9021-00891E083C14}" dt="2021-02-13T00:51:30.544" v="612" actId="1076"/>
          <ac:spMkLst>
            <pc:docMk/>
            <pc:sldMk cId="2553238562" sldId="3409"/>
            <ac:spMk id="9" creationId="{98A6E42A-6D65-44E5-BF8D-CC8213F620B5}"/>
          </ac:spMkLst>
        </pc:spChg>
        <pc:picChg chg="add mod">
          <ac:chgData name="森 和彦" userId="f5e37903906664ca" providerId="LiveId" clId="{F50E392C-F065-4149-9021-00891E083C14}" dt="2021-02-13T00:38:59.526" v="513" actId="26606"/>
          <ac:picMkLst>
            <pc:docMk/>
            <pc:sldMk cId="2553238562" sldId="3409"/>
            <ac:picMk id="4" creationId="{6C65D4AB-22E2-494D-9953-3A941B9A5EAA}"/>
          </ac:picMkLst>
        </pc:picChg>
      </pc:sldChg>
      <pc:sldChg chg="addSp delSp modSp new mod modClrScheme chgLayout">
        <pc:chgData name="森 和彦" userId="f5e37903906664ca" providerId="LiveId" clId="{F50E392C-F065-4149-9021-00891E083C14}" dt="2021-02-13T00:59:48.300" v="640" actId="13926"/>
        <pc:sldMkLst>
          <pc:docMk/>
          <pc:sldMk cId="2386639214" sldId="3410"/>
        </pc:sldMkLst>
        <pc:spChg chg="mod">
          <ac:chgData name="森 和彦" userId="f5e37903906664ca" providerId="LiveId" clId="{F50E392C-F065-4149-9021-00891E083C14}" dt="2021-02-13T00:53:50.693" v="626" actId="26606"/>
          <ac:spMkLst>
            <pc:docMk/>
            <pc:sldMk cId="2386639214" sldId="3410"/>
            <ac:spMk id="2" creationId="{2FE18F7B-1C90-4B13-B262-B35A948BFADB}"/>
          </ac:spMkLst>
        </pc:spChg>
        <pc:spChg chg="add del mod">
          <ac:chgData name="森 和彦" userId="f5e37903906664ca" providerId="LiveId" clId="{F50E392C-F065-4149-9021-00891E083C14}" dt="2021-02-13T00:53:50.035" v="623" actId="26606"/>
          <ac:spMkLst>
            <pc:docMk/>
            <pc:sldMk cId="2386639214" sldId="3410"/>
            <ac:spMk id="8" creationId="{59ABF562-8FED-4DF2-B425-482E0D6E1CBD}"/>
          </ac:spMkLst>
        </pc:spChg>
        <pc:spChg chg="add del mod">
          <ac:chgData name="森 和彦" userId="f5e37903906664ca" providerId="LiveId" clId="{F50E392C-F065-4149-9021-00891E083C14}" dt="2021-02-13T00:53:50.660" v="625" actId="26606"/>
          <ac:spMkLst>
            <pc:docMk/>
            <pc:sldMk cId="2386639214" sldId="3410"/>
            <ac:spMk id="10" creationId="{A4ED4D85-4C3D-4213-A85B-DA339C053CB7}"/>
          </ac:spMkLst>
        </pc:spChg>
        <pc:spChg chg="add del mod">
          <ac:chgData name="森 和彦" userId="f5e37903906664ca" providerId="LiveId" clId="{F50E392C-F065-4149-9021-00891E083C14}" dt="2021-02-13T00:53:50.660" v="625" actId="26606"/>
          <ac:spMkLst>
            <pc:docMk/>
            <pc:sldMk cId="2386639214" sldId="3410"/>
            <ac:spMk id="11" creationId="{1ECBC3C4-70BA-4C41-A8D1-986C3639BF02}"/>
          </ac:spMkLst>
        </pc:spChg>
        <pc:graphicFrameChg chg="add mod modGraphic">
          <ac:chgData name="森 和彦" userId="f5e37903906664ca" providerId="LiveId" clId="{F50E392C-F065-4149-9021-00891E083C14}" dt="2021-02-13T00:59:48.300" v="640" actId="13926"/>
          <ac:graphicFrameMkLst>
            <pc:docMk/>
            <pc:sldMk cId="2386639214" sldId="3410"/>
            <ac:graphicFrameMk id="3" creationId="{46F40E90-570B-4B07-ACAB-35385688EFC8}"/>
          </ac:graphicFrameMkLst>
        </pc:graphicFrameChg>
      </pc:sldChg>
      <pc:sldChg chg="new del">
        <pc:chgData name="森 和彦" userId="f5e37903906664ca" providerId="LiveId" clId="{F50E392C-F065-4149-9021-00891E083C14}" dt="2021-02-13T00:53:03.238" v="617" actId="680"/>
        <pc:sldMkLst>
          <pc:docMk/>
          <pc:sldMk cId="3097308803" sldId="3410"/>
        </pc:sldMkLst>
      </pc:sldChg>
      <pc:sldChg chg="addSp delSp modSp new mod modClrScheme chgLayout">
        <pc:chgData name="森 和彦" userId="f5e37903906664ca" providerId="LiveId" clId="{F50E392C-F065-4149-9021-00891E083C14}" dt="2021-02-13T01:42:40.970" v="646" actId="26606"/>
        <pc:sldMkLst>
          <pc:docMk/>
          <pc:sldMk cId="863315017" sldId="3411"/>
        </pc:sldMkLst>
        <pc:spChg chg="del">
          <ac:chgData name="森 和彦" userId="f5e37903906664ca" providerId="LiveId" clId="{F50E392C-F065-4149-9021-00891E083C14}" dt="2021-02-13T01:42:25.858" v="642" actId="700"/>
          <ac:spMkLst>
            <pc:docMk/>
            <pc:sldMk cId="863315017" sldId="3411"/>
            <ac:spMk id="2" creationId="{DBC44A67-B750-424C-B618-AB9196BC7CDC}"/>
          </ac:spMkLst>
        </pc:spChg>
        <pc:spChg chg="mod ord modVis">
          <ac:chgData name="森 和彦" userId="f5e37903906664ca" providerId="LiveId" clId="{F50E392C-F065-4149-9021-00891E083C14}" dt="2021-02-13T01:42:40.970" v="646" actId="26606"/>
          <ac:spMkLst>
            <pc:docMk/>
            <pc:sldMk cId="863315017" sldId="3411"/>
            <ac:spMk id="3" creationId="{D84F133C-D5D6-4D6D-83E4-1190EBEBE935}"/>
          </ac:spMkLst>
        </pc:spChg>
        <pc:picChg chg="add mod">
          <ac:chgData name="森 和彦" userId="f5e37903906664ca" providerId="LiveId" clId="{F50E392C-F065-4149-9021-00891E083C14}" dt="2021-02-13T01:42:40.970" v="646" actId="26606"/>
          <ac:picMkLst>
            <pc:docMk/>
            <pc:sldMk cId="863315017" sldId="3411"/>
            <ac:picMk id="5" creationId="{2F1038A5-A8C4-469E-926F-69C8C9097C2A}"/>
          </ac:picMkLst>
        </pc:picChg>
      </pc:sldChg>
      <pc:sldChg chg="addSp delSp modSp new mod ord modClrScheme chgLayout">
        <pc:chgData name="森 和彦" userId="f5e37903906664ca" providerId="LiveId" clId="{F50E392C-F065-4149-9021-00891E083C14}" dt="2021-02-13T01:52:11.512" v="654"/>
        <pc:sldMkLst>
          <pc:docMk/>
          <pc:sldMk cId="852407913" sldId="3412"/>
        </pc:sldMkLst>
        <pc:spChg chg="del">
          <ac:chgData name="森 和彦" userId="f5e37903906664ca" providerId="LiveId" clId="{F50E392C-F065-4149-9021-00891E083C14}" dt="2021-02-13T01:46:57.462" v="648" actId="700"/>
          <ac:spMkLst>
            <pc:docMk/>
            <pc:sldMk cId="852407913" sldId="3412"/>
            <ac:spMk id="2" creationId="{B355B34D-C5B1-4737-A39B-D15A50DF6CD2}"/>
          </ac:spMkLst>
        </pc:spChg>
        <pc:spChg chg="del">
          <ac:chgData name="森 和彦" userId="f5e37903906664ca" providerId="LiveId" clId="{F50E392C-F065-4149-9021-00891E083C14}" dt="2021-02-13T01:46:57.462" v="648" actId="700"/>
          <ac:spMkLst>
            <pc:docMk/>
            <pc:sldMk cId="852407913" sldId="3412"/>
            <ac:spMk id="3" creationId="{09444ABE-09C9-49B6-B2CB-96664E08ECDD}"/>
          </ac:spMkLst>
        </pc:spChg>
        <pc:spChg chg="mod ord modVis">
          <ac:chgData name="森 和彦" userId="f5e37903906664ca" providerId="LiveId" clId="{F50E392C-F065-4149-9021-00891E083C14}" dt="2021-02-13T01:47:01.568" v="652" actId="26606"/>
          <ac:spMkLst>
            <pc:docMk/>
            <pc:sldMk cId="852407913" sldId="3412"/>
            <ac:spMk id="4" creationId="{E731F92E-6CAA-4C8E-982D-82765284A898}"/>
          </ac:spMkLst>
        </pc:spChg>
        <pc:picChg chg="add mod">
          <ac:chgData name="森 和彦" userId="f5e37903906664ca" providerId="LiveId" clId="{F50E392C-F065-4149-9021-00891E083C14}" dt="2021-02-13T01:47:01.568" v="652" actId="26606"/>
          <ac:picMkLst>
            <pc:docMk/>
            <pc:sldMk cId="852407913" sldId="3412"/>
            <ac:picMk id="6" creationId="{FF2354A3-05E0-4DC1-91FA-1321A5A43AC1}"/>
          </ac:picMkLst>
        </pc:picChg>
      </pc:sldChg>
      <pc:sldChg chg="addSp delSp modSp new mod modClrScheme chgLayout">
        <pc:chgData name="森 和彦" userId="f5e37903906664ca" providerId="LiveId" clId="{F50E392C-F065-4149-9021-00891E083C14}" dt="2021-02-13T01:57:03.316" v="664" actId="26606"/>
        <pc:sldMkLst>
          <pc:docMk/>
          <pc:sldMk cId="43090277" sldId="3413"/>
        </pc:sldMkLst>
        <pc:spChg chg="del">
          <ac:chgData name="森 和彦" userId="f5e37903906664ca" providerId="LiveId" clId="{F50E392C-F065-4149-9021-00891E083C14}" dt="2021-02-13T01:56:47.050" v="656" actId="700"/>
          <ac:spMkLst>
            <pc:docMk/>
            <pc:sldMk cId="43090277" sldId="3413"/>
            <ac:spMk id="2" creationId="{08DA92A9-9E2F-4528-86F0-0571225766AF}"/>
          </ac:spMkLst>
        </pc:spChg>
        <pc:spChg chg="del">
          <ac:chgData name="森 和彦" userId="f5e37903906664ca" providerId="LiveId" clId="{F50E392C-F065-4149-9021-00891E083C14}" dt="2021-02-13T01:56:47.050" v="656" actId="700"/>
          <ac:spMkLst>
            <pc:docMk/>
            <pc:sldMk cId="43090277" sldId="3413"/>
            <ac:spMk id="3" creationId="{96F16D17-70FB-4804-BB5A-A41909B4B427}"/>
          </ac:spMkLst>
        </pc:spChg>
        <pc:spChg chg="mod ord modVis">
          <ac:chgData name="森 和彦" userId="f5e37903906664ca" providerId="LiveId" clId="{F50E392C-F065-4149-9021-00891E083C14}" dt="2021-02-13T01:57:03.316" v="664" actId="26606"/>
          <ac:spMkLst>
            <pc:docMk/>
            <pc:sldMk cId="43090277" sldId="3413"/>
            <ac:spMk id="4" creationId="{430ED0CD-2A9E-439B-A140-B86099E3387A}"/>
          </ac:spMkLst>
        </pc:spChg>
        <pc:picChg chg="add mod">
          <ac:chgData name="森 和彦" userId="f5e37903906664ca" providerId="LiveId" clId="{F50E392C-F065-4149-9021-00891E083C14}" dt="2021-02-13T01:57:03.316" v="664" actId="26606"/>
          <ac:picMkLst>
            <pc:docMk/>
            <pc:sldMk cId="43090277" sldId="3413"/>
            <ac:picMk id="6" creationId="{12F24F03-841B-4500-8FA8-90D75059D6F9}"/>
          </ac:picMkLst>
        </pc:picChg>
      </pc:sldChg>
      <pc:sldChg chg="addSp delSp modSp new mod modClrScheme chgLayout">
        <pc:chgData name="森 和彦" userId="f5e37903906664ca" providerId="LiveId" clId="{F50E392C-F065-4149-9021-00891E083C14}" dt="2021-02-13T02:06:11.657" v="670" actId="26606"/>
        <pc:sldMkLst>
          <pc:docMk/>
          <pc:sldMk cId="4107170914" sldId="3414"/>
        </pc:sldMkLst>
        <pc:spChg chg="del">
          <ac:chgData name="森 和彦" userId="f5e37903906664ca" providerId="LiveId" clId="{F50E392C-F065-4149-9021-00891E083C14}" dt="2021-02-13T02:06:02.732" v="666" actId="700"/>
          <ac:spMkLst>
            <pc:docMk/>
            <pc:sldMk cId="4107170914" sldId="3414"/>
            <ac:spMk id="2" creationId="{49658565-0080-49AB-92D4-6482C914D686}"/>
          </ac:spMkLst>
        </pc:spChg>
        <pc:spChg chg="del">
          <ac:chgData name="森 和彦" userId="f5e37903906664ca" providerId="LiveId" clId="{F50E392C-F065-4149-9021-00891E083C14}" dt="2021-02-13T02:06:02.732" v="666" actId="700"/>
          <ac:spMkLst>
            <pc:docMk/>
            <pc:sldMk cId="4107170914" sldId="3414"/>
            <ac:spMk id="3" creationId="{33ED8ECA-7994-4694-937B-2DE59C6209A6}"/>
          </ac:spMkLst>
        </pc:spChg>
        <pc:spChg chg="mod ord modVis">
          <ac:chgData name="森 和彦" userId="f5e37903906664ca" providerId="LiveId" clId="{F50E392C-F065-4149-9021-00891E083C14}" dt="2021-02-13T02:06:11.657" v="670" actId="26606"/>
          <ac:spMkLst>
            <pc:docMk/>
            <pc:sldMk cId="4107170914" sldId="3414"/>
            <ac:spMk id="4" creationId="{67B47EC7-21AD-49E8-80E4-293AE93C8EC2}"/>
          </ac:spMkLst>
        </pc:spChg>
        <pc:picChg chg="add mod">
          <ac:chgData name="森 和彦" userId="f5e37903906664ca" providerId="LiveId" clId="{F50E392C-F065-4149-9021-00891E083C14}" dt="2021-02-13T02:06:11.657" v="670" actId="26606"/>
          <ac:picMkLst>
            <pc:docMk/>
            <pc:sldMk cId="4107170914" sldId="3414"/>
            <ac:picMk id="6" creationId="{D1789FCF-B421-4DCD-9BAE-DAA3527C6381}"/>
          </ac:picMkLst>
        </pc:picChg>
      </pc:sldChg>
      <pc:sldMasterChg chg="delSldLayout">
        <pc:chgData name="森 和彦" userId="f5e37903906664ca" providerId="LiveId" clId="{F50E392C-F065-4149-9021-00891E083C14}" dt="2021-02-13T02:08:07.191" v="672" actId="2696"/>
        <pc:sldMasterMkLst>
          <pc:docMk/>
          <pc:sldMasterMk cId="4109540165" sldId="2147483830"/>
        </pc:sldMasterMkLst>
        <pc:sldLayoutChg chg="del">
          <pc:chgData name="森 和彦" userId="f5e37903906664ca" providerId="LiveId" clId="{F50E392C-F065-4149-9021-00891E083C14}" dt="2021-02-13T02:08:07.191" v="672" actId="2696"/>
          <pc:sldLayoutMkLst>
            <pc:docMk/>
            <pc:sldMasterMk cId="4109540165" sldId="2147483830"/>
            <pc:sldLayoutMk cId="3616798057" sldId="214748414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入院</c:v>
                </c:pt>
              </c:strCache>
            </c:strRef>
          </c:tx>
          <c:spPr>
            <a:ln w="25400" cap="rnd">
              <a:solidFill>
                <a:schemeClr val="accent1"/>
              </a:solidFill>
              <a:prstDash val="sysDash"/>
              <a:round/>
            </a:ln>
            <a:effectLst/>
          </c:spPr>
          <c:marker>
            <c:symbol val="circle"/>
            <c:size val="2"/>
            <c:spPr>
              <a:solidFill>
                <a:schemeClr val="accent1"/>
              </a:solidFill>
              <a:ln w="9525">
                <a:solidFill>
                  <a:schemeClr val="accent1"/>
                </a:solidFill>
              </a:ln>
              <a:effectLst/>
            </c:spPr>
          </c:marker>
          <c:cat>
            <c:strRef>
              <c:f>Sheet1!$A$2:$A$9</c:f>
              <c:strCache>
                <c:ptCount val="8"/>
                <c:pt idx="0">
                  <c:v>H８</c:v>
                </c:pt>
                <c:pt idx="1">
                  <c:v>H１１</c:v>
                </c:pt>
                <c:pt idx="2">
                  <c:v>H１４</c:v>
                </c:pt>
                <c:pt idx="3">
                  <c:v>H１７</c:v>
                </c:pt>
                <c:pt idx="4">
                  <c:v>H２０</c:v>
                </c:pt>
                <c:pt idx="5">
                  <c:v>H２３</c:v>
                </c:pt>
                <c:pt idx="6">
                  <c:v>H２６</c:v>
                </c:pt>
                <c:pt idx="7">
                  <c:v>H２９</c:v>
                </c:pt>
              </c:strCache>
            </c:strRef>
          </c:cat>
          <c:val>
            <c:numRef>
              <c:f>Sheet1!$B$2:$B$9</c:f>
              <c:numCache>
                <c:formatCode>General</c:formatCode>
                <c:ptCount val="8"/>
                <c:pt idx="0">
                  <c:v>13.440000000000001</c:v>
                </c:pt>
                <c:pt idx="1">
                  <c:v>13.680000000000001</c:v>
                </c:pt>
                <c:pt idx="2">
                  <c:v>13.940000000000001</c:v>
                </c:pt>
                <c:pt idx="3">
                  <c:v>14.49</c:v>
                </c:pt>
                <c:pt idx="4">
                  <c:v>14.14</c:v>
                </c:pt>
                <c:pt idx="5">
                  <c:v>13.48</c:v>
                </c:pt>
                <c:pt idx="6">
                  <c:v>12.940000000000001</c:v>
                </c:pt>
                <c:pt idx="7">
                  <c:v>12.61</c:v>
                </c:pt>
              </c:numCache>
            </c:numRef>
          </c:val>
          <c:smooth val="0"/>
          <c:extLst>
            <c:ext xmlns:c16="http://schemas.microsoft.com/office/drawing/2014/chart" uri="{C3380CC4-5D6E-409C-BE32-E72D297353CC}">
              <c16:uniqueId val="{00000000-3F40-4AB7-A598-D4635679BA95}"/>
            </c:ext>
          </c:extLst>
        </c:ser>
        <c:ser>
          <c:idx val="1"/>
          <c:order val="1"/>
          <c:tx>
            <c:strRef>
              <c:f>Sheet1!$C$1</c:f>
              <c:strCache>
                <c:ptCount val="1"/>
                <c:pt idx="0">
                  <c:v>外来</c:v>
                </c:pt>
              </c:strCache>
            </c:strRef>
          </c:tx>
          <c:spPr>
            <a:ln w="22225" cap="rnd">
              <a:solidFill>
                <a:schemeClr val="accent2"/>
              </a:solidFill>
              <a:round/>
            </a:ln>
            <a:effectLst/>
          </c:spPr>
          <c:marker>
            <c:symbol val="square"/>
            <c:size val="2"/>
            <c:spPr>
              <a:solidFill>
                <a:schemeClr val="accent2"/>
              </a:solidFill>
              <a:ln w="9525">
                <a:solidFill>
                  <a:schemeClr val="accent2"/>
                </a:solidFill>
              </a:ln>
              <a:effectLst/>
            </c:spPr>
          </c:marker>
          <c:cat>
            <c:strRef>
              <c:f>Sheet1!$A$2:$A$9</c:f>
              <c:strCache>
                <c:ptCount val="8"/>
                <c:pt idx="0">
                  <c:v>H８</c:v>
                </c:pt>
                <c:pt idx="1">
                  <c:v>H１１</c:v>
                </c:pt>
                <c:pt idx="2">
                  <c:v>H１４</c:v>
                </c:pt>
                <c:pt idx="3">
                  <c:v>H１７</c:v>
                </c:pt>
                <c:pt idx="4">
                  <c:v>H２０</c:v>
                </c:pt>
                <c:pt idx="5">
                  <c:v>H２３</c:v>
                </c:pt>
                <c:pt idx="6">
                  <c:v>H２６</c:v>
                </c:pt>
                <c:pt idx="7">
                  <c:v>H２９</c:v>
                </c:pt>
              </c:strCache>
            </c:strRef>
          </c:cat>
          <c:val>
            <c:numRef>
              <c:f>Sheet1!$C$2:$C$9</c:f>
              <c:numCache>
                <c:formatCode>General</c:formatCode>
                <c:ptCount val="8"/>
                <c:pt idx="0">
                  <c:v>12.7</c:v>
                </c:pt>
                <c:pt idx="1">
                  <c:v>11.99</c:v>
                </c:pt>
                <c:pt idx="2">
                  <c:v>11.97</c:v>
                </c:pt>
                <c:pt idx="3">
                  <c:v>14.01</c:v>
                </c:pt>
                <c:pt idx="4">
                  <c:v>15.64</c:v>
                </c:pt>
                <c:pt idx="5">
                  <c:v>16.350000000000001</c:v>
                </c:pt>
                <c:pt idx="6">
                  <c:v>17.14</c:v>
                </c:pt>
                <c:pt idx="7">
                  <c:v>18.36</c:v>
                </c:pt>
              </c:numCache>
            </c:numRef>
          </c:val>
          <c:smooth val="0"/>
          <c:extLst>
            <c:ext xmlns:c16="http://schemas.microsoft.com/office/drawing/2014/chart" uri="{C3380CC4-5D6E-409C-BE32-E72D297353CC}">
              <c16:uniqueId val="{00000001-3F40-4AB7-A598-D4635679BA95}"/>
            </c:ext>
          </c:extLst>
        </c:ser>
        <c:dLbls>
          <c:showLegendKey val="0"/>
          <c:showVal val="0"/>
          <c:showCatName val="0"/>
          <c:showSerName val="0"/>
          <c:showPercent val="0"/>
          <c:showBubbleSize val="0"/>
        </c:dLbls>
        <c:marker val="1"/>
        <c:smooth val="0"/>
        <c:axId val="610809008"/>
        <c:axId val="610816912"/>
      </c:lineChart>
      <c:catAx>
        <c:axId val="610809008"/>
        <c:scaling>
          <c:orientation val="minMax"/>
        </c:scaling>
        <c:delete val="1"/>
        <c:axPos val="b"/>
        <c:numFmt formatCode="General" sourceLinked="1"/>
        <c:majorTickMark val="none"/>
        <c:minorTickMark val="none"/>
        <c:tickLblPos val="nextTo"/>
        <c:crossAx val="610816912"/>
        <c:crosses val="autoZero"/>
        <c:auto val="1"/>
        <c:lblAlgn val="ctr"/>
        <c:lblOffset val="100"/>
        <c:noMultiLvlLbl val="0"/>
      </c:catAx>
      <c:valAx>
        <c:axId val="610816912"/>
        <c:scaling>
          <c:orientation val="minMax"/>
          <c:min val="1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10809008"/>
        <c:crosses val="autoZero"/>
        <c:crossBetween val="between"/>
        <c:majorUnit val="5"/>
      </c:valAx>
      <c:spPr>
        <a:noFill/>
        <a:ln w="6350">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quarter" idx="1"/>
          </p:nvPr>
        </p:nvSpPr>
        <p:spPr>
          <a:xfrm>
            <a:off x="5593127" y="0"/>
            <a:ext cx="4278842" cy="342900"/>
          </a:xfrm>
          <a:prstGeom prst="rect">
            <a:avLst/>
          </a:prstGeom>
        </p:spPr>
        <p:txBody>
          <a:bodyPr vert="horz" lIns="91440" tIns="45720" rIns="91440" bIns="45720" rtlCol="0"/>
          <a:lstStyle>
            <a:lvl1pPr algn="r">
              <a:defRPr sz="1200"/>
            </a:lvl1pPr>
          </a:lstStyle>
          <a:p>
            <a:fld id="{F1A9F0B5-03FB-462D-9DA4-BB612ECCCF9D}" type="datetime1">
              <a:rPr kumimoji="1" lang="ja-JP" altLang="en-US" smtClean="0"/>
              <a:pPr/>
              <a:t>2021/2/13</a:t>
            </a:fld>
            <a:endParaRPr kumimoji="1" lang="ja-JP" altLang="en-US"/>
          </a:p>
        </p:txBody>
      </p:sp>
      <p:sp>
        <p:nvSpPr>
          <p:cNvPr id="4" name="フッター プレースホルダー 3"/>
          <p:cNvSpPr>
            <a:spLocks noGrp="1"/>
          </p:cNvSpPr>
          <p:nvPr>
            <p:ph type="ftr" sz="quarter" idx="2"/>
          </p:nvPr>
        </p:nvSpPr>
        <p:spPr>
          <a:xfrm>
            <a:off x="5" y="6513911"/>
            <a:ext cx="4278842"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3127" y="6513911"/>
            <a:ext cx="4278842" cy="342900"/>
          </a:xfrm>
          <a:prstGeom prst="rect">
            <a:avLst/>
          </a:prstGeom>
        </p:spPr>
        <p:txBody>
          <a:bodyPr vert="horz" lIns="91440" tIns="45720" rIns="91440" bIns="45720" rtlCol="0" anchor="b"/>
          <a:lstStyle>
            <a:lvl1pPr algn="r">
              <a:defRPr sz="1200"/>
            </a:lvl1pPr>
          </a:lstStyle>
          <a:p>
            <a:fld id="{97764491-56A8-42E7-878B-563529E450F5}" type="slidenum">
              <a:rPr kumimoji="1" lang="ja-JP" altLang="en-US" smtClean="0"/>
              <a:pPr/>
              <a:t>‹#›</a:t>
            </a:fld>
            <a:endParaRPr kumimoji="1" lang="ja-JP" altLang="en-US"/>
          </a:p>
        </p:txBody>
      </p:sp>
    </p:spTree>
    <p:extLst>
      <p:ext uri="{BB962C8B-B14F-4D97-AF65-F5344CB8AC3E}">
        <p14:creationId xmlns:p14="http://schemas.microsoft.com/office/powerpoint/2010/main" val="16107159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0"/>
            <a:ext cx="4278842" cy="342900"/>
          </a:xfrm>
          <a:prstGeom prst="rect">
            <a:avLst/>
          </a:prstGeom>
        </p:spPr>
        <p:txBody>
          <a:bodyPr vert="horz" lIns="91440" tIns="45720" rIns="91440" bIns="45720" rtlCol="0"/>
          <a:lstStyle>
            <a:lvl1pPr algn="l">
              <a:defRPr sz="1200"/>
            </a:lvl1pPr>
          </a:lstStyle>
          <a:p>
            <a:r>
              <a:rPr kumimoji="1" lang="en-US" altLang="zh-TW"/>
              <a:t>PhRMA S&amp;R Forum</a:t>
            </a:r>
            <a:endParaRPr kumimoji="1" lang="ja-JP" altLang="en-US"/>
          </a:p>
        </p:txBody>
      </p:sp>
      <p:sp>
        <p:nvSpPr>
          <p:cNvPr id="3" name="日付プレースホルダー 2"/>
          <p:cNvSpPr>
            <a:spLocks noGrp="1"/>
          </p:cNvSpPr>
          <p:nvPr>
            <p:ph type="dt" idx="1"/>
          </p:nvPr>
        </p:nvSpPr>
        <p:spPr>
          <a:xfrm>
            <a:off x="5593127" y="0"/>
            <a:ext cx="4278842" cy="342900"/>
          </a:xfrm>
          <a:prstGeom prst="rect">
            <a:avLst/>
          </a:prstGeom>
        </p:spPr>
        <p:txBody>
          <a:bodyPr vert="horz" lIns="91440" tIns="45720" rIns="91440" bIns="45720" rtlCol="0"/>
          <a:lstStyle>
            <a:lvl1pPr algn="r">
              <a:defRPr sz="1200"/>
            </a:lvl1pPr>
          </a:lstStyle>
          <a:p>
            <a:fld id="{6B03F4BB-1E51-4E68-BC0C-38ECCF511375}" type="datetime1">
              <a:rPr kumimoji="1" lang="ja-JP" altLang="en-US" smtClean="0"/>
              <a:pPr/>
              <a:t>2021/2/13</a:t>
            </a:fld>
            <a:endParaRPr kumimoji="1" lang="ja-JP" altLang="en-US"/>
          </a:p>
        </p:txBody>
      </p:sp>
      <p:sp>
        <p:nvSpPr>
          <p:cNvPr id="4" name="スライド イメージ プレースホルダー 3"/>
          <p:cNvSpPr>
            <a:spLocks noGrp="1" noRot="1" noChangeAspect="1"/>
          </p:cNvSpPr>
          <p:nvPr>
            <p:ph type="sldImg" idx="2"/>
          </p:nvPr>
        </p:nvSpPr>
        <p:spPr>
          <a:xfrm>
            <a:off x="3081338" y="514350"/>
            <a:ext cx="3711575" cy="25701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5" y="3257550"/>
            <a:ext cx="7899400" cy="30861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5" y="6513911"/>
            <a:ext cx="4278842"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3127" y="6513911"/>
            <a:ext cx="4278842" cy="342900"/>
          </a:xfrm>
          <a:prstGeom prst="rect">
            <a:avLst/>
          </a:prstGeom>
        </p:spPr>
        <p:txBody>
          <a:bodyPr vert="horz" lIns="91440" tIns="45720" rIns="91440" bIns="45720" rtlCol="0" anchor="b"/>
          <a:lstStyle>
            <a:lvl1pPr algn="r">
              <a:defRPr sz="1200"/>
            </a:lvl1pPr>
          </a:lstStyle>
          <a:p>
            <a:fld id="{0EA59B8A-4BCE-4A04-B665-913DC1CFC4C7}" type="slidenum">
              <a:rPr kumimoji="1" lang="ja-JP" altLang="en-US" smtClean="0"/>
              <a:pPr/>
              <a:t>‹#›</a:t>
            </a:fld>
            <a:endParaRPr kumimoji="1" lang="ja-JP" altLang="en-US"/>
          </a:p>
        </p:txBody>
      </p:sp>
    </p:spTree>
    <p:extLst>
      <p:ext uri="{BB962C8B-B14F-4D97-AF65-F5344CB8AC3E}">
        <p14:creationId xmlns:p14="http://schemas.microsoft.com/office/powerpoint/2010/main" val="28461617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a:xfrm>
            <a:off x="3081338" y="514350"/>
            <a:ext cx="3711575" cy="2570163"/>
          </a:xfrm>
          <a:ln/>
        </p:spPr>
      </p:sp>
      <p:sp>
        <p:nvSpPr>
          <p:cNvPr id="51203" name="ノート プレースホルダ 2"/>
          <p:cNvSpPr>
            <a:spLocks noGrp="1"/>
          </p:cNvSpPr>
          <p:nvPr>
            <p:ph type="body" idx="1"/>
          </p:nvPr>
        </p:nvSpPr>
        <p:spPr>
          <a:noFill/>
          <a:ln/>
        </p:spPr>
        <p:txBody>
          <a:bodyPr/>
          <a:lstStyle/>
          <a:p>
            <a:endParaRPr lang="ja-JP" altLang="en-US">
              <a:ea typeface="ＭＳ Ｐ明朝" pitchFamily="18" charset="-128"/>
            </a:endParaRPr>
          </a:p>
        </p:txBody>
      </p:sp>
      <p:sp>
        <p:nvSpPr>
          <p:cNvPr id="51204" name="スライド番号プレースホルダ 3"/>
          <p:cNvSpPr>
            <a:spLocks noGrp="1"/>
          </p:cNvSpPr>
          <p:nvPr>
            <p:ph type="sldNum" sz="quarter" idx="5"/>
          </p:nvPr>
        </p:nvSpPr>
        <p:spPr>
          <a:noFill/>
        </p:spPr>
        <p:txBody>
          <a:bodyPr/>
          <a:lstStyle/>
          <a:p>
            <a:fld id="{80837493-16BD-4136-A623-63B8A584114F}" type="slidenum">
              <a:rPr lang="en-US" altLang="ja-JP" smtClean="0">
                <a:solidFill>
                  <a:prstClr val="black"/>
                </a:solidFill>
              </a:rPr>
              <a:pPr/>
              <a:t>1</a:t>
            </a:fld>
            <a:endParaRPr lang="en-US" altLang="ja-JP">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4084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82F711-8460-44F0-B145-010A647A073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669243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reeform 3"/>
          <p:cNvSpPr>
            <a:spLocks noChangeArrowheads="1"/>
          </p:cNvSpPr>
          <p:nvPr userDrawn="1"/>
        </p:nvSpPr>
        <p:spPr bwMode="auto">
          <a:xfrm>
            <a:off x="165103" y="152400"/>
            <a:ext cx="7479375" cy="6553200"/>
          </a:xfrm>
          <a:custGeom>
            <a:avLst/>
            <a:gdLst/>
            <a:ahLst/>
            <a:cxnLst>
              <a:cxn ang="0">
                <a:pos x="7026" y="11533"/>
              </a:cxn>
              <a:cxn ang="0">
                <a:pos x="11866" y="0"/>
              </a:cxn>
              <a:cxn ang="0">
                <a:pos x="0" y="0"/>
              </a:cxn>
              <a:cxn ang="0">
                <a:pos x="0" y="11520"/>
              </a:cxn>
              <a:cxn ang="0">
                <a:pos x="7026" y="11533"/>
              </a:cxn>
            </a:cxnLst>
            <a:rect l="0" t="0" r="r" b="b"/>
            <a:pathLst>
              <a:path w="11866" h="11520">
                <a:moveTo>
                  <a:pt x="7026" y="11533"/>
                </a:moveTo>
                <a:lnTo>
                  <a:pt x="11866" y="0"/>
                </a:lnTo>
                <a:lnTo>
                  <a:pt x="0" y="0"/>
                </a:lnTo>
                <a:lnTo>
                  <a:pt x="0" y="11520"/>
                </a:lnTo>
                <a:lnTo>
                  <a:pt x="7026" y="11533"/>
                </a:lnTo>
                <a:close/>
              </a:path>
            </a:pathLst>
          </a:custGeom>
          <a:solidFill>
            <a:srgbClr val="D52B1E"/>
          </a:solidFill>
          <a:ln w="9525">
            <a:noFill/>
            <a:round/>
            <a:headEnd/>
            <a:tailEnd/>
          </a:ln>
        </p:spPr>
        <p:txBody>
          <a:bodyPr lIns="91407" tIns="45705" rIns="91407" bIns="45705"/>
          <a:lstStyle/>
          <a:p>
            <a:pPr>
              <a:defRPr/>
            </a:pPr>
            <a:endParaRPr kumimoji="0" lang="en-US" dirty="0">
              <a:solidFill>
                <a:prstClr val="black"/>
              </a:solidFill>
              <a:ea typeface="ＭＳ Ｐゴシック" pitchFamily="50" charset="-128"/>
            </a:endParaRPr>
          </a:p>
        </p:txBody>
      </p:sp>
      <p:sp>
        <p:nvSpPr>
          <p:cNvPr id="3" name="Freeform 4"/>
          <p:cNvSpPr>
            <a:spLocks noChangeArrowheads="1"/>
          </p:cNvSpPr>
          <p:nvPr userDrawn="1"/>
        </p:nvSpPr>
        <p:spPr bwMode="auto">
          <a:xfrm>
            <a:off x="4806824" y="152400"/>
            <a:ext cx="4934082" cy="6553200"/>
          </a:xfrm>
          <a:custGeom>
            <a:avLst/>
            <a:gdLst/>
            <a:ahLst/>
            <a:cxnLst>
              <a:cxn ang="0">
                <a:pos x="4840" y="0"/>
              </a:cxn>
              <a:cxn ang="0">
                <a:pos x="0" y="11533"/>
              </a:cxn>
              <a:cxn ang="0">
                <a:pos x="7826" y="11520"/>
              </a:cxn>
              <a:cxn ang="0">
                <a:pos x="7826" y="0"/>
              </a:cxn>
              <a:cxn ang="0">
                <a:pos x="4840" y="0"/>
              </a:cxn>
            </a:cxnLst>
            <a:rect l="0" t="0" r="r" b="b"/>
            <a:pathLst>
              <a:path w="7827" h="11520">
                <a:moveTo>
                  <a:pt x="4840" y="0"/>
                </a:moveTo>
                <a:lnTo>
                  <a:pt x="0" y="11533"/>
                </a:lnTo>
                <a:lnTo>
                  <a:pt x="7826" y="11520"/>
                </a:lnTo>
                <a:lnTo>
                  <a:pt x="7826" y="0"/>
                </a:lnTo>
                <a:lnTo>
                  <a:pt x="4840" y="0"/>
                </a:lnTo>
                <a:close/>
              </a:path>
            </a:pathLst>
          </a:custGeom>
          <a:solidFill>
            <a:srgbClr val="5E6167"/>
          </a:solidFill>
          <a:ln w="9525">
            <a:noFill/>
            <a:round/>
            <a:headEnd/>
            <a:tailEnd/>
          </a:ln>
        </p:spPr>
        <p:txBody>
          <a:bodyPr lIns="91407" tIns="45705" rIns="91407" bIns="45705"/>
          <a:lstStyle/>
          <a:p>
            <a:pPr>
              <a:defRPr/>
            </a:pPr>
            <a:endParaRPr kumimoji="0" lang="en-US" dirty="0">
              <a:solidFill>
                <a:prstClr val="black"/>
              </a:solidFill>
              <a:ea typeface="ＭＳ Ｐゴシック" pitchFamily="50" charset="-128"/>
            </a:endParaRPr>
          </a:p>
        </p:txBody>
      </p:sp>
      <p:pic>
        <p:nvPicPr>
          <p:cNvPr id="4" name="Picture 4" descr="11303_Japan_PPT_logo copy.jpg"/>
          <p:cNvPicPr>
            <a:picLocks noChangeAspect="1"/>
          </p:cNvPicPr>
          <p:nvPr userDrawn="1"/>
        </p:nvPicPr>
        <p:blipFill>
          <a:blip r:embed="rId2" cstate="print"/>
          <a:srcRect/>
          <a:stretch>
            <a:fillRect/>
          </a:stretch>
        </p:blipFill>
        <p:spPr bwMode="auto">
          <a:xfrm>
            <a:off x="330200" y="5800800"/>
            <a:ext cx="2476500" cy="752475"/>
          </a:xfrm>
          <a:prstGeom prst="rect">
            <a:avLst/>
          </a:prstGeom>
          <a:noFill/>
          <a:ln w="9525">
            <a:noFill/>
            <a:miter lim="800000"/>
            <a:headEnd/>
            <a:tailEnd/>
          </a:ln>
        </p:spPr>
      </p:pic>
    </p:spTree>
    <p:extLst>
      <p:ext uri="{BB962C8B-B14F-4D97-AF65-F5344CB8AC3E}">
        <p14:creationId xmlns:p14="http://schemas.microsoft.com/office/powerpoint/2010/main" val="2906196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1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1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603" y="152400"/>
            <a:ext cx="2263349" cy="838200"/>
            <a:chOff x="6902355" y="152400"/>
            <a:chExt cx="2089245" cy="838200"/>
          </a:xfrm>
          <a:solidFill>
            <a:srgbClr val="5E6167"/>
          </a:solidFill>
        </p:grpSpPr>
        <p:sp>
          <p:nvSpPr>
            <p:cNvPr id="8" name="Rectangle 1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9" name="Flowchart: Data 1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Vertical Text Placeholder 2"/>
          <p:cNvSpPr>
            <a:spLocks noGrp="1"/>
          </p:cNvSpPr>
          <p:nvPr>
            <p:ph type="body" orient="vert" idx="1"/>
          </p:nvPr>
        </p:nvSpPr>
        <p:spPr>
          <a:xfrm>
            <a:off x="495300" y="1371606"/>
            <a:ext cx="8915400" cy="4525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1" name="Date Placeholder 3"/>
          <p:cNvSpPr>
            <a:spLocks noGrp="1"/>
          </p:cNvSpPr>
          <p:nvPr>
            <p:ph type="dt" sz="half" idx="10"/>
          </p:nvPr>
        </p:nvSpPr>
        <p:spPr/>
        <p:txBody>
          <a:bodyPr/>
          <a:lstStyle>
            <a:lvl1pPr algn="l">
              <a:defRPr sz="1000">
                <a:solidFill>
                  <a:prstClr val="black"/>
                </a:solidFill>
              </a:defRPr>
            </a:lvl1pPr>
          </a:lstStyle>
          <a:p>
            <a:pPr>
              <a:defRPr/>
            </a:pPr>
            <a:fld id="{495383D5-B6F3-486B-99D2-14B5046C65CA}" type="datetime1">
              <a:rPr lang="ja-JP" altLang="en-US" smtClean="0"/>
              <a:pPr>
                <a:defRPr/>
              </a:pPr>
              <a:t>2021/2/13</a:t>
            </a:fld>
            <a:endParaRPr lang="en-US" dirty="0"/>
          </a:p>
        </p:txBody>
      </p:sp>
      <p:sp>
        <p:nvSpPr>
          <p:cNvPr id="12"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3"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0C1FFACF-1CE3-40DD-9A0E-0EE1B1C5B984}" type="slidenum">
              <a:rPr lang="en-US" altLang="ja-JP"/>
              <a:pPr>
                <a:defRPr/>
              </a:pPr>
              <a:t>‹#›</a:t>
            </a:fld>
            <a:endParaRPr lang="en-US" altLang="ja-JP"/>
          </a:p>
        </p:txBody>
      </p:sp>
    </p:spTree>
    <p:extLst>
      <p:ext uri="{BB962C8B-B14F-4D97-AF65-F5344CB8AC3E}">
        <p14:creationId xmlns:p14="http://schemas.microsoft.com/office/powerpoint/2010/main" val="267505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1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1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603" y="152400"/>
            <a:ext cx="2263349" cy="838200"/>
            <a:chOff x="6902355" y="152400"/>
            <a:chExt cx="2089245" cy="838200"/>
          </a:xfrm>
          <a:solidFill>
            <a:srgbClr val="5E6167"/>
          </a:solidFill>
        </p:grpSpPr>
        <p:sp>
          <p:nvSpPr>
            <p:cNvPr id="8" name="Rectangle 1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9" name="Flowchart: Data 1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1"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Vertical Title 1"/>
          <p:cNvSpPr>
            <a:spLocks noGrp="1"/>
          </p:cNvSpPr>
          <p:nvPr>
            <p:ph type="title" orient="vert"/>
          </p:nvPr>
        </p:nvSpPr>
        <p:spPr>
          <a:xfrm>
            <a:off x="7181850" y="1219206"/>
            <a:ext cx="2228850" cy="48307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95300" y="1219206"/>
            <a:ext cx="6521450" cy="48307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0"/>
          </p:nvPr>
        </p:nvSpPr>
        <p:spPr/>
        <p:txBody>
          <a:bodyPr/>
          <a:lstStyle>
            <a:lvl1pPr algn="l">
              <a:defRPr sz="1000">
                <a:solidFill>
                  <a:prstClr val="black"/>
                </a:solidFill>
              </a:defRPr>
            </a:lvl1pPr>
          </a:lstStyle>
          <a:p>
            <a:pPr>
              <a:defRPr/>
            </a:pPr>
            <a:fld id="{9E49AA37-A2DE-4535-9ED9-FCCD0AB062A6}" type="datetime1">
              <a:rPr lang="ja-JP" altLang="en-US" smtClean="0"/>
              <a:pPr>
                <a:defRPr/>
              </a:pPr>
              <a:t>2021/2/13</a:t>
            </a:fld>
            <a:endParaRPr lang="en-US" dirty="0"/>
          </a:p>
        </p:txBody>
      </p:sp>
      <p:sp>
        <p:nvSpPr>
          <p:cNvPr id="13"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4"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92738D60-26B8-45F7-B61C-C97524FA1955}" type="slidenum">
              <a:rPr lang="en-US" altLang="ja-JP"/>
              <a:pPr>
                <a:defRPr/>
              </a:pPr>
              <a:t>‹#›</a:t>
            </a:fld>
            <a:endParaRPr lang="en-US" altLang="ja-JP"/>
          </a:p>
        </p:txBody>
      </p:sp>
    </p:spTree>
    <p:extLst>
      <p:ext uri="{BB962C8B-B14F-4D97-AF65-F5344CB8AC3E}">
        <p14:creationId xmlns:p14="http://schemas.microsoft.com/office/powerpoint/2010/main" val="1518721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53"/>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fld id="{BC72B9A1-C5B7-4AD8-8642-EB0A12EDE763}" type="datetime1">
              <a:rPr lang="ja-JP" altLang="en-US" smtClean="0"/>
              <a:pPr>
                <a:defRPr/>
              </a:pPr>
              <a:t>2021/2/13</a:t>
            </a:fld>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8A827A-923F-4A43-9104-CD63865029DD}" type="slidenum">
              <a:rPr lang="en-US" altLang="ja-JP"/>
              <a:pPr>
                <a:defRPr/>
              </a:pPr>
              <a:t>‹#›</a:t>
            </a:fld>
            <a:endParaRPr lang="en-US" altLang="ja-JP"/>
          </a:p>
        </p:txBody>
      </p:sp>
    </p:spTree>
    <p:extLst>
      <p:ext uri="{BB962C8B-B14F-4D97-AF65-F5344CB8AC3E}">
        <p14:creationId xmlns:p14="http://schemas.microsoft.com/office/powerpoint/2010/main" val="2753246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64"/>
            <a:ext cx="84201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287C1FD-5FB9-409B-9D67-A2C0261AC7B1}"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92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3EF5D8E-9646-4006-A404-7CFD690BA4F1}"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498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39"/>
            <a:ext cx="84201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5CC00909-2F5A-45A7-A124-373848F95094}"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374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210B185C-143F-47E4-B210-C42122D3AE3F}"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2442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7B97BB-CBAD-41DB-BBC9-090749703B71}"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5677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5C18C4F-F909-4CEB-A14A-EC61A730A833}"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017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E487253-B1E1-4DC2-8164-F7B156A45B36}"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0472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7"/>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8"/>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603" y="152400"/>
            <a:ext cx="2263349" cy="838200"/>
            <a:chOff x="6902355" y="152400"/>
            <a:chExt cx="2089245" cy="838200"/>
          </a:xfrm>
          <a:solidFill>
            <a:srgbClr val="5E6167"/>
          </a:solidFill>
        </p:grpSpPr>
        <p:sp>
          <p:nvSpPr>
            <p:cNvPr id="8" name="Rectangle 10"/>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9" name="Flowchart: Data 11"/>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9389420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BC90399A-4CA0-47E7-99CB-309074829C8A}"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925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8E857816-8D87-45C2-A9BD-AF914A2833BF}"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58459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FFB6360-EB03-4B84-9364-1EBAB82BE19E}"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2199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8"/>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00" y="274648"/>
            <a:ext cx="65214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653943E-1CAE-4868-AA24-98F9EAFC64A2}"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2115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48"/>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fld id="{D11D7DA8-0F22-479F-A7CD-7A6C5D194FE4}" type="datetime1">
              <a:rPr lang="ja-JP" altLang="en-US" smtClean="0">
                <a:solidFill>
                  <a:prstClr val="black">
                    <a:tint val="75000"/>
                  </a:prstClr>
                </a:solidFill>
              </a:rPr>
              <a:pPr>
                <a:defRPr/>
              </a:pPr>
              <a:t>2021/2/13</a:t>
            </a:fld>
            <a:endParaRPr lang="en-US" altLang="ja-JP">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D495A53C-0D8A-401F-96A4-FDEC6434F79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180163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5950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495619" y="274544"/>
            <a:ext cx="8914775" cy="1143000"/>
          </a:xfrm>
          <a:prstGeom prst="rect">
            <a:avLst/>
          </a:prstGeom>
        </p:spPr>
        <p:txBody>
          <a:bodyPr/>
          <a:lstStyle/>
          <a:p>
            <a:r>
              <a:rPr lang="ja-JP" altLang="en-US"/>
              <a:t>マスタ タイトルの書式設定</a:t>
            </a:r>
          </a:p>
        </p:txBody>
      </p:sp>
    </p:spTree>
    <p:extLst>
      <p:ext uri="{BB962C8B-B14F-4D97-AF65-F5344CB8AC3E}">
        <p14:creationId xmlns:p14="http://schemas.microsoft.com/office/powerpoint/2010/main" val="4249677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reeform 3"/>
          <p:cNvSpPr>
            <a:spLocks noChangeArrowheads="1"/>
          </p:cNvSpPr>
          <p:nvPr userDrawn="1"/>
        </p:nvSpPr>
        <p:spPr bwMode="auto">
          <a:xfrm>
            <a:off x="165103" y="152400"/>
            <a:ext cx="7479375" cy="6553200"/>
          </a:xfrm>
          <a:custGeom>
            <a:avLst/>
            <a:gdLst/>
            <a:ahLst/>
            <a:cxnLst>
              <a:cxn ang="0">
                <a:pos x="7026" y="11533"/>
              </a:cxn>
              <a:cxn ang="0">
                <a:pos x="11866" y="0"/>
              </a:cxn>
              <a:cxn ang="0">
                <a:pos x="0" y="0"/>
              </a:cxn>
              <a:cxn ang="0">
                <a:pos x="0" y="11520"/>
              </a:cxn>
              <a:cxn ang="0">
                <a:pos x="7026" y="11533"/>
              </a:cxn>
            </a:cxnLst>
            <a:rect l="0" t="0" r="r" b="b"/>
            <a:pathLst>
              <a:path w="11866" h="11520">
                <a:moveTo>
                  <a:pt x="7026" y="11533"/>
                </a:moveTo>
                <a:lnTo>
                  <a:pt x="11866" y="0"/>
                </a:lnTo>
                <a:lnTo>
                  <a:pt x="0" y="0"/>
                </a:lnTo>
                <a:lnTo>
                  <a:pt x="0" y="11520"/>
                </a:lnTo>
                <a:lnTo>
                  <a:pt x="7026" y="11533"/>
                </a:lnTo>
                <a:close/>
              </a:path>
            </a:pathLst>
          </a:custGeom>
          <a:solidFill>
            <a:srgbClr val="D52B1E"/>
          </a:solidFill>
          <a:ln w="9525">
            <a:noFill/>
            <a:round/>
            <a:headEnd/>
            <a:tailEnd/>
          </a:ln>
        </p:spPr>
        <p:txBody>
          <a:bodyPr lIns="91407" tIns="45705" rIns="91407" bIns="45705"/>
          <a:lstStyle/>
          <a:p>
            <a:pPr>
              <a:defRPr/>
            </a:pPr>
            <a:endParaRPr kumimoji="0" lang="en-US" dirty="0">
              <a:solidFill>
                <a:prstClr val="black"/>
              </a:solidFill>
              <a:ea typeface="ＭＳ Ｐゴシック" pitchFamily="50" charset="-128"/>
            </a:endParaRPr>
          </a:p>
        </p:txBody>
      </p:sp>
      <p:sp>
        <p:nvSpPr>
          <p:cNvPr id="3" name="Freeform 4"/>
          <p:cNvSpPr>
            <a:spLocks noChangeArrowheads="1"/>
          </p:cNvSpPr>
          <p:nvPr userDrawn="1"/>
        </p:nvSpPr>
        <p:spPr bwMode="auto">
          <a:xfrm>
            <a:off x="4806824" y="152400"/>
            <a:ext cx="4934082" cy="6553200"/>
          </a:xfrm>
          <a:custGeom>
            <a:avLst/>
            <a:gdLst/>
            <a:ahLst/>
            <a:cxnLst>
              <a:cxn ang="0">
                <a:pos x="4840" y="0"/>
              </a:cxn>
              <a:cxn ang="0">
                <a:pos x="0" y="11533"/>
              </a:cxn>
              <a:cxn ang="0">
                <a:pos x="7826" y="11520"/>
              </a:cxn>
              <a:cxn ang="0">
                <a:pos x="7826" y="0"/>
              </a:cxn>
              <a:cxn ang="0">
                <a:pos x="4840" y="0"/>
              </a:cxn>
            </a:cxnLst>
            <a:rect l="0" t="0" r="r" b="b"/>
            <a:pathLst>
              <a:path w="7827" h="11520">
                <a:moveTo>
                  <a:pt x="4840" y="0"/>
                </a:moveTo>
                <a:lnTo>
                  <a:pt x="0" y="11533"/>
                </a:lnTo>
                <a:lnTo>
                  <a:pt x="7826" y="11520"/>
                </a:lnTo>
                <a:lnTo>
                  <a:pt x="7826" y="0"/>
                </a:lnTo>
                <a:lnTo>
                  <a:pt x="4840" y="0"/>
                </a:lnTo>
                <a:close/>
              </a:path>
            </a:pathLst>
          </a:custGeom>
          <a:solidFill>
            <a:srgbClr val="5E6167"/>
          </a:solidFill>
          <a:ln w="9525">
            <a:noFill/>
            <a:round/>
            <a:headEnd/>
            <a:tailEnd/>
          </a:ln>
        </p:spPr>
        <p:txBody>
          <a:bodyPr lIns="91407" tIns="45705" rIns="91407" bIns="45705"/>
          <a:lstStyle/>
          <a:p>
            <a:pPr>
              <a:defRPr/>
            </a:pPr>
            <a:endParaRPr kumimoji="0" lang="en-US" dirty="0">
              <a:solidFill>
                <a:prstClr val="black"/>
              </a:solidFill>
              <a:ea typeface="ＭＳ Ｐゴシック" pitchFamily="50" charset="-128"/>
            </a:endParaRPr>
          </a:p>
        </p:txBody>
      </p:sp>
      <p:pic>
        <p:nvPicPr>
          <p:cNvPr id="4" name="Picture 4" descr="11303_Japan_PPT_logo copy.jpg"/>
          <p:cNvPicPr>
            <a:picLocks noChangeAspect="1"/>
          </p:cNvPicPr>
          <p:nvPr userDrawn="1"/>
        </p:nvPicPr>
        <p:blipFill>
          <a:blip r:embed="rId2" cstate="print"/>
          <a:srcRect/>
          <a:stretch>
            <a:fillRect/>
          </a:stretch>
        </p:blipFill>
        <p:spPr bwMode="auto">
          <a:xfrm>
            <a:off x="330200" y="5800792"/>
            <a:ext cx="2476500" cy="752475"/>
          </a:xfrm>
          <a:prstGeom prst="rect">
            <a:avLst/>
          </a:prstGeom>
          <a:noFill/>
          <a:ln w="9525">
            <a:noFill/>
            <a:miter lim="800000"/>
            <a:headEnd/>
            <a:tailEnd/>
          </a:ln>
        </p:spPr>
      </p:pic>
    </p:spTree>
    <p:extLst>
      <p:ext uri="{BB962C8B-B14F-4D97-AF65-F5344CB8AC3E}">
        <p14:creationId xmlns:p14="http://schemas.microsoft.com/office/powerpoint/2010/main" val="5427080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7"/>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8"/>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598" y="152400"/>
            <a:ext cx="2263349" cy="838200"/>
            <a:chOff x="6902355" y="152400"/>
            <a:chExt cx="2089245" cy="838200"/>
          </a:xfrm>
          <a:solidFill>
            <a:srgbClr val="5E6167"/>
          </a:solidFill>
        </p:grpSpPr>
        <p:sp>
          <p:nvSpPr>
            <p:cNvPr id="8" name="Rectangle 10"/>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9" name="Flowchart: Data 11"/>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549372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1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1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598" y="152400"/>
            <a:ext cx="2263349" cy="838200"/>
            <a:chOff x="6902355" y="152400"/>
            <a:chExt cx="2089245" cy="838200"/>
          </a:xfrm>
          <a:solidFill>
            <a:srgbClr val="5E6167"/>
          </a:solidFill>
        </p:grpSpPr>
        <p:sp>
          <p:nvSpPr>
            <p:cNvPr id="8" name="Rectangle 1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srgbClr val="5E6167"/>
                </a:solidFill>
              </a:endParaRPr>
            </a:p>
          </p:txBody>
        </p:sp>
        <p:sp>
          <p:nvSpPr>
            <p:cNvPr id="9" name="Flowchart: Data 1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srgbClr val="5E6167"/>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1"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Title 1"/>
          <p:cNvSpPr>
            <a:spLocks noGrp="1"/>
          </p:cNvSpPr>
          <p:nvPr>
            <p:ph type="title"/>
          </p:nvPr>
        </p:nvSpPr>
        <p:spPr>
          <a:xfrm>
            <a:off x="782506" y="4406984"/>
            <a:ext cx="8420100" cy="1362075"/>
          </a:xfrm>
        </p:spPr>
        <p:txBody>
          <a:bodyPr anchor="t">
            <a:normAutofit/>
          </a:bodyPr>
          <a:lstStyle>
            <a:lvl1pPr algn="l">
              <a:defRPr sz="3200" b="1" cap="a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en-US" dirty="0"/>
              <a:t>Click to edit Master text styles</a:t>
            </a:r>
          </a:p>
        </p:txBody>
      </p:sp>
      <p:sp>
        <p:nvSpPr>
          <p:cNvPr id="12"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3"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4"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7FA0EF18-51C6-4AA5-82B8-AE7DA4DF497E}" type="slidenum">
              <a:rPr lang="en-US" altLang="ja-JP"/>
              <a:pPr>
                <a:defRPr/>
              </a:pPr>
              <a:t>‹#›</a:t>
            </a:fld>
            <a:endParaRPr lang="en-US" altLang="ja-JP"/>
          </a:p>
        </p:txBody>
      </p:sp>
    </p:spTree>
    <p:extLst>
      <p:ext uri="{BB962C8B-B14F-4D97-AF65-F5344CB8AC3E}">
        <p14:creationId xmlns:p14="http://schemas.microsoft.com/office/powerpoint/2010/main" val="106717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1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1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603" y="152400"/>
            <a:ext cx="2263349" cy="838200"/>
            <a:chOff x="6902355" y="152400"/>
            <a:chExt cx="2089245" cy="838200"/>
          </a:xfrm>
          <a:solidFill>
            <a:srgbClr val="5E6167"/>
          </a:solidFill>
        </p:grpSpPr>
        <p:sp>
          <p:nvSpPr>
            <p:cNvPr id="8" name="Rectangle 1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srgbClr val="5E6167"/>
                </a:solidFill>
              </a:endParaRPr>
            </a:p>
          </p:txBody>
        </p:sp>
        <p:sp>
          <p:nvSpPr>
            <p:cNvPr id="9" name="Flowchart: Data 1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srgbClr val="5E6167"/>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1"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Title 1"/>
          <p:cNvSpPr>
            <a:spLocks noGrp="1"/>
          </p:cNvSpPr>
          <p:nvPr>
            <p:ph type="title"/>
          </p:nvPr>
        </p:nvSpPr>
        <p:spPr>
          <a:xfrm>
            <a:off x="782506" y="4406992"/>
            <a:ext cx="8420100" cy="1362075"/>
          </a:xfrm>
        </p:spPr>
        <p:txBody>
          <a:bodyPr anchor="t">
            <a:normAutofit/>
          </a:bodyPr>
          <a:lstStyle>
            <a:lvl1pPr algn="l">
              <a:defRPr sz="3200" b="1" cap="a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en-US" dirty="0"/>
              <a:t>Click to edit Master text styles</a:t>
            </a:r>
          </a:p>
        </p:txBody>
      </p:sp>
      <p:sp>
        <p:nvSpPr>
          <p:cNvPr id="12" name="Date Placeholder 3"/>
          <p:cNvSpPr>
            <a:spLocks noGrp="1"/>
          </p:cNvSpPr>
          <p:nvPr>
            <p:ph type="dt" sz="half" idx="10"/>
          </p:nvPr>
        </p:nvSpPr>
        <p:spPr/>
        <p:txBody>
          <a:bodyPr/>
          <a:lstStyle>
            <a:lvl1pPr algn="l">
              <a:defRPr sz="1000">
                <a:solidFill>
                  <a:prstClr val="black"/>
                </a:solidFill>
              </a:defRPr>
            </a:lvl1pPr>
          </a:lstStyle>
          <a:p>
            <a:pPr>
              <a:defRPr/>
            </a:pPr>
            <a:fld id="{3DEF9090-B517-4321-BB21-4F2027B748D5}" type="datetime1">
              <a:rPr lang="ja-JP" altLang="en-US" smtClean="0"/>
              <a:pPr>
                <a:defRPr/>
              </a:pPr>
              <a:t>2021/2/13</a:t>
            </a:fld>
            <a:endParaRPr lang="en-US" dirty="0"/>
          </a:p>
        </p:txBody>
      </p:sp>
      <p:sp>
        <p:nvSpPr>
          <p:cNvPr id="13"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4"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7FA0EF18-51C6-4AA5-82B8-AE7DA4DF497E}" type="slidenum">
              <a:rPr lang="en-US" altLang="ja-JP"/>
              <a:pPr>
                <a:defRPr/>
              </a:pPr>
              <a:t>‹#›</a:t>
            </a:fld>
            <a:endParaRPr lang="en-US" altLang="ja-JP"/>
          </a:p>
        </p:txBody>
      </p:sp>
    </p:spTree>
    <p:extLst>
      <p:ext uri="{BB962C8B-B14F-4D97-AF65-F5344CB8AC3E}">
        <p14:creationId xmlns:p14="http://schemas.microsoft.com/office/powerpoint/2010/main" val="2400974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15"/>
          <p:cNvGrpSpPr/>
          <p:nvPr userDrawn="1"/>
        </p:nvGrpSpPr>
        <p:grpSpPr>
          <a:xfrm>
            <a:off x="165114" y="152400"/>
            <a:ext cx="7463999" cy="838200"/>
            <a:chOff x="152400" y="152400"/>
            <a:chExt cx="6889845" cy="838200"/>
          </a:xfrm>
          <a:solidFill>
            <a:srgbClr val="D52B1E"/>
          </a:solidFill>
        </p:grpSpPr>
        <p:sp>
          <p:nvSpPr>
            <p:cNvPr id="6" name="Freeform 1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7" name="Flowchart: Data 1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8" name="Group 17"/>
          <p:cNvGrpSpPr/>
          <p:nvPr userDrawn="1"/>
        </p:nvGrpSpPr>
        <p:grpSpPr>
          <a:xfrm>
            <a:off x="7477598" y="152400"/>
            <a:ext cx="2263349" cy="838200"/>
            <a:chOff x="6902355" y="152400"/>
            <a:chExt cx="2089245" cy="838200"/>
          </a:xfrm>
          <a:solidFill>
            <a:srgbClr val="5E6167"/>
          </a:solidFill>
        </p:grpSpPr>
        <p:sp>
          <p:nvSpPr>
            <p:cNvPr id="9" name="Rectangle 1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0" name="Flowchart: Data 1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2"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3"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4"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8B15119E-0000-4761-B392-B0F59225F46B}" type="slidenum">
              <a:rPr lang="en-US" altLang="ja-JP"/>
              <a:pPr>
                <a:defRPr/>
              </a:pPr>
              <a:t>‹#›</a:t>
            </a:fld>
            <a:endParaRPr lang="en-US" altLang="ja-JP"/>
          </a:p>
        </p:txBody>
      </p:sp>
    </p:spTree>
    <p:extLst>
      <p:ext uri="{BB962C8B-B14F-4D97-AF65-F5344CB8AC3E}">
        <p14:creationId xmlns:p14="http://schemas.microsoft.com/office/powerpoint/2010/main" val="25968440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7" name="Group 15"/>
          <p:cNvGrpSpPr/>
          <p:nvPr userDrawn="1"/>
        </p:nvGrpSpPr>
        <p:grpSpPr>
          <a:xfrm>
            <a:off x="165114" y="152400"/>
            <a:ext cx="7463999" cy="838200"/>
            <a:chOff x="152400" y="152400"/>
            <a:chExt cx="6889845" cy="838200"/>
          </a:xfrm>
          <a:solidFill>
            <a:srgbClr val="D52B1E"/>
          </a:solidFill>
        </p:grpSpPr>
        <p:sp>
          <p:nvSpPr>
            <p:cNvPr id="8" name="Freeform 17"/>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9" name="Flowchart: Data 18"/>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10" name="Group 17"/>
          <p:cNvGrpSpPr/>
          <p:nvPr userDrawn="1"/>
        </p:nvGrpSpPr>
        <p:grpSpPr>
          <a:xfrm>
            <a:off x="7477598" y="152400"/>
            <a:ext cx="2263349" cy="838200"/>
            <a:chOff x="6902355" y="152400"/>
            <a:chExt cx="2089245" cy="838200"/>
          </a:xfrm>
          <a:solidFill>
            <a:srgbClr val="5E6167"/>
          </a:solidFill>
        </p:grpSpPr>
        <p:sp>
          <p:nvSpPr>
            <p:cNvPr id="11" name="Rectangle 20"/>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2" name="Flowchart: Data 21"/>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3"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Text Placeholder 2"/>
          <p:cNvSpPr>
            <a:spLocks noGrp="1"/>
          </p:cNvSpPr>
          <p:nvPr>
            <p:ph type="body" idx="1"/>
          </p:nvPr>
        </p:nvSpPr>
        <p:spPr>
          <a:xfrm>
            <a:off x="495300" y="1535113"/>
            <a:ext cx="4376870" cy="639762"/>
          </a:xfrm>
        </p:spPr>
        <p:txBody>
          <a:bodyPr anchor="b">
            <a:normAutofit/>
          </a:bodyPr>
          <a:lstStyle>
            <a:lvl1pPr marL="0" indent="0">
              <a:buNone/>
              <a:defRPr sz="20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32118" y="1535113"/>
            <a:ext cx="4378590" cy="639762"/>
          </a:xfrm>
        </p:spPr>
        <p:txBody>
          <a:bodyPr anchor="b">
            <a:noAutofit/>
          </a:bodyPr>
          <a:lstStyle>
            <a:lvl1pPr marL="0" indent="0">
              <a:buNone/>
              <a:defRPr sz="20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3211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4"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5"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6"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4F74D756-8B1A-4A04-BE7C-AA6D74507179}" type="slidenum">
              <a:rPr lang="en-US" altLang="ja-JP"/>
              <a:pPr>
                <a:defRPr/>
              </a:pPr>
              <a:t>‹#›</a:t>
            </a:fld>
            <a:endParaRPr lang="en-US" altLang="ja-JP"/>
          </a:p>
        </p:txBody>
      </p:sp>
    </p:spTree>
    <p:extLst>
      <p:ext uri="{BB962C8B-B14F-4D97-AF65-F5344CB8AC3E}">
        <p14:creationId xmlns:p14="http://schemas.microsoft.com/office/powerpoint/2010/main" val="2270999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15"/>
          <p:cNvGrpSpPr/>
          <p:nvPr userDrawn="1"/>
        </p:nvGrpSpPr>
        <p:grpSpPr>
          <a:xfrm>
            <a:off x="165114" y="152400"/>
            <a:ext cx="7463999" cy="838200"/>
            <a:chOff x="152400" y="152400"/>
            <a:chExt cx="6889845" cy="838200"/>
          </a:xfrm>
          <a:solidFill>
            <a:srgbClr val="D52B1E"/>
          </a:solidFill>
        </p:grpSpPr>
        <p:sp>
          <p:nvSpPr>
            <p:cNvPr id="4" name="Freeform 13"/>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5" name="Flowchart: Data 14"/>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6" name="Group 17"/>
          <p:cNvGrpSpPr/>
          <p:nvPr userDrawn="1"/>
        </p:nvGrpSpPr>
        <p:grpSpPr>
          <a:xfrm>
            <a:off x="7477598" y="152400"/>
            <a:ext cx="2263349" cy="838200"/>
            <a:chOff x="6902355" y="152400"/>
            <a:chExt cx="2089245" cy="838200"/>
          </a:xfrm>
          <a:solidFill>
            <a:srgbClr val="5E6167"/>
          </a:solidFill>
        </p:grpSpPr>
        <p:sp>
          <p:nvSpPr>
            <p:cNvPr id="7" name="Rectangle 16"/>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8" name="Flowchart: Data 17"/>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9"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20"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0"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1"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2"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3500D1B8-6F8F-405C-A6FE-E9EC108DA313}" type="slidenum">
              <a:rPr lang="en-US" altLang="ja-JP"/>
              <a:pPr>
                <a:defRPr/>
              </a:pPr>
              <a:t>‹#›</a:t>
            </a:fld>
            <a:endParaRPr lang="en-US" altLang="ja-JP"/>
          </a:p>
        </p:txBody>
      </p:sp>
    </p:spTree>
    <p:extLst>
      <p:ext uri="{BB962C8B-B14F-4D97-AF65-F5344CB8AC3E}">
        <p14:creationId xmlns:p14="http://schemas.microsoft.com/office/powerpoint/2010/main" val="1655961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 name="Group 15"/>
          <p:cNvGrpSpPr/>
          <p:nvPr userDrawn="1"/>
        </p:nvGrpSpPr>
        <p:grpSpPr>
          <a:xfrm>
            <a:off x="165114" y="152400"/>
            <a:ext cx="7463999" cy="838200"/>
            <a:chOff x="152400" y="152400"/>
            <a:chExt cx="6889845" cy="838200"/>
          </a:xfrm>
          <a:solidFill>
            <a:srgbClr val="D52B1E"/>
          </a:solidFill>
        </p:grpSpPr>
        <p:sp>
          <p:nvSpPr>
            <p:cNvPr id="4" name="Freeform 12"/>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5" name="Flowchart: Data 13"/>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6" name="Group 17"/>
          <p:cNvGrpSpPr/>
          <p:nvPr userDrawn="1"/>
        </p:nvGrpSpPr>
        <p:grpSpPr>
          <a:xfrm>
            <a:off x="7477598" y="152400"/>
            <a:ext cx="2263349" cy="838200"/>
            <a:chOff x="6902355" y="152400"/>
            <a:chExt cx="2089245" cy="838200"/>
          </a:xfrm>
          <a:solidFill>
            <a:srgbClr val="5E6167"/>
          </a:solidFill>
        </p:grpSpPr>
        <p:sp>
          <p:nvSpPr>
            <p:cNvPr id="7" name="Rectangle 15"/>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8" name="Flowchart: Data 16"/>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9"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9"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0"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1"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2"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EC3DFFA0-D902-42FD-AE08-30B5C0F1B594}" type="slidenum">
              <a:rPr lang="en-US" altLang="ja-JP"/>
              <a:pPr>
                <a:defRPr/>
              </a:pPr>
              <a:t>‹#›</a:t>
            </a:fld>
            <a:endParaRPr lang="en-US" altLang="ja-JP"/>
          </a:p>
        </p:txBody>
      </p:sp>
    </p:spTree>
    <p:extLst>
      <p:ext uri="{BB962C8B-B14F-4D97-AF65-F5344CB8AC3E}">
        <p14:creationId xmlns:p14="http://schemas.microsoft.com/office/powerpoint/2010/main" val="1269999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5"/>
          <p:cNvGrpSpPr/>
          <p:nvPr userDrawn="1"/>
        </p:nvGrpSpPr>
        <p:grpSpPr>
          <a:xfrm>
            <a:off x="165114" y="152400"/>
            <a:ext cx="7463999" cy="838200"/>
            <a:chOff x="152400" y="152400"/>
            <a:chExt cx="6889845" cy="838200"/>
          </a:xfrm>
          <a:solidFill>
            <a:srgbClr val="D52B1E"/>
          </a:solidFill>
        </p:grpSpPr>
        <p:sp>
          <p:nvSpPr>
            <p:cNvPr id="6" name="Freeform 1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7" name="Flowchart: Data 1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8" name="Group 17"/>
          <p:cNvGrpSpPr/>
          <p:nvPr userDrawn="1"/>
        </p:nvGrpSpPr>
        <p:grpSpPr>
          <a:xfrm>
            <a:off x="7477598" y="152400"/>
            <a:ext cx="2263349" cy="838200"/>
            <a:chOff x="6902355" y="152400"/>
            <a:chExt cx="2089245" cy="838200"/>
          </a:xfrm>
          <a:solidFill>
            <a:srgbClr val="5E6167"/>
          </a:solidFill>
        </p:grpSpPr>
        <p:sp>
          <p:nvSpPr>
            <p:cNvPr id="9" name="Rectangle 1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0" name="Flowchart: Data 1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2"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Title 1"/>
          <p:cNvSpPr>
            <a:spLocks noGrp="1"/>
          </p:cNvSpPr>
          <p:nvPr>
            <p:ph type="title"/>
          </p:nvPr>
        </p:nvSpPr>
        <p:spPr>
          <a:xfrm>
            <a:off x="495309" y="1447800"/>
            <a:ext cx="3259006" cy="74728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872972" y="1447809"/>
            <a:ext cx="5537729"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95309" y="2209803"/>
            <a:ext cx="3259006" cy="39163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en-US" dirty="0"/>
              <a:t>Click to edit Master text styles</a:t>
            </a:r>
          </a:p>
        </p:txBody>
      </p:sp>
      <p:sp>
        <p:nvSpPr>
          <p:cNvPr id="13"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4"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5"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5DBC5ECE-0F2E-465A-80EB-3764996333D4}" type="slidenum">
              <a:rPr lang="en-US" altLang="ja-JP"/>
              <a:pPr>
                <a:defRPr/>
              </a:pPr>
              <a:t>‹#›</a:t>
            </a:fld>
            <a:endParaRPr lang="en-US" altLang="ja-JP"/>
          </a:p>
        </p:txBody>
      </p:sp>
    </p:spTree>
    <p:extLst>
      <p:ext uri="{BB962C8B-B14F-4D97-AF65-F5344CB8AC3E}">
        <p14:creationId xmlns:p14="http://schemas.microsoft.com/office/powerpoint/2010/main" val="4078523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p:nvPr userDrawn="1"/>
        </p:nvGrpSpPr>
        <p:grpSpPr>
          <a:xfrm>
            <a:off x="165114" y="152400"/>
            <a:ext cx="7463999" cy="838200"/>
            <a:chOff x="152400" y="152400"/>
            <a:chExt cx="6889845" cy="838200"/>
          </a:xfrm>
          <a:solidFill>
            <a:srgbClr val="D52B1E"/>
          </a:solidFill>
        </p:grpSpPr>
        <p:sp>
          <p:nvSpPr>
            <p:cNvPr id="6" name="Freeform 1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7" name="Flowchart: Data 1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8" name="Group 17"/>
          <p:cNvGrpSpPr/>
          <p:nvPr userDrawn="1"/>
        </p:nvGrpSpPr>
        <p:grpSpPr>
          <a:xfrm>
            <a:off x="7477598" y="152400"/>
            <a:ext cx="2263349" cy="838200"/>
            <a:chOff x="6902355" y="152400"/>
            <a:chExt cx="2089245" cy="838200"/>
          </a:xfrm>
          <a:solidFill>
            <a:srgbClr val="5E6167"/>
          </a:solidFill>
        </p:grpSpPr>
        <p:sp>
          <p:nvSpPr>
            <p:cNvPr id="9" name="Rectangle 1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0" name="Flowchart: Data 1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2"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941645" y="1371621"/>
            <a:ext cx="5943600" cy="3355975"/>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en-US"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en-US" dirty="0"/>
              <a:t>Click to edit Master text styles</a:t>
            </a:r>
          </a:p>
        </p:txBody>
      </p:sp>
      <p:sp>
        <p:nvSpPr>
          <p:cNvPr id="13"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4"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5"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787F33A6-CDF1-4D2B-B39B-9D3E280A28FA}" type="slidenum">
              <a:rPr lang="en-US" altLang="ja-JP"/>
              <a:pPr>
                <a:defRPr/>
              </a:pPr>
              <a:t>‹#›</a:t>
            </a:fld>
            <a:endParaRPr lang="en-US" altLang="ja-JP"/>
          </a:p>
        </p:txBody>
      </p:sp>
    </p:spTree>
    <p:extLst>
      <p:ext uri="{BB962C8B-B14F-4D97-AF65-F5344CB8AC3E}">
        <p14:creationId xmlns:p14="http://schemas.microsoft.com/office/powerpoint/2010/main" val="23139933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1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1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598" y="152400"/>
            <a:ext cx="2263349" cy="838200"/>
            <a:chOff x="6902355" y="152400"/>
            <a:chExt cx="2089245" cy="838200"/>
          </a:xfrm>
          <a:solidFill>
            <a:srgbClr val="5E6167"/>
          </a:solidFill>
        </p:grpSpPr>
        <p:sp>
          <p:nvSpPr>
            <p:cNvPr id="8" name="Rectangle 1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9" name="Flowchart: Data 1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Vertical Text Placeholder 2"/>
          <p:cNvSpPr>
            <a:spLocks noGrp="1"/>
          </p:cNvSpPr>
          <p:nvPr>
            <p:ph type="body" orient="vert" idx="1"/>
          </p:nvPr>
        </p:nvSpPr>
        <p:spPr>
          <a:xfrm>
            <a:off x="495300" y="1371606"/>
            <a:ext cx="8915400" cy="4525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1"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2"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3"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0C1FFACF-1CE3-40DD-9A0E-0EE1B1C5B984}" type="slidenum">
              <a:rPr lang="en-US" altLang="ja-JP"/>
              <a:pPr>
                <a:defRPr/>
              </a:pPr>
              <a:t>‹#›</a:t>
            </a:fld>
            <a:endParaRPr lang="en-US" altLang="ja-JP"/>
          </a:p>
        </p:txBody>
      </p:sp>
    </p:spTree>
    <p:extLst>
      <p:ext uri="{BB962C8B-B14F-4D97-AF65-F5344CB8AC3E}">
        <p14:creationId xmlns:p14="http://schemas.microsoft.com/office/powerpoint/2010/main" val="39631348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1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1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598" y="152400"/>
            <a:ext cx="2263349" cy="838200"/>
            <a:chOff x="6902355" y="152400"/>
            <a:chExt cx="2089245" cy="838200"/>
          </a:xfrm>
          <a:solidFill>
            <a:srgbClr val="5E6167"/>
          </a:solidFill>
        </p:grpSpPr>
        <p:sp>
          <p:nvSpPr>
            <p:cNvPr id="8" name="Rectangle 1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9" name="Flowchart: Data 1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1"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Vertical Title 1"/>
          <p:cNvSpPr>
            <a:spLocks noGrp="1"/>
          </p:cNvSpPr>
          <p:nvPr>
            <p:ph type="title" orient="vert"/>
          </p:nvPr>
        </p:nvSpPr>
        <p:spPr>
          <a:xfrm>
            <a:off x="7181850" y="1219206"/>
            <a:ext cx="2228850" cy="48307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95300" y="1219206"/>
            <a:ext cx="6521450" cy="48307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3"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4"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92738D60-26B8-45F7-B61C-C97524FA1955}" type="slidenum">
              <a:rPr lang="en-US" altLang="ja-JP"/>
              <a:pPr>
                <a:defRPr/>
              </a:pPr>
              <a:t>‹#›</a:t>
            </a:fld>
            <a:endParaRPr lang="en-US" altLang="ja-JP"/>
          </a:p>
        </p:txBody>
      </p:sp>
    </p:spTree>
    <p:extLst>
      <p:ext uri="{BB962C8B-B14F-4D97-AF65-F5344CB8AC3E}">
        <p14:creationId xmlns:p14="http://schemas.microsoft.com/office/powerpoint/2010/main" val="20002594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fontAlgn="auto">
              <a:spcBef>
                <a:spcPts val="0"/>
              </a:spcBef>
              <a:spcAft>
                <a:spcPts val="0"/>
              </a:spcAft>
              <a:defRPr/>
            </a:lvl1pPr>
          </a:lstStyle>
          <a:p>
            <a:pPr>
              <a:defRPr/>
            </a:pPr>
            <a:fld id="{6F174A46-5C41-4C8D-A846-358368A571C9}" type="slidenum">
              <a:rPr lang="ja-JP" altLang="en-US"/>
              <a:pPr>
                <a:defRPr/>
              </a:pPr>
              <a:t>‹#›</a:t>
            </a:fld>
            <a:endParaRPr lang="ja-JP" altLang="en-US"/>
          </a:p>
        </p:txBody>
      </p:sp>
    </p:spTree>
    <p:extLst>
      <p:ext uri="{BB962C8B-B14F-4D97-AF65-F5344CB8AC3E}">
        <p14:creationId xmlns:p14="http://schemas.microsoft.com/office/powerpoint/2010/main" val="3593033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53"/>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8A827A-923F-4A43-9104-CD63865029DD}" type="slidenum">
              <a:rPr lang="en-US" altLang="ja-JP"/>
              <a:pPr>
                <a:defRPr/>
              </a:pPr>
              <a:t>‹#›</a:t>
            </a:fld>
            <a:endParaRPr lang="en-US" altLang="ja-JP"/>
          </a:p>
        </p:txBody>
      </p:sp>
    </p:spTree>
    <p:extLst>
      <p:ext uri="{BB962C8B-B14F-4D97-AF65-F5344CB8AC3E}">
        <p14:creationId xmlns:p14="http://schemas.microsoft.com/office/powerpoint/2010/main" val="402194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15"/>
          <p:cNvGrpSpPr/>
          <p:nvPr userDrawn="1"/>
        </p:nvGrpSpPr>
        <p:grpSpPr>
          <a:xfrm>
            <a:off x="165114" y="152400"/>
            <a:ext cx="7463999" cy="838200"/>
            <a:chOff x="152400" y="152400"/>
            <a:chExt cx="6889845" cy="838200"/>
          </a:xfrm>
          <a:solidFill>
            <a:srgbClr val="D52B1E"/>
          </a:solidFill>
        </p:grpSpPr>
        <p:sp>
          <p:nvSpPr>
            <p:cNvPr id="6" name="Freeform 1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7" name="Flowchart: Data 1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8" name="Group 17"/>
          <p:cNvGrpSpPr/>
          <p:nvPr userDrawn="1"/>
        </p:nvGrpSpPr>
        <p:grpSpPr>
          <a:xfrm>
            <a:off x="7477603" y="152400"/>
            <a:ext cx="2263349" cy="838200"/>
            <a:chOff x="6902355" y="152400"/>
            <a:chExt cx="2089245" cy="838200"/>
          </a:xfrm>
          <a:solidFill>
            <a:srgbClr val="5E6167"/>
          </a:solidFill>
        </p:grpSpPr>
        <p:sp>
          <p:nvSpPr>
            <p:cNvPr id="9" name="Rectangle 1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0" name="Flowchart: Data 1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2" name="Date Placeholder 3"/>
          <p:cNvSpPr>
            <a:spLocks noGrp="1"/>
          </p:cNvSpPr>
          <p:nvPr>
            <p:ph type="dt" sz="half" idx="10"/>
          </p:nvPr>
        </p:nvSpPr>
        <p:spPr/>
        <p:txBody>
          <a:bodyPr/>
          <a:lstStyle>
            <a:lvl1pPr algn="l">
              <a:defRPr sz="1000">
                <a:solidFill>
                  <a:prstClr val="black"/>
                </a:solidFill>
              </a:defRPr>
            </a:lvl1pPr>
          </a:lstStyle>
          <a:p>
            <a:pPr>
              <a:defRPr/>
            </a:pPr>
            <a:fld id="{8B524C1A-0E2F-4060-B747-2065A38C21A7}" type="datetime1">
              <a:rPr lang="ja-JP" altLang="en-US" smtClean="0"/>
              <a:pPr>
                <a:defRPr/>
              </a:pPr>
              <a:t>2021/2/13</a:t>
            </a:fld>
            <a:endParaRPr lang="en-US" dirty="0"/>
          </a:p>
        </p:txBody>
      </p:sp>
      <p:sp>
        <p:nvSpPr>
          <p:cNvPr id="13"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4"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8B15119E-0000-4761-B392-B0F59225F46B}" type="slidenum">
              <a:rPr lang="en-US" altLang="ja-JP"/>
              <a:pPr>
                <a:defRPr/>
              </a:pPr>
              <a:t>‹#›</a:t>
            </a:fld>
            <a:endParaRPr lang="en-US" altLang="ja-JP"/>
          </a:p>
        </p:txBody>
      </p:sp>
    </p:spTree>
    <p:extLst>
      <p:ext uri="{BB962C8B-B14F-4D97-AF65-F5344CB8AC3E}">
        <p14:creationId xmlns:p14="http://schemas.microsoft.com/office/powerpoint/2010/main" val="34442229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fontAlgn="auto">
              <a:spcBef>
                <a:spcPts val="0"/>
              </a:spcBef>
              <a:spcAft>
                <a:spcPts val="0"/>
              </a:spcAft>
              <a:defRPr/>
            </a:lvl1pPr>
          </a:lstStyle>
          <a:p>
            <a:pPr>
              <a:defRPr/>
            </a:pPr>
            <a:fld id="{147FFAD4-CF7E-4649-BF51-9CA36FA077FF}" type="slidenum">
              <a:rPr lang="ja-JP" altLang="en-US"/>
              <a:pPr>
                <a:defRPr/>
              </a:pPr>
              <a:t>‹#›</a:t>
            </a:fld>
            <a:endParaRPr lang="ja-JP" altLang="en-US"/>
          </a:p>
        </p:txBody>
      </p:sp>
    </p:spTree>
    <p:extLst>
      <p:ext uri="{BB962C8B-B14F-4D97-AF65-F5344CB8AC3E}">
        <p14:creationId xmlns:p14="http://schemas.microsoft.com/office/powerpoint/2010/main" val="3425146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Freeform 3"/>
          <p:cNvSpPr>
            <a:spLocks noChangeArrowheads="1"/>
          </p:cNvSpPr>
          <p:nvPr userDrawn="1"/>
        </p:nvSpPr>
        <p:spPr bwMode="auto">
          <a:xfrm>
            <a:off x="165103" y="152400"/>
            <a:ext cx="7479375" cy="6553200"/>
          </a:xfrm>
          <a:custGeom>
            <a:avLst/>
            <a:gdLst/>
            <a:ahLst/>
            <a:cxnLst>
              <a:cxn ang="0">
                <a:pos x="7026" y="11533"/>
              </a:cxn>
              <a:cxn ang="0">
                <a:pos x="11866" y="0"/>
              </a:cxn>
              <a:cxn ang="0">
                <a:pos x="0" y="0"/>
              </a:cxn>
              <a:cxn ang="0">
                <a:pos x="0" y="11520"/>
              </a:cxn>
              <a:cxn ang="0">
                <a:pos x="7026" y="11533"/>
              </a:cxn>
            </a:cxnLst>
            <a:rect l="0" t="0" r="r" b="b"/>
            <a:pathLst>
              <a:path w="11866" h="11520">
                <a:moveTo>
                  <a:pt x="7026" y="11533"/>
                </a:moveTo>
                <a:lnTo>
                  <a:pt x="11866" y="0"/>
                </a:lnTo>
                <a:lnTo>
                  <a:pt x="0" y="0"/>
                </a:lnTo>
                <a:lnTo>
                  <a:pt x="0" y="11520"/>
                </a:lnTo>
                <a:lnTo>
                  <a:pt x="7026" y="11533"/>
                </a:lnTo>
                <a:close/>
              </a:path>
            </a:pathLst>
          </a:custGeom>
          <a:solidFill>
            <a:srgbClr val="D52B1E"/>
          </a:solidFill>
          <a:ln w="9525">
            <a:noFill/>
            <a:round/>
            <a:headEnd/>
            <a:tailEnd/>
          </a:ln>
        </p:spPr>
        <p:txBody>
          <a:bodyPr lIns="91407" tIns="45705" rIns="91407" bIns="45705"/>
          <a:lstStyle/>
          <a:p>
            <a:pPr>
              <a:defRPr/>
            </a:pPr>
            <a:endParaRPr kumimoji="0" lang="en-US" dirty="0">
              <a:solidFill>
                <a:prstClr val="black"/>
              </a:solidFill>
              <a:ea typeface="ＭＳ Ｐゴシック" pitchFamily="50" charset="-128"/>
            </a:endParaRPr>
          </a:p>
        </p:txBody>
      </p:sp>
      <p:sp>
        <p:nvSpPr>
          <p:cNvPr id="3" name="Freeform 4"/>
          <p:cNvSpPr>
            <a:spLocks noChangeArrowheads="1"/>
          </p:cNvSpPr>
          <p:nvPr userDrawn="1"/>
        </p:nvSpPr>
        <p:spPr bwMode="auto">
          <a:xfrm>
            <a:off x="4806824" y="152400"/>
            <a:ext cx="4934082" cy="6553200"/>
          </a:xfrm>
          <a:custGeom>
            <a:avLst/>
            <a:gdLst/>
            <a:ahLst/>
            <a:cxnLst>
              <a:cxn ang="0">
                <a:pos x="4840" y="0"/>
              </a:cxn>
              <a:cxn ang="0">
                <a:pos x="0" y="11533"/>
              </a:cxn>
              <a:cxn ang="0">
                <a:pos x="7826" y="11520"/>
              </a:cxn>
              <a:cxn ang="0">
                <a:pos x="7826" y="0"/>
              </a:cxn>
              <a:cxn ang="0">
                <a:pos x="4840" y="0"/>
              </a:cxn>
            </a:cxnLst>
            <a:rect l="0" t="0" r="r" b="b"/>
            <a:pathLst>
              <a:path w="7827" h="11520">
                <a:moveTo>
                  <a:pt x="4840" y="0"/>
                </a:moveTo>
                <a:lnTo>
                  <a:pt x="0" y="11533"/>
                </a:lnTo>
                <a:lnTo>
                  <a:pt x="7826" y="11520"/>
                </a:lnTo>
                <a:lnTo>
                  <a:pt x="7826" y="0"/>
                </a:lnTo>
                <a:lnTo>
                  <a:pt x="4840" y="0"/>
                </a:lnTo>
                <a:close/>
              </a:path>
            </a:pathLst>
          </a:custGeom>
          <a:solidFill>
            <a:srgbClr val="5E6167"/>
          </a:solidFill>
          <a:ln w="9525">
            <a:noFill/>
            <a:round/>
            <a:headEnd/>
            <a:tailEnd/>
          </a:ln>
        </p:spPr>
        <p:txBody>
          <a:bodyPr lIns="91407" tIns="45705" rIns="91407" bIns="45705"/>
          <a:lstStyle/>
          <a:p>
            <a:pPr>
              <a:defRPr/>
            </a:pPr>
            <a:endParaRPr kumimoji="0" lang="en-US" dirty="0">
              <a:solidFill>
                <a:prstClr val="black"/>
              </a:solidFill>
              <a:ea typeface="ＭＳ Ｐゴシック" pitchFamily="50" charset="-128"/>
            </a:endParaRPr>
          </a:p>
        </p:txBody>
      </p:sp>
      <p:pic>
        <p:nvPicPr>
          <p:cNvPr id="4" name="Picture 4" descr="11303_Japan_PPT_logo copy.jpg"/>
          <p:cNvPicPr>
            <a:picLocks noChangeAspect="1"/>
          </p:cNvPicPr>
          <p:nvPr userDrawn="1"/>
        </p:nvPicPr>
        <p:blipFill>
          <a:blip r:embed="rId2" cstate="print"/>
          <a:srcRect/>
          <a:stretch>
            <a:fillRect/>
          </a:stretch>
        </p:blipFill>
        <p:spPr bwMode="auto">
          <a:xfrm>
            <a:off x="330200" y="5800792"/>
            <a:ext cx="2476500" cy="752475"/>
          </a:xfrm>
          <a:prstGeom prst="rect">
            <a:avLst/>
          </a:prstGeom>
          <a:noFill/>
          <a:ln w="9525">
            <a:noFill/>
            <a:miter lim="800000"/>
            <a:headEnd/>
            <a:tailEnd/>
          </a:ln>
        </p:spPr>
      </p:pic>
    </p:spTree>
    <p:extLst>
      <p:ext uri="{BB962C8B-B14F-4D97-AF65-F5344CB8AC3E}">
        <p14:creationId xmlns:p14="http://schemas.microsoft.com/office/powerpoint/2010/main" val="803696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7"/>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8"/>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598" y="152400"/>
            <a:ext cx="2263349" cy="838200"/>
            <a:chOff x="6902355" y="152400"/>
            <a:chExt cx="2089245" cy="838200"/>
          </a:xfrm>
          <a:solidFill>
            <a:srgbClr val="5E6167"/>
          </a:solidFill>
        </p:grpSpPr>
        <p:sp>
          <p:nvSpPr>
            <p:cNvPr id="8" name="Rectangle 10"/>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9" name="Flowchart: Data 11"/>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0220075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1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1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598" y="152400"/>
            <a:ext cx="2263349" cy="838200"/>
            <a:chOff x="6902355" y="152400"/>
            <a:chExt cx="2089245" cy="838200"/>
          </a:xfrm>
          <a:solidFill>
            <a:srgbClr val="5E6167"/>
          </a:solidFill>
        </p:grpSpPr>
        <p:sp>
          <p:nvSpPr>
            <p:cNvPr id="8" name="Rectangle 1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srgbClr val="5E6167"/>
                </a:solidFill>
              </a:endParaRPr>
            </a:p>
          </p:txBody>
        </p:sp>
        <p:sp>
          <p:nvSpPr>
            <p:cNvPr id="9" name="Flowchart: Data 1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srgbClr val="5E6167"/>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1"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Title 1"/>
          <p:cNvSpPr>
            <a:spLocks noGrp="1"/>
          </p:cNvSpPr>
          <p:nvPr>
            <p:ph type="title"/>
          </p:nvPr>
        </p:nvSpPr>
        <p:spPr>
          <a:xfrm>
            <a:off x="782506" y="4406984"/>
            <a:ext cx="8420100" cy="1362075"/>
          </a:xfrm>
        </p:spPr>
        <p:txBody>
          <a:bodyPr anchor="t">
            <a:normAutofit/>
          </a:bodyPr>
          <a:lstStyle>
            <a:lvl1pPr algn="l">
              <a:defRPr sz="3200" b="1" cap="all">
                <a:latin typeface="Arial" pitchFamily="34" charset="0"/>
                <a:cs typeface="Arial" pitchFamily="34" charset="0"/>
              </a:defRPr>
            </a:lvl1pPr>
          </a:lstStyle>
          <a:p>
            <a:r>
              <a:rPr lang="en-US" dirty="0"/>
              <a:t>Click to edit Master title style</a:t>
            </a:r>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en-US" dirty="0"/>
              <a:t>Click to edit Master text styles</a:t>
            </a:r>
          </a:p>
        </p:txBody>
      </p:sp>
      <p:sp>
        <p:nvSpPr>
          <p:cNvPr id="12"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3"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4"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7FA0EF18-51C6-4AA5-82B8-AE7DA4DF497E}" type="slidenum">
              <a:rPr lang="en-US" altLang="ja-JP"/>
              <a:pPr>
                <a:defRPr/>
              </a:pPr>
              <a:t>‹#›</a:t>
            </a:fld>
            <a:endParaRPr lang="en-US" altLang="ja-JP"/>
          </a:p>
        </p:txBody>
      </p:sp>
    </p:spTree>
    <p:extLst>
      <p:ext uri="{BB962C8B-B14F-4D97-AF65-F5344CB8AC3E}">
        <p14:creationId xmlns:p14="http://schemas.microsoft.com/office/powerpoint/2010/main" val="466813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5" name="Group 15"/>
          <p:cNvGrpSpPr/>
          <p:nvPr userDrawn="1"/>
        </p:nvGrpSpPr>
        <p:grpSpPr>
          <a:xfrm>
            <a:off x="165114" y="152400"/>
            <a:ext cx="7463999" cy="838200"/>
            <a:chOff x="152400" y="152400"/>
            <a:chExt cx="6889845" cy="838200"/>
          </a:xfrm>
          <a:solidFill>
            <a:srgbClr val="D52B1E"/>
          </a:solidFill>
        </p:grpSpPr>
        <p:sp>
          <p:nvSpPr>
            <p:cNvPr id="6" name="Freeform 1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7" name="Flowchart: Data 1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8" name="Group 17"/>
          <p:cNvGrpSpPr/>
          <p:nvPr userDrawn="1"/>
        </p:nvGrpSpPr>
        <p:grpSpPr>
          <a:xfrm>
            <a:off x="7477598" y="152400"/>
            <a:ext cx="2263349" cy="838200"/>
            <a:chOff x="6902355" y="152400"/>
            <a:chExt cx="2089245" cy="838200"/>
          </a:xfrm>
          <a:solidFill>
            <a:srgbClr val="5E6167"/>
          </a:solidFill>
        </p:grpSpPr>
        <p:sp>
          <p:nvSpPr>
            <p:cNvPr id="9" name="Rectangle 1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0" name="Flowchart: Data 1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2"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3"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4"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8B15119E-0000-4761-B392-B0F59225F46B}" type="slidenum">
              <a:rPr lang="en-US" altLang="ja-JP"/>
              <a:pPr>
                <a:defRPr/>
              </a:pPr>
              <a:t>‹#›</a:t>
            </a:fld>
            <a:endParaRPr lang="en-US" altLang="ja-JP"/>
          </a:p>
        </p:txBody>
      </p:sp>
    </p:spTree>
    <p:extLst>
      <p:ext uri="{BB962C8B-B14F-4D97-AF65-F5344CB8AC3E}">
        <p14:creationId xmlns:p14="http://schemas.microsoft.com/office/powerpoint/2010/main" val="1973224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7" name="Group 15"/>
          <p:cNvGrpSpPr/>
          <p:nvPr userDrawn="1"/>
        </p:nvGrpSpPr>
        <p:grpSpPr>
          <a:xfrm>
            <a:off x="165114" y="152400"/>
            <a:ext cx="7463999" cy="838200"/>
            <a:chOff x="152400" y="152400"/>
            <a:chExt cx="6889845" cy="838200"/>
          </a:xfrm>
          <a:solidFill>
            <a:srgbClr val="D52B1E"/>
          </a:solidFill>
        </p:grpSpPr>
        <p:sp>
          <p:nvSpPr>
            <p:cNvPr id="8" name="Freeform 17"/>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9" name="Flowchart: Data 18"/>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10" name="Group 17"/>
          <p:cNvGrpSpPr/>
          <p:nvPr userDrawn="1"/>
        </p:nvGrpSpPr>
        <p:grpSpPr>
          <a:xfrm>
            <a:off x="7477598" y="152400"/>
            <a:ext cx="2263349" cy="838200"/>
            <a:chOff x="6902355" y="152400"/>
            <a:chExt cx="2089245" cy="838200"/>
          </a:xfrm>
          <a:solidFill>
            <a:srgbClr val="5E6167"/>
          </a:solidFill>
        </p:grpSpPr>
        <p:sp>
          <p:nvSpPr>
            <p:cNvPr id="11" name="Rectangle 20"/>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2" name="Flowchart: Data 21"/>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3"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Text Placeholder 2"/>
          <p:cNvSpPr>
            <a:spLocks noGrp="1"/>
          </p:cNvSpPr>
          <p:nvPr>
            <p:ph type="body" idx="1"/>
          </p:nvPr>
        </p:nvSpPr>
        <p:spPr>
          <a:xfrm>
            <a:off x="495300" y="1535113"/>
            <a:ext cx="4376870" cy="639762"/>
          </a:xfrm>
        </p:spPr>
        <p:txBody>
          <a:bodyPr anchor="b">
            <a:normAutofit/>
          </a:bodyPr>
          <a:lstStyle>
            <a:lvl1pPr marL="0" indent="0">
              <a:buNone/>
              <a:defRPr sz="20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32118" y="1535113"/>
            <a:ext cx="4378590" cy="639762"/>
          </a:xfrm>
        </p:spPr>
        <p:txBody>
          <a:bodyPr anchor="b">
            <a:noAutofit/>
          </a:bodyPr>
          <a:lstStyle>
            <a:lvl1pPr marL="0" indent="0">
              <a:buNone/>
              <a:defRPr sz="20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3211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4"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5"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6"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4F74D756-8B1A-4A04-BE7C-AA6D74507179}" type="slidenum">
              <a:rPr lang="en-US" altLang="ja-JP"/>
              <a:pPr>
                <a:defRPr/>
              </a:pPr>
              <a:t>‹#›</a:t>
            </a:fld>
            <a:endParaRPr lang="en-US" altLang="ja-JP"/>
          </a:p>
        </p:txBody>
      </p:sp>
    </p:spTree>
    <p:extLst>
      <p:ext uri="{BB962C8B-B14F-4D97-AF65-F5344CB8AC3E}">
        <p14:creationId xmlns:p14="http://schemas.microsoft.com/office/powerpoint/2010/main" val="39547080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15"/>
          <p:cNvGrpSpPr/>
          <p:nvPr userDrawn="1"/>
        </p:nvGrpSpPr>
        <p:grpSpPr>
          <a:xfrm>
            <a:off x="165114" y="152400"/>
            <a:ext cx="7463999" cy="838200"/>
            <a:chOff x="152400" y="152400"/>
            <a:chExt cx="6889845" cy="838200"/>
          </a:xfrm>
          <a:solidFill>
            <a:srgbClr val="D52B1E"/>
          </a:solidFill>
        </p:grpSpPr>
        <p:sp>
          <p:nvSpPr>
            <p:cNvPr id="4" name="Freeform 13"/>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5" name="Flowchart: Data 14"/>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6" name="Group 17"/>
          <p:cNvGrpSpPr/>
          <p:nvPr userDrawn="1"/>
        </p:nvGrpSpPr>
        <p:grpSpPr>
          <a:xfrm>
            <a:off x="7477598" y="152400"/>
            <a:ext cx="2263349" cy="838200"/>
            <a:chOff x="6902355" y="152400"/>
            <a:chExt cx="2089245" cy="838200"/>
          </a:xfrm>
          <a:solidFill>
            <a:srgbClr val="5E6167"/>
          </a:solidFill>
        </p:grpSpPr>
        <p:sp>
          <p:nvSpPr>
            <p:cNvPr id="7" name="Rectangle 16"/>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8" name="Flowchart: Data 17"/>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9"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20"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0"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1"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2"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3500D1B8-6F8F-405C-A6FE-E9EC108DA313}" type="slidenum">
              <a:rPr lang="en-US" altLang="ja-JP"/>
              <a:pPr>
                <a:defRPr/>
              </a:pPr>
              <a:t>‹#›</a:t>
            </a:fld>
            <a:endParaRPr lang="en-US" altLang="ja-JP"/>
          </a:p>
        </p:txBody>
      </p:sp>
    </p:spTree>
    <p:extLst>
      <p:ext uri="{BB962C8B-B14F-4D97-AF65-F5344CB8AC3E}">
        <p14:creationId xmlns:p14="http://schemas.microsoft.com/office/powerpoint/2010/main" val="1851013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 name="Group 15"/>
          <p:cNvGrpSpPr/>
          <p:nvPr userDrawn="1"/>
        </p:nvGrpSpPr>
        <p:grpSpPr>
          <a:xfrm>
            <a:off x="165114" y="152400"/>
            <a:ext cx="7463999" cy="838200"/>
            <a:chOff x="152400" y="152400"/>
            <a:chExt cx="6889845" cy="838200"/>
          </a:xfrm>
          <a:solidFill>
            <a:srgbClr val="D52B1E"/>
          </a:solidFill>
        </p:grpSpPr>
        <p:sp>
          <p:nvSpPr>
            <p:cNvPr id="4" name="Freeform 12"/>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5" name="Flowchart: Data 13"/>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6" name="Group 17"/>
          <p:cNvGrpSpPr/>
          <p:nvPr userDrawn="1"/>
        </p:nvGrpSpPr>
        <p:grpSpPr>
          <a:xfrm>
            <a:off x="7477598" y="152400"/>
            <a:ext cx="2263349" cy="838200"/>
            <a:chOff x="6902355" y="152400"/>
            <a:chExt cx="2089245" cy="838200"/>
          </a:xfrm>
          <a:solidFill>
            <a:srgbClr val="5E6167"/>
          </a:solidFill>
        </p:grpSpPr>
        <p:sp>
          <p:nvSpPr>
            <p:cNvPr id="7" name="Rectangle 15"/>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8" name="Flowchart: Data 16"/>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9"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9"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0"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1"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2"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EC3DFFA0-D902-42FD-AE08-30B5C0F1B594}" type="slidenum">
              <a:rPr lang="en-US" altLang="ja-JP"/>
              <a:pPr>
                <a:defRPr/>
              </a:pPr>
              <a:t>‹#›</a:t>
            </a:fld>
            <a:endParaRPr lang="en-US" altLang="ja-JP"/>
          </a:p>
        </p:txBody>
      </p:sp>
    </p:spTree>
    <p:extLst>
      <p:ext uri="{BB962C8B-B14F-4D97-AF65-F5344CB8AC3E}">
        <p14:creationId xmlns:p14="http://schemas.microsoft.com/office/powerpoint/2010/main" val="2099146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5"/>
          <p:cNvGrpSpPr/>
          <p:nvPr userDrawn="1"/>
        </p:nvGrpSpPr>
        <p:grpSpPr>
          <a:xfrm>
            <a:off x="165114" y="152400"/>
            <a:ext cx="7463999" cy="838200"/>
            <a:chOff x="152400" y="152400"/>
            <a:chExt cx="6889845" cy="838200"/>
          </a:xfrm>
          <a:solidFill>
            <a:srgbClr val="D52B1E"/>
          </a:solidFill>
        </p:grpSpPr>
        <p:sp>
          <p:nvSpPr>
            <p:cNvPr id="6" name="Freeform 1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7" name="Flowchart: Data 1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8" name="Group 17"/>
          <p:cNvGrpSpPr/>
          <p:nvPr userDrawn="1"/>
        </p:nvGrpSpPr>
        <p:grpSpPr>
          <a:xfrm>
            <a:off x="7477598" y="152400"/>
            <a:ext cx="2263349" cy="838200"/>
            <a:chOff x="6902355" y="152400"/>
            <a:chExt cx="2089245" cy="838200"/>
          </a:xfrm>
          <a:solidFill>
            <a:srgbClr val="5E6167"/>
          </a:solidFill>
        </p:grpSpPr>
        <p:sp>
          <p:nvSpPr>
            <p:cNvPr id="9" name="Rectangle 1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0" name="Flowchart: Data 1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2"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Title 1"/>
          <p:cNvSpPr>
            <a:spLocks noGrp="1"/>
          </p:cNvSpPr>
          <p:nvPr>
            <p:ph type="title"/>
          </p:nvPr>
        </p:nvSpPr>
        <p:spPr>
          <a:xfrm>
            <a:off x="495309" y="1447800"/>
            <a:ext cx="3259006" cy="74728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872972" y="1447809"/>
            <a:ext cx="5537729"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95309" y="2209803"/>
            <a:ext cx="3259006" cy="39163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en-US" dirty="0"/>
              <a:t>Click to edit Master text styles</a:t>
            </a:r>
          </a:p>
        </p:txBody>
      </p:sp>
      <p:sp>
        <p:nvSpPr>
          <p:cNvPr id="13"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4"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5"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5DBC5ECE-0F2E-465A-80EB-3764996333D4}" type="slidenum">
              <a:rPr lang="en-US" altLang="ja-JP"/>
              <a:pPr>
                <a:defRPr/>
              </a:pPr>
              <a:t>‹#›</a:t>
            </a:fld>
            <a:endParaRPr lang="en-US" altLang="ja-JP"/>
          </a:p>
        </p:txBody>
      </p:sp>
    </p:spTree>
    <p:extLst>
      <p:ext uri="{BB962C8B-B14F-4D97-AF65-F5344CB8AC3E}">
        <p14:creationId xmlns:p14="http://schemas.microsoft.com/office/powerpoint/2010/main" val="26844029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p:nvPr userDrawn="1"/>
        </p:nvGrpSpPr>
        <p:grpSpPr>
          <a:xfrm>
            <a:off x="165114" y="152400"/>
            <a:ext cx="7463999" cy="838200"/>
            <a:chOff x="152400" y="152400"/>
            <a:chExt cx="6889845" cy="838200"/>
          </a:xfrm>
          <a:solidFill>
            <a:srgbClr val="D52B1E"/>
          </a:solidFill>
        </p:grpSpPr>
        <p:sp>
          <p:nvSpPr>
            <p:cNvPr id="6" name="Freeform 1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7" name="Flowchart: Data 1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8" name="Group 17"/>
          <p:cNvGrpSpPr/>
          <p:nvPr userDrawn="1"/>
        </p:nvGrpSpPr>
        <p:grpSpPr>
          <a:xfrm>
            <a:off x="7477598" y="152400"/>
            <a:ext cx="2263349" cy="838200"/>
            <a:chOff x="6902355" y="152400"/>
            <a:chExt cx="2089245" cy="838200"/>
          </a:xfrm>
          <a:solidFill>
            <a:srgbClr val="5E6167"/>
          </a:solidFill>
        </p:grpSpPr>
        <p:sp>
          <p:nvSpPr>
            <p:cNvPr id="9" name="Rectangle 1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0" name="Flowchart: Data 1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2"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941645" y="1371621"/>
            <a:ext cx="5943600" cy="3355975"/>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en-US"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en-US" dirty="0"/>
              <a:t>Click to edit Master text styles</a:t>
            </a:r>
          </a:p>
        </p:txBody>
      </p:sp>
      <p:sp>
        <p:nvSpPr>
          <p:cNvPr id="13"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4"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5"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787F33A6-CDF1-4D2B-B39B-9D3E280A28FA}" type="slidenum">
              <a:rPr lang="en-US" altLang="ja-JP"/>
              <a:pPr>
                <a:defRPr/>
              </a:pPr>
              <a:t>‹#›</a:t>
            </a:fld>
            <a:endParaRPr lang="en-US" altLang="ja-JP"/>
          </a:p>
        </p:txBody>
      </p:sp>
    </p:spTree>
    <p:extLst>
      <p:ext uri="{BB962C8B-B14F-4D97-AF65-F5344CB8AC3E}">
        <p14:creationId xmlns:p14="http://schemas.microsoft.com/office/powerpoint/2010/main" val="1486156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7" name="Group 15"/>
          <p:cNvGrpSpPr/>
          <p:nvPr userDrawn="1"/>
        </p:nvGrpSpPr>
        <p:grpSpPr>
          <a:xfrm>
            <a:off x="165114" y="152400"/>
            <a:ext cx="7463999" cy="838200"/>
            <a:chOff x="152400" y="152400"/>
            <a:chExt cx="6889845" cy="838200"/>
          </a:xfrm>
          <a:solidFill>
            <a:srgbClr val="D52B1E"/>
          </a:solidFill>
        </p:grpSpPr>
        <p:sp>
          <p:nvSpPr>
            <p:cNvPr id="8" name="Freeform 17"/>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9" name="Flowchart: Data 18"/>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10" name="Group 17"/>
          <p:cNvGrpSpPr/>
          <p:nvPr userDrawn="1"/>
        </p:nvGrpSpPr>
        <p:grpSpPr>
          <a:xfrm>
            <a:off x="7477603" y="152400"/>
            <a:ext cx="2263349" cy="838200"/>
            <a:chOff x="6902355" y="152400"/>
            <a:chExt cx="2089245" cy="838200"/>
          </a:xfrm>
          <a:solidFill>
            <a:srgbClr val="5E6167"/>
          </a:solidFill>
        </p:grpSpPr>
        <p:sp>
          <p:nvSpPr>
            <p:cNvPr id="11" name="Rectangle 20"/>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2" name="Flowchart: Data 21"/>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3"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Text Placeholder 2"/>
          <p:cNvSpPr>
            <a:spLocks noGrp="1"/>
          </p:cNvSpPr>
          <p:nvPr>
            <p:ph type="body" idx="1"/>
          </p:nvPr>
        </p:nvSpPr>
        <p:spPr>
          <a:xfrm>
            <a:off x="495300" y="1535113"/>
            <a:ext cx="4376870" cy="639762"/>
          </a:xfrm>
        </p:spPr>
        <p:txBody>
          <a:bodyPr anchor="b">
            <a:normAutofit/>
          </a:bodyPr>
          <a:lstStyle>
            <a:lvl1pPr marL="0" indent="0">
              <a:buNone/>
              <a:defRPr sz="20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32118" y="1535113"/>
            <a:ext cx="4378590" cy="639762"/>
          </a:xfrm>
        </p:spPr>
        <p:txBody>
          <a:bodyPr anchor="b">
            <a:noAutofit/>
          </a:bodyPr>
          <a:lstStyle>
            <a:lvl1pPr marL="0" indent="0">
              <a:buNone/>
              <a:defRPr sz="20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032118"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4" name="Date Placeholder 3"/>
          <p:cNvSpPr>
            <a:spLocks noGrp="1"/>
          </p:cNvSpPr>
          <p:nvPr>
            <p:ph type="dt" sz="half" idx="10"/>
          </p:nvPr>
        </p:nvSpPr>
        <p:spPr/>
        <p:txBody>
          <a:bodyPr/>
          <a:lstStyle>
            <a:lvl1pPr algn="l">
              <a:defRPr sz="1000">
                <a:solidFill>
                  <a:prstClr val="black"/>
                </a:solidFill>
              </a:defRPr>
            </a:lvl1pPr>
          </a:lstStyle>
          <a:p>
            <a:pPr>
              <a:defRPr/>
            </a:pPr>
            <a:fld id="{DC8EF2DC-E5F4-4DDA-957C-CD4272190B16}" type="datetime1">
              <a:rPr lang="ja-JP" altLang="en-US" smtClean="0"/>
              <a:pPr>
                <a:defRPr/>
              </a:pPr>
              <a:t>2021/2/13</a:t>
            </a:fld>
            <a:endParaRPr lang="en-US" dirty="0"/>
          </a:p>
        </p:txBody>
      </p:sp>
      <p:sp>
        <p:nvSpPr>
          <p:cNvPr id="15"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6"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4F74D756-8B1A-4A04-BE7C-AA6D74507179}" type="slidenum">
              <a:rPr lang="en-US" altLang="ja-JP"/>
              <a:pPr>
                <a:defRPr/>
              </a:pPr>
              <a:t>‹#›</a:t>
            </a:fld>
            <a:endParaRPr lang="en-US" altLang="ja-JP"/>
          </a:p>
        </p:txBody>
      </p:sp>
    </p:spTree>
    <p:extLst>
      <p:ext uri="{BB962C8B-B14F-4D97-AF65-F5344CB8AC3E}">
        <p14:creationId xmlns:p14="http://schemas.microsoft.com/office/powerpoint/2010/main" val="3149567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1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1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598" y="152400"/>
            <a:ext cx="2263349" cy="838200"/>
            <a:chOff x="6902355" y="152400"/>
            <a:chExt cx="2089245" cy="838200"/>
          </a:xfrm>
          <a:solidFill>
            <a:srgbClr val="5E6167"/>
          </a:solidFill>
        </p:grpSpPr>
        <p:sp>
          <p:nvSpPr>
            <p:cNvPr id="8" name="Rectangle 1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9" name="Flowchart: Data 1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3" name="Vertical Text Placeholder 2"/>
          <p:cNvSpPr>
            <a:spLocks noGrp="1"/>
          </p:cNvSpPr>
          <p:nvPr>
            <p:ph type="body" orient="vert" idx="1"/>
          </p:nvPr>
        </p:nvSpPr>
        <p:spPr>
          <a:xfrm>
            <a:off x="495300" y="1371606"/>
            <a:ext cx="8915400" cy="4525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1"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2"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3"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0C1FFACF-1CE3-40DD-9A0E-0EE1B1C5B984}" type="slidenum">
              <a:rPr lang="en-US" altLang="ja-JP"/>
              <a:pPr>
                <a:defRPr/>
              </a:pPr>
              <a:t>‹#›</a:t>
            </a:fld>
            <a:endParaRPr lang="en-US" altLang="ja-JP"/>
          </a:p>
        </p:txBody>
      </p:sp>
    </p:spTree>
    <p:extLst>
      <p:ext uri="{BB962C8B-B14F-4D97-AF65-F5344CB8AC3E}">
        <p14:creationId xmlns:p14="http://schemas.microsoft.com/office/powerpoint/2010/main" val="38506873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5"/>
          <p:cNvGrpSpPr/>
          <p:nvPr userDrawn="1"/>
        </p:nvGrpSpPr>
        <p:grpSpPr>
          <a:xfrm>
            <a:off x="165114" y="152400"/>
            <a:ext cx="7463999" cy="838200"/>
            <a:chOff x="152400" y="152400"/>
            <a:chExt cx="6889845" cy="838200"/>
          </a:xfrm>
          <a:solidFill>
            <a:srgbClr val="D52B1E"/>
          </a:solidFill>
        </p:grpSpPr>
        <p:sp>
          <p:nvSpPr>
            <p:cNvPr id="5" name="Freeform 14"/>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6" name="Flowchart: Data 15"/>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7" name="Group 17"/>
          <p:cNvGrpSpPr/>
          <p:nvPr userDrawn="1"/>
        </p:nvGrpSpPr>
        <p:grpSpPr>
          <a:xfrm>
            <a:off x="7477598" y="152400"/>
            <a:ext cx="2263349" cy="838200"/>
            <a:chOff x="6902355" y="152400"/>
            <a:chExt cx="2089245" cy="838200"/>
          </a:xfrm>
          <a:solidFill>
            <a:srgbClr val="5E6167"/>
          </a:solidFill>
        </p:grpSpPr>
        <p:sp>
          <p:nvSpPr>
            <p:cNvPr id="8" name="Rectangle 17"/>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9" name="Flowchart: Data 18"/>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0"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1"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Vertical Title 1"/>
          <p:cNvSpPr>
            <a:spLocks noGrp="1"/>
          </p:cNvSpPr>
          <p:nvPr>
            <p:ph type="title" orient="vert"/>
          </p:nvPr>
        </p:nvSpPr>
        <p:spPr>
          <a:xfrm>
            <a:off x="7181850" y="1219206"/>
            <a:ext cx="2228850" cy="48307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95300" y="1219206"/>
            <a:ext cx="6521450" cy="48307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p:cNvSpPr>
            <a:spLocks noGrp="1"/>
          </p:cNvSpPr>
          <p:nvPr>
            <p:ph type="dt" sz="half" idx="10"/>
          </p:nvPr>
        </p:nvSpPr>
        <p:spPr/>
        <p:txBody>
          <a:bodyPr/>
          <a:lstStyle>
            <a:lvl1pPr algn="l">
              <a:defRPr sz="1000">
                <a:solidFill>
                  <a:prstClr val="black"/>
                </a:solidFill>
              </a:defRPr>
            </a:lvl1pPr>
          </a:lstStyle>
          <a:p>
            <a:pPr>
              <a:defRPr/>
            </a:pPr>
            <a:endParaRPr lang="en-US" dirty="0"/>
          </a:p>
        </p:txBody>
      </p:sp>
      <p:sp>
        <p:nvSpPr>
          <p:cNvPr id="13"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4"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92738D60-26B8-45F7-B61C-C97524FA1955}" type="slidenum">
              <a:rPr lang="en-US" altLang="ja-JP"/>
              <a:pPr>
                <a:defRPr/>
              </a:pPr>
              <a:t>‹#›</a:t>
            </a:fld>
            <a:endParaRPr lang="en-US" altLang="ja-JP"/>
          </a:p>
        </p:txBody>
      </p:sp>
    </p:spTree>
    <p:extLst>
      <p:ext uri="{BB962C8B-B14F-4D97-AF65-F5344CB8AC3E}">
        <p14:creationId xmlns:p14="http://schemas.microsoft.com/office/powerpoint/2010/main" val="2000841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fontAlgn="auto">
              <a:spcBef>
                <a:spcPts val="0"/>
              </a:spcBef>
              <a:spcAft>
                <a:spcPts val="0"/>
              </a:spcAft>
              <a:defRPr/>
            </a:lvl1pPr>
          </a:lstStyle>
          <a:p>
            <a:pPr>
              <a:defRPr/>
            </a:pPr>
            <a:fld id="{6F174A46-5C41-4C8D-A846-358368A571C9}" type="slidenum">
              <a:rPr lang="ja-JP" altLang="en-US"/>
              <a:pPr>
                <a:defRPr/>
              </a:pPr>
              <a:t>‹#›</a:t>
            </a:fld>
            <a:endParaRPr lang="ja-JP" altLang="en-US"/>
          </a:p>
        </p:txBody>
      </p:sp>
    </p:spTree>
    <p:extLst>
      <p:ext uri="{BB962C8B-B14F-4D97-AF65-F5344CB8AC3E}">
        <p14:creationId xmlns:p14="http://schemas.microsoft.com/office/powerpoint/2010/main" val="2512856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53"/>
            <a:ext cx="89154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78A827A-923F-4A43-9104-CD63865029DD}" type="slidenum">
              <a:rPr lang="en-US" altLang="ja-JP"/>
              <a:pPr>
                <a:defRPr/>
              </a:pPr>
              <a:t>‹#›</a:t>
            </a:fld>
            <a:endParaRPr lang="en-US" altLang="ja-JP"/>
          </a:p>
        </p:txBody>
      </p:sp>
    </p:spTree>
    <p:extLst>
      <p:ext uri="{BB962C8B-B14F-4D97-AF65-F5344CB8AC3E}">
        <p14:creationId xmlns:p14="http://schemas.microsoft.com/office/powerpoint/2010/main" val="3293488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09"/>
            <a:ext cx="84201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solidFill>
                  <a:schemeClr val="tx1">
                    <a:tint val="75000"/>
                  </a:schemeClr>
                </a:solidFill>
              </a:defRPr>
            </a:lvl1pPr>
          </a:lstStyle>
          <a:p>
            <a:pPr>
              <a:defRPr/>
            </a:pPr>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solidFill>
                  <a:schemeClr val="tx1">
                    <a:tint val="75000"/>
                  </a:schemeClr>
                </a:solidFill>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fontAlgn="auto">
              <a:spcBef>
                <a:spcPts val="0"/>
              </a:spcBef>
              <a:spcAft>
                <a:spcPts val="0"/>
              </a:spcAft>
              <a:defRPr/>
            </a:lvl1pPr>
          </a:lstStyle>
          <a:p>
            <a:pPr>
              <a:defRPr/>
            </a:pPr>
            <a:fld id="{147FFAD4-CF7E-4649-BF51-9CA36FA077FF}" type="slidenum">
              <a:rPr lang="ja-JP" altLang="en-US"/>
              <a:pPr>
                <a:defRPr/>
              </a:pPr>
              <a:t>‹#›</a:t>
            </a:fld>
            <a:endParaRPr lang="ja-JP" altLang="en-US"/>
          </a:p>
        </p:txBody>
      </p:sp>
    </p:spTree>
    <p:extLst>
      <p:ext uri="{BB962C8B-B14F-4D97-AF65-F5344CB8AC3E}">
        <p14:creationId xmlns:p14="http://schemas.microsoft.com/office/powerpoint/2010/main" val="3753305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 name="Group 15"/>
          <p:cNvGrpSpPr/>
          <p:nvPr userDrawn="1"/>
        </p:nvGrpSpPr>
        <p:grpSpPr>
          <a:xfrm>
            <a:off x="165114" y="152400"/>
            <a:ext cx="7463999" cy="838200"/>
            <a:chOff x="152400" y="152400"/>
            <a:chExt cx="6889845" cy="838200"/>
          </a:xfrm>
          <a:solidFill>
            <a:srgbClr val="D52B1E"/>
          </a:solidFill>
        </p:grpSpPr>
        <p:sp>
          <p:nvSpPr>
            <p:cNvPr id="4" name="Freeform 13"/>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5" name="Flowchart: Data 14"/>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6" name="Group 17"/>
          <p:cNvGrpSpPr/>
          <p:nvPr userDrawn="1"/>
        </p:nvGrpSpPr>
        <p:grpSpPr>
          <a:xfrm>
            <a:off x="7477603" y="152400"/>
            <a:ext cx="2263349" cy="838200"/>
            <a:chOff x="6902355" y="152400"/>
            <a:chExt cx="2089245" cy="838200"/>
          </a:xfrm>
          <a:solidFill>
            <a:srgbClr val="5E6167"/>
          </a:solidFill>
        </p:grpSpPr>
        <p:sp>
          <p:nvSpPr>
            <p:cNvPr id="7" name="Rectangle 16"/>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8" name="Flowchart: Data 17"/>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9"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20"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0" name="Date Placeholder 3"/>
          <p:cNvSpPr>
            <a:spLocks noGrp="1"/>
          </p:cNvSpPr>
          <p:nvPr>
            <p:ph type="dt" sz="half" idx="10"/>
          </p:nvPr>
        </p:nvSpPr>
        <p:spPr/>
        <p:txBody>
          <a:bodyPr/>
          <a:lstStyle>
            <a:lvl1pPr algn="l">
              <a:defRPr sz="1000">
                <a:solidFill>
                  <a:prstClr val="black"/>
                </a:solidFill>
              </a:defRPr>
            </a:lvl1pPr>
          </a:lstStyle>
          <a:p>
            <a:pPr>
              <a:defRPr/>
            </a:pPr>
            <a:fld id="{F7D3CB35-D953-45D8-98EE-BD4E7AF8B522}" type="datetime1">
              <a:rPr lang="ja-JP" altLang="en-US" smtClean="0"/>
              <a:pPr>
                <a:defRPr/>
              </a:pPr>
              <a:t>2021/2/13</a:t>
            </a:fld>
            <a:endParaRPr lang="en-US" dirty="0"/>
          </a:p>
        </p:txBody>
      </p:sp>
      <p:sp>
        <p:nvSpPr>
          <p:cNvPr id="11"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2"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3500D1B8-6F8F-405C-A6FE-E9EC108DA313}" type="slidenum">
              <a:rPr lang="en-US" altLang="ja-JP"/>
              <a:pPr>
                <a:defRPr/>
              </a:pPr>
              <a:t>‹#›</a:t>
            </a:fld>
            <a:endParaRPr lang="en-US" altLang="ja-JP"/>
          </a:p>
        </p:txBody>
      </p:sp>
    </p:spTree>
    <p:extLst>
      <p:ext uri="{BB962C8B-B14F-4D97-AF65-F5344CB8AC3E}">
        <p14:creationId xmlns:p14="http://schemas.microsoft.com/office/powerpoint/2010/main" val="357560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 name="Group 15"/>
          <p:cNvGrpSpPr/>
          <p:nvPr userDrawn="1"/>
        </p:nvGrpSpPr>
        <p:grpSpPr>
          <a:xfrm>
            <a:off x="165114" y="152400"/>
            <a:ext cx="7463999" cy="838200"/>
            <a:chOff x="152400" y="152400"/>
            <a:chExt cx="6889845" cy="838200"/>
          </a:xfrm>
          <a:solidFill>
            <a:srgbClr val="D52B1E"/>
          </a:solidFill>
        </p:grpSpPr>
        <p:sp>
          <p:nvSpPr>
            <p:cNvPr id="4" name="Freeform 12"/>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5" name="Flowchart: Data 13"/>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6" name="Group 17"/>
          <p:cNvGrpSpPr/>
          <p:nvPr userDrawn="1"/>
        </p:nvGrpSpPr>
        <p:grpSpPr>
          <a:xfrm>
            <a:off x="7477603" y="152400"/>
            <a:ext cx="2263349" cy="838200"/>
            <a:chOff x="6902355" y="152400"/>
            <a:chExt cx="2089245" cy="838200"/>
          </a:xfrm>
          <a:solidFill>
            <a:srgbClr val="5E6167"/>
          </a:solidFill>
        </p:grpSpPr>
        <p:sp>
          <p:nvSpPr>
            <p:cNvPr id="7" name="Rectangle 15"/>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8" name="Flowchart: Data 16"/>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9"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9" name="Title 1"/>
          <p:cNvSpPr>
            <a:spLocks noGrp="1"/>
          </p:cNvSpPr>
          <p:nvPr>
            <p:ph type="title"/>
          </p:nvPr>
        </p:nvSpPr>
        <p:spPr>
          <a:xfrm>
            <a:off x="495300" y="274638"/>
            <a:ext cx="6686550" cy="563562"/>
          </a:xfrm>
        </p:spPr>
        <p:txBody>
          <a:bodyPr>
            <a:noAutofit/>
          </a:bodyPr>
          <a:lstStyle>
            <a:lvl1pPr algn="l">
              <a:defRPr sz="2000">
                <a:solidFill>
                  <a:schemeClr val="bg1"/>
                </a:solidFill>
                <a:latin typeface="Arial" pitchFamily="34" charset="0"/>
                <a:cs typeface="Arial" pitchFamily="34" charset="0"/>
              </a:defRPr>
            </a:lvl1pPr>
          </a:lstStyle>
          <a:p>
            <a:r>
              <a:rPr lang="en-US" dirty="0"/>
              <a:t>Click to edit Master title style</a:t>
            </a:r>
          </a:p>
        </p:txBody>
      </p:sp>
      <p:sp>
        <p:nvSpPr>
          <p:cNvPr id="10" name="Date Placeholder 3"/>
          <p:cNvSpPr>
            <a:spLocks noGrp="1"/>
          </p:cNvSpPr>
          <p:nvPr>
            <p:ph type="dt" sz="half" idx="10"/>
          </p:nvPr>
        </p:nvSpPr>
        <p:spPr/>
        <p:txBody>
          <a:bodyPr/>
          <a:lstStyle>
            <a:lvl1pPr algn="l">
              <a:defRPr sz="1000">
                <a:solidFill>
                  <a:prstClr val="black"/>
                </a:solidFill>
              </a:defRPr>
            </a:lvl1pPr>
          </a:lstStyle>
          <a:p>
            <a:pPr>
              <a:defRPr/>
            </a:pPr>
            <a:fld id="{32A2E6D7-4A85-4ADD-9980-D07C82882AE8}" type="datetime1">
              <a:rPr lang="ja-JP" altLang="en-US" smtClean="0"/>
              <a:pPr>
                <a:defRPr/>
              </a:pPr>
              <a:t>2021/2/13</a:t>
            </a:fld>
            <a:endParaRPr lang="en-US" dirty="0"/>
          </a:p>
        </p:txBody>
      </p:sp>
      <p:sp>
        <p:nvSpPr>
          <p:cNvPr id="11"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2"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EC3DFFA0-D902-42FD-AE08-30B5C0F1B594}" type="slidenum">
              <a:rPr lang="en-US" altLang="ja-JP"/>
              <a:pPr>
                <a:defRPr/>
              </a:pPr>
              <a:t>‹#›</a:t>
            </a:fld>
            <a:endParaRPr lang="en-US" altLang="ja-JP"/>
          </a:p>
        </p:txBody>
      </p:sp>
    </p:spTree>
    <p:extLst>
      <p:ext uri="{BB962C8B-B14F-4D97-AF65-F5344CB8AC3E}">
        <p14:creationId xmlns:p14="http://schemas.microsoft.com/office/powerpoint/2010/main" val="418293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5"/>
          <p:cNvGrpSpPr/>
          <p:nvPr userDrawn="1"/>
        </p:nvGrpSpPr>
        <p:grpSpPr>
          <a:xfrm>
            <a:off x="165114" y="152400"/>
            <a:ext cx="7463999" cy="838200"/>
            <a:chOff x="152400" y="152400"/>
            <a:chExt cx="6889845" cy="838200"/>
          </a:xfrm>
          <a:solidFill>
            <a:srgbClr val="D52B1E"/>
          </a:solidFill>
        </p:grpSpPr>
        <p:sp>
          <p:nvSpPr>
            <p:cNvPr id="6" name="Freeform 1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7" name="Flowchart: Data 1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8" name="Group 17"/>
          <p:cNvGrpSpPr/>
          <p:nvPr userDrawn="1"/>
        </p:nvGrpSpPr>
        <p:grpSpPr>
          <a:xfrm>
            <a:off x="7477603" y="152400"/>
            <a:ext cx="2263349" cy="838200"/>
            <a:chOff x="6902355" y="152400"/>
            <a:chExt cx="2089245" cy="838200"/>
          </a:xfrm>
          <a:solidFill>
            <a:srgbClr val="5E6167"/>
          </a:solidFill>
        </p:grpSpPr>
        <p:sp>
          <p:nvSpPr>
            <p:cNvPr id="9" name="Rectangle 1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0" name="Flowchart: Data 1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2"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Title 1"/>
          <p:cNvSpPr>
            <a:spLocks noGrp="1"/>
          </p:cNvSpPr>
          <p:nvPr>
            <p:ph type="title"/>
          </p:nvPr>
        </p:nvSpPr>
        <p:spPr>
          <a:xfrm>
            <a:off x="495309" y="1447800"/>
            <a:ext cx="3259006" cy="74728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872972" y="1447809"/>
            <a:ext cx="5537729"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95309" y="2209803"/>
            <a:ext cx="3259006" cy="39163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en-US" dirty="0"/>
              <a:t>Click to edit Master text styles</a:t>
            </a:r>
          </a:p>
        </p:txBody>
      </p:sp>
      <p:sp>
        <p:nvSpPr>
          <p:cNvPr id="13" name="Date Placeholder 3"/>
          <p:cNvSpPr>
            <a:spLocks noGrp="1"/>
          </p:cNvSpPr>
          <p:nvPr>
            <p:ph type="dt" sz="half" idx="10"/>
          </p:nvPr>
        </p:nvSpPr>
        <p:spPr/>
        <p:txBody>
          <a:bodyPr/>
          <a:lstStyle>
            <a:lvl1pPr algn="l">
              <a:defRPr sz="1000">
                <a:solidFill>
                  <a:prstClr val="black"/>
                </a:solidFill>
              </a:defRPr>
            </a:lvl1pPr>
          </a:lstStyle>
          <a:p>
            <a:pPr>
              <a:defRPr/>
            </a:pPr>
            <a:fld id="{A9C91B77-C28D-4BD0-A029-CC9ABA055385}" type="datetime1">
              <a:rPr lang="ja-JP" altLang="en-US" smtClean="0"/>
              <a:pPr>
                <a:defRPr/>
              </a:pPr>
              <a:t>2021/2/13</a:t>
            </a:fld>
            <a:endParaRPr lang="en-US" dirty="0"/>
          </a:p>
        </p:txBody>
      </p:sp>
      <p:sp>
        <p:nvSpPr>
          <p:cNvPr id="14"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5"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5DBC5ECE-0F2E-465A-80EB-3764996333D4}" type="slidenum">
              <a:rPr lang="en-US" altLang="ja-JP"/>
              <a:pPr>
                <a:defRPr/>
              </a:pPr>
              <a:t>‹#›</a:t>
            </a:fld>
            <a:endParaRPr lang="en-US" altLang="ja-JP"/>
          </a:p>
        </p:txBody>
      </p:sp>
    </p:spTree>
    <p:extLst>
      <p:ext uri="{BB962C8B-B14F-4D97-AF65-F5344CB8AC3E}">
        <p14:creationId xmlns:p14="http://schemas.microsoft.com/office/powerpoint/2010/main" val="316301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15"/>
          <p:cNvGrpSpPr/>
          <p:nvPr userDrawn="1"/>
        </p:nvGrpSpPr>
        <p:grpSpPr>
          <a:xfrm>
            <a:off x="165114" y="152400"/>
            <a:ext cx="7463999" cy="838200"/>
            <a:chOff x="152400" y="152400"/>
            <a:chExt cx="6889845" cy="838200"/>
          </a:xfrm>
          <a:solidFill>
            <a:srgbClr val="D52B1E"/>
          </a:solidFill>
        </p:grpSpPr>
        <p:sp>
          <p:nvSpPr>
            <p:cNvPr id="6" name="Freeform 15"/>
            <p:cNvSpPr>
              <a:spLocks noChangeArrowheads="1"/>
            </p:cNvSpPr>
            <p:nvPr/>
          </p:nvSpPr>
          <p:spPr bwMode="auto">
            <a:xfrm>
              <a:off x="152400" y="152400"/>
              <a:ext cx="6858000" cy="838200"/>
            </a:xfrm>
            <a:custGeom>
              <a:avLst/>
              <a:gdLst/>
              <a:ahLst/>
              <a:cxnLst>
                <a:cxn ang="0">
                  <a:pos x="0" y="0"/>
                </a:cxn>
                <a:cxn ang="0">
                  <a:pos x="0" y="1320"/>
                </a:cxn>
                <a:cxn ang="0">
                  <a:pos x="13346" y="1320"/>
                </a:cxn>
                <a:cxn ang="0">
                  <a:pos x="13840" y="0"/>
                </a:cxn>
                <a:cxn ang="0">
                  <a:pos x="0" y="0"/>
                </a:cxn>
              </a:cxnLst>
              <a:rect l="0" t="0" r="r" b="b"/>
              <a:pathLst>
                <a:path w="13840" h="1320">
                  <a:moveTo>
                    <a:pt x="0" y="0"/>
                  </a:moveTo>
                  <a:lnTo>
                    <a:pt x="0" y="1320"/>
                  </a:lnTo>
                  <a:lnTo>
                    <a:pt x="13346" y="1320"/>
                  </a:lnTo>
                  <a:lnTo>
                    <a:pt x="13840" y="0"/>
                  </a:lnTo>
                  <a:lnTo>
                    <a:pt x="0" y="0"/>
                  </a:lnTo>
                  <a:close/>
                </a:path>
              </a:pathLst>
            </a:custGeom>
            <a:grpFill/>
            <a:ln w="9525">
              <a:noFill/>
              <a:round/>
              <a:headEnd/>
              <a:tailEnd/>
            </a:ln>
          </p:spPr>
          <p:txBody>
            <a:bodyPr/>
            <a:lstStyle/>
            <a:p>
              <a:pPr>
                <a:defRPr/>
              </a:pPr>
              <a:endParaRPr kumimoji="0" lang="en-US" dirty="0">
                <a:solidFill>
                  <a:prstClr val="black"/>
                </a:solidFill>
                <a:ea typeface="ＭＳ Ｐゴシック" pitchFamily="50" charset="-128"/>
                <a:cs typeface="Arial" pitchFamily="34" charset="0"/>
              </a:endParaRPr>
            </a:p>
          </p:txBody>
        </p:sp>
        <p:sp>
          <p:nvSpPr>
            <p:cNvPr id="7" name="Flowchart: Data 16"/>
            <p:cNvSpPr/>
            <p:nvPr/>
          </p:nvSpPr>
          <p:spPr>
            <a:xfrm>
              <a:off x="5791200"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grpSp>
        <p:nvGrpSpPr>
          <p:cNvPr id="8" name="Group 17"/>
          <p:cNvGrpSpPr/>
          <p:nvPr userDrawn="1"/>
        </p:nvGrpSpPr>
        <p:grpSpPr>
          <a:xfrm>
            <a:off x="7477603" y="152400"/>
            <a:ext cx="2263349" cy="838200"/>
            <a:chOff x="6902355" y="152400"/>
            <a:chExt cx="2089245" cy="838200"/>
          </a:xfrm>
          <a:solidFill>
            <a:srgbClr val="5E6167"/>
          </a:solidFill>
        </p:grpSpPr>
        <p:sp>
          <p:nvSpPr>
            <p:cNvPr id="9" name="Rectangle 18"/>
            <p:cNvSpPr/>
            <p:nvPr/>
          </p:nvSpPr>
          <p:spPr>
            <a:xfrm>
              <a:off x="7315200" y="152400"/>
              <a:ext cx="16764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sp>
          <p:nvSpPr>
            <p:cNvPr id="10" name="Flowchart: Data 19"/>
            <p:cNvSpPr/>
            <p:nvPr/>
          </p:nvSpPr>
          <p:spPr>
            <a:xfrm>
              <a:off x="6902355" y="152400"/>
              <a:ext cx="1251045" cy="838200"/>
            </a:xfrm>
            <a:prstGeom prst="flowChartInputOut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en-US" dirty="0">
                <a:solidFill>
                  <a:prstClr val="white"/>
                </a:solidFill>
              </a:endParaRPr>
            </a:p>
          </p:txBody>
        </p:sp>
      </p:grpSp>
      <p:pic>
        <p:nvPicPr>
          <p:cNvPr id="11" name="Picture 19" descr="DIALogo_website_white.gif"/>
          <p:cNvPicPr>
            <a:picLocks noChangeAspect="1"/>
          </p:cNvPicPr>
          <p:nvPr userDrawn="1"/>
        </p:nvPicPr>
        <p:blipFill>
          <a:blip r:embed="rId2" cstate="print"/>
          <a:srcRect/>
          <a:stretch>
            <a:fillRect/>
          </a:stretch>
        </p:blipFill>
        <p:spPr bwMode="auto">
          <a:xfrm>
            <a:off x="7862887" y="357188"/>
            <a:ext cx="1630363" cy="481012"/>
          </a:xfrm>
          <a:prstGeom prst="rect">
            <a:avLst/>
          </a:prstGeom>
          <a:noFill/>
          <a:ln w="9525">
            <a:noFill/>
            <a:miter lim="800000"/>
            <a:headEnd/>
            <a:tailEnd/>
          </a:ln>
        </p:spPr>
      </p:pic>
      <p:sp>
        <p:nvSpPr>
          <p:cNvPr id="12" name="Title 1"/>
          <p:cNvSpPr txBox="1">
            <a:spLocks/>
          </p:cNvSpPr>
          <p:nvPr userDrawn="1"/>
        </p:nvSpPr>
        <p:spPr>
          <a:xfrm>
            <a:off x="495300" y="274638"/>
            <a:ext cx="6686550" cy="563562"/>
          </a:xfrm>
          <a:prstGeom prst="rect">
            <a:avLst/>
          </a:prstGeom>
        </p:spPr>
        <p:txBody>
          <a:bodyPr lIns="91407" tIns="45705" rIns="91407" bIns="45705" anchor="ctr"/>
          <a:lstStyle>
            <a:lvl1pPr algn="l">
              <a:defRPr sz="2000">
                <a:solidFill>
                  <a:schemeClr val="bg1"/>
                </a:solidFill>
                <a:latin typeface="Arial" pitchFamily="34" charset="0"/>
                <a:cs typeface="Arial" pitchFamily="34" charset="0"/>
              </a:defRPr>
            </a:lvl1pPr>
          </a:lstStyle>
          <a:p>
            <a:pPr>
              <a:spcBef>
                <a:spcPct val="0"/>
              </a:spcBef>
              <a:defRPr/>
            </a:pPr>
            <a:r>
              <a:rPr kumimoji="0" lang="en-US" dirty="0">
                <a:solidFill>
                  <a:prstClr val="white"/>
                </a:solidFill>
                <a:ea typeface="ＭＳ Ｐゴシック" pitchFamily="50" charset="-128"/>
              </a:rPr>
              <a:t>Click to edit Master title style</a:t>
            </a:r>
          </a:p>
        </p:txBody>
      </p:sp>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941645" y="1371621"/>
            <a:ext cx="5943600" cy="3355975"/>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en-US"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en-US" dirty="0"/>
              <a:t>Click to edit Master text styles</a:t>
            </a:r>
          </a:p>
        </p:txBody>
      </p:sp>
      <p:sp>
        <p:nvSpPr>
          <p:cNvPr id="13" name="Date Placeholder 3"/>
          <p:cNvSpPr>
            <a:spLocks noGrp="1"/>
          </p:cNvSpPr>
          <p:nvPr>
            <p:ph type="dt" sz="half" idx="10"/>
          </p:nvPr>
        </p:nvSpPr>
        <p:spPr/>
        <p:txBody>
          <a:bodyPr/>
          <a:lstStyle>
            <a:lvl1pPr algn="l">
              <a:defRPr sz="1000">
                <a:solidFill>
                  <a:prstClr val="black"/>
                </a:solidFill>
              </a:defRPr>
            </a:lvl1pPr>
          </a:lstStyle>
          <a:p>
            <a:pPr>
              <a:defRPr/>
            </a:pPr>
            <a:fld id="{1B1CCA3F-6006-4883-94BE-955D64B29406}" type="datetime1">
              <a:rPr lang="ja-JP" altLang="en-US" smtClean="0"/>
              <a:pPr>
                <a:defRPr/>
              </a:pPr>
              <a:t>2021/2/13</a:t>
            </a:fld>
            <a:endParaRPr lang="en-US" dirty="0"/>
          </a:p>
        </p:txBody>
      </p:sp>
      <p:sp>
        <p:nvSpPr>
          <p:cNvPr id="14" name="Footer Placeholder 4"/>
          <p:cNvSpPr>
            <a:spLocks noGrp="1"/>
          </p:cNvSpPr>
          <p:nvPr>
            <p:ph type="ftr" sz="quarter" idx="11"/>
          </p:nvPr>
        </p:nvSpPr>
        <p:spPr/>
        <p:txBody>
          <a:bodyPr/>
          <a:lstStyle>
            <a:lvl1pPr algn="ctr">
              <a:defRPr sz="1000">
                <a:solidFill>
                  <a:prstClr val="black"/>
                </a:solidFill>
              </a:defRPr>
            </a:lvl1pPr>
          </a:lstStyle>
          <a:p>
            <a:pPr>
              <a:defRPr/>
            </a:pPr>
            <a:endParaRPr lang="en-US"/>
          </a:p>
        </p:txBody>
      </p:sp>
      <p:sp>
        <p:nvSpPr>
          <p:cNvPr id="15" name="Slide Number Placeholder 5"/>
          <p:cNvSpPr>
            <a:spLocks noGrp="1"/>
          </p:cNvSpPr>
          <p:nvPr>
            <p:ph type="sldNum" sz="quarter" idx="12"/>
          </p:nvPr>
        </p:nvSpPr>
        <p:spPr/>
        <p:txBody>
          <a:bodyPr/>
          <a:lstStyle>
            <a:lvl1pPr fontAlgn="auto">
              <a:spcBef>
                <a:spcPts val="0"/>
              </a:spcBef>
              <a:spcAft>
                <a:spcPts val="0"/>
              </a:spcAft>
              <a:defRPr>
                <a:solidFill>
                  <a:prstClr val="black"/>
                </a:solidFill>
              </a:defRPr>
            </a:lvl1pPr>
          </a:lstStyle>
          <a:p>
            <a:pPr>
              <a:defRPr/>
            </a:pPr>
            <a:fld id="{787F33A6-CDF1-4D2B-B39B-9D3E280A28FA}" type="slidenum">
              <a:rPr lang="en-US" altLang="ja-JP"/>
              <a:pPr>
                <a:defRPr/>
              </a:pPr>
              <a:t>‹#›</a:t>
            </a:fld>
            <a:endParaRPr lang="en-US" altLang="ja-JP"/>
          </a:p>
        </p:txBody>
      </p:sp>
    </p:spTree>
    <p:extLst>
      <p:ext uri="{BB962C8B-B14F-4D97-AF65-F5344CB8AC3E}">
        <p14:creationId xmlns:p14="http://schemas.microsoft.com/office/powerpoint/2010/main" val="2161633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07" tIns="45705" rIns="91407" bIns="45705" numCol="1" anchor="ctr" anchorCtr="0" compatLnSpc="1">
            <a:prstTxWarp prst="textNoShape">
              <a:avLst/>
            </a:prstTxWarp>
          </a:bodyPr>
          <a:lstStyle/>
          <a:p>
            <a:pPr lvl="0"/>
            <a:r>
              <a:rPr lang="en-US" altLang="ja-JP"/>
              <a:t>Click to edit Master title style</a:t>
            </a:r>
          </a:p>
        </p:txBody>
      </p:sp>
      <p:sp>
        <p:nvSpPr>
          <p:cNvPr id="4099"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07" tIns="45705" rIns="91407" bIns="45705"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7" name="Date Placeholder 3"/>
          <p:cNvSpPr>
            <a:spLocks noGrp="1"/>
          </p:cNvSpPr>
          <p:nvPr>
            <p:ph type="dt" sz="half" idx="2"/>
          </p:nvPr>
        </p:nvSpPr>
        <p:spPr>
          <a:xfrm>
            <a:off x="495300" y="6356425"/>
            <a:ext cx="2311400" cy="365125"/>
          </a:xfrm>
          <a:prstGeom prst="rect">
            <a:avLst/>
          </a:prstGeom>
        </p:spPr>
        <p:txBody>
          <a:bodyPr vert="horz" lIns="91407" tIns="45705" rIns="91407" bIns="45705" rtlCol="0" anchor="ctr"/>
          <a:lstStyle>
            <a:lvl1pPr algn="l" fontAlgn="auto">
              <a:spcBef>
                <a:spcPts val="0"/>
              </a:spcBef>
              <a:spcAft>
                <a:spcPts val="0"/>
              </a:spcAft>
              <a:defRPr kumimoji="0" sz="1000">
                <a:solidFill>
                  <a:prstClr val="black">
                    <a:tint val="75000"/>
                  </a:prstClr>
                </a:solidFill>
                <a:latin typeface="+mn-lt"/>
                <a:ea typeface="+mn-ea"/>
              </a:defRPr>
            </a:lvl1pPr>
          </a:lstStyle>
          <a:p>
            <a:pPr>
              <a:defRPr/>
            </a:pPr>
            <a:fld id="{795102C8-1EC8-4275-884A-7A0A211C14D6}" type="datetime1">
              <a:rPr lang="ja-JP" altLang="en-US" smtClean="0"/>
              <a:pPr>
                <a:defRPr/>
              </a:pPr>
              <a:t>2021/2/13</a:t>
            </a:fld>
            <a:endParaRPr lang="en-US" dirty="0"/>
          </a:p>
        </p:txBody>
      </p:sp>
      <p:sp>
        <p:nvSpPr>
          <p:cNvPr id="8" name="Footer Placeholder 4"/>
          <p:cNvSpPr>
            <a:spLocks noGrp="1"/>
          </p:cNvSpPr>
          <p:nvPr>
            <p:ph type="ftr" sz="quarter" idx="3"/>
          </p:nvPr>
        </p:nvSpPr>
        <p:spPr>
          <a:xfrm>
            <a:off x="3384550" y="6356425"/>
            <a:ext cx="3136900" cy="365125"/>
          </a:xfrm>
          <a:prstGeom prst="rect">
            <a:avLst/>
          </a:prstGeom>
        </p:spPr>
        <p:txBody>
          <a:bodyPr vert="horz" lIns="91407" tIns="45705" rIns="91407" bIns="45705" rtlCol="0" anchor="ctr"/>
          <a:lstStyle>
            <a:lvl1pPr algn="ctr" fontAlgn="auto">
              <a:spcBef>
                <a:spcPts val="0"/>
              </a:spcBef>
              <a:spcAft>
                <a:spcPts val="0"/>
              </a:spcAft>
              <a:defRPr kumimoji="0" sz="1000">
                <a:solidFill>
                  <a:prstClr val="black">
                    <a:tint val="75000"/>
                  </a:prstClr>
                </a:solidFill>
                <a:latin typeface="+mn-lt"/>
                <a:ea typeface="+mn-ea"/>
              </a:defRPr>
            </a:lvl1pPr>
          </a:lstStyle>
          <a:p>
            <a:pPr>
              <a:defRPr/>
            </a:pPr>
            <a:endParaRPr lang="en-US" dirty="0"/>
          </a:p>
        </p:txBody>
      </p:sp>
      <p:sp>
        <p:nvSpPr>
          <p:cNvPr id="9" name="Slide Number Placeholder 5"/>
          <p:cNvSpPr>
            <a:spLocks noGrp="1"/>
          </p:cNvSpPr>
          <p:nvPr>
            <p:ph type="sldNum" sz="quarter" idx="4"/>
          </p:nvPr>
        </p:nvSpPr>
        <p:spPr>
          <a:xfrm>
            <a:off x="7099300" y="6356425"/>
            <a:ext cx="2311400" cy="365125"/>
          </a:xfrm>
          <a:prstGeom prst="rect">
            <a:avLst/>
          </a:prstGeom>
        </p:spPr>
        <p:txBody>
          <a:bodyPr vert="horz" wrap="square" lIns="91407" tIns="45705" rIns="91407" bIns="45705" numCol="1" anchor="ctr" anchorCtr="0" compatLnSpc="1">
            <a:prstTxWarp prst="textNoShape">
              <a:avLst/>
            </a:prstTxWarp>
          </a:bodyPr>
          <a:lstStyle>
            <a:lvl1pPr algn="r">
              <a:defRPr kumimoji="0" sz="1000">
                <a:solidFill>
                  <a:srgbClr val="898989"/>
                </a:solidFill>
                <a:latin typeface="Calibri" pitchFamily="34" charset="0"/>
                <a:ea typeface="+mn-ea"/>
              </a:defRPr>
            </a:lvl1pPr>
          </a:lstStyle>
          <a:p>
            <a:pPr fontAlgn="base">
              <a:spcBef>
                <a:spcPct val="0"/>
              </a:spcBef>
              <a:spcAft>
                <a:spcPct val="0"/>
              </a:spcAft>
              <a:defRPr/>
            </a:pPr>
            <a:fld id="{95D605DB-1E81-4709-BF51-DD2CE86450E0}"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2882705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2pPr>
      <a:lvl3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3pPr>
      <a:lvl4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4pPr>
      <a:lvl5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5pPr>
      <a:lvl6pPr marL="457035" algn="ctr" rtl="0" fontAlgn="base">
        <a:spcBef>
          <a:spcPct val="0"/>
        </a:spcBef>
        <a:spcAft>
          <a:spcPct val="0"/>
        </a:spcAft>
        <a:defRPr sz="4400">
          <a:solidFill>
            <a:schemeClr val="tx1"/>
          </a:solidFill>
          <a:latin typeface="Arial" pitchFamily="34" charset="0"/>
          <a:cs typeface="Arial" pitchFamily="34" charset="0"/>
        </a:defRPr>
      </a:lvl6pPr>
      <a:lvl7pPr marL="914070" algn="ctr" rtl="0" fontAlgn="base">
        <a:spcBef>
          <a:spcPct val="0"/>
        </a:spcBef>
        <a:spcAft>
          <a:spcPct val="0"/>
        </a:spcAft>
        <a:defRPr sz="4400">
          <a:solidFill>
            <a:schemeClr val="tx1"/>
          </a:solidFill>
          <a:latin typeface="Arial" pitchFamily="34" charset="0"/>
          <a:cs typeface="Arial" pitchFamily="34" charset="0"/>
        </a:defRPr>
      </a:lvl7pPr>
      <a:lvl8pPr marL="1371105" algn="ctr" rtl="0" fontAlgn="base">
        <a:spcBef>
          <a:spcPct val="0"/>
        </a:spcBef>
        <a:spcAft>
          <a:spcPct val="0"/>
        </a:spcAft>
        <a:defRPr sz="4400">
          <a:solidFill>
            <a:schemeClr val="tx1"/>
          </a:solidFill>
          <a:latin typeface="Arial" pitchFamily="34" charset="0"/>
          <a:cs typeface="Arial" pitchFamily="34" charset="0"/>
        </a:defRPr>
      </a:lvl8pPr>
      <a:lvl9pPr marL="1828141" algn="ctr" rtl="0" fontAlgn="base">
        <a:spcBef>
          <a:spcPct val="0"/>
        </a:spcBef>
        <a:spcAft>
          <a:spcPct val="0"/>
        </a:spcAft>
        <a:defRPr sz="4400">
          <a:solidFill>
            <a:schemeClr val="tx1"/>
          </a:solidFill>
          <a:latin typeface="Arial" pitchFamily="34" charset="0"/>
          <a:cs typeface="Arial" pitchFamily="34" charset="0"/>
        </a:defRPr>
      </a:lvl9pPr>
    </p:titleStyle>
    <p:bodyStyle>
      <a:lvl1pPr marL="341231" indent="-341231"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1185" indent="-284095"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1139" indent="-226958"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598229" indent="-226958"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5319" indent="-226958"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3694"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95300" y="635638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46A61-8438-430F-87D7-000B39803620}" type="datetime1">
              <a:rPr lang="ja-JP" altLang="en-US" smtClean="0">
                <a:solidFill>
                  <a:prstClr val="black">
                    <a:tint val="75000"/>
                  </a:prstClr>
                </a:solidFill>
              </a:rPr>
              <a:pPr/>
              <a:t>2021/2/13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38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38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372F6-EEED-45FA-B465-46C5DBC6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954016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4147" r:id="rId13"/>
    <p:sldLayoutId id="2147484148" r:id="rId14"/>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07" tIns="45705" rIns="91407" bIns="45705" numCol="1" anchor="ctr" anchorCtr="0" compatLnSpc="1">
            <a:prstTxWarp prst="textNoShape">
              <a:avLst/>
            </a:prstTxWarp>
          </a:bodyPr>
          <a:lstStyle/>
          <a:p>
            <a:pPr lvl="0"/>
            <a:r>
              <a:rPr lang="en-US" altLang="ja-JP"/>
              <a:t>Click to edit Master title style</a:t>
            </a:r>
          </a:p>
        </p:txBody>
      </p:sp>
      <p:sp>
        <p:nvSpPr>
          <p:cNvPr id="4099"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07" tIns="45705" rIns="91407" bIns="45705"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7" name="Date Placeholder 3"/>
          <p:cNvSpPr>
            <a:spLocks noGrp="1"/>
          </p:cNvSpPr>
          <p:nvPr>
            <p:ph type="dt" sz="half" idx="2"/>
          </p:nvPr>
        </p:nvSpPr>
        <p:spPr>
          <a:xfrm>
            <a:off x="495300" y="6356417"/>
            <a:ext cx="2311400" cy="365125"/>
          </a:xfrm>
          <a:prstGeom prst="rect">
            <a:avLst/>
          </a:prstGeom>
        </p:spPr>
        <p:txBody>
          <a:bodyPr vert="horz" lIns="91407" tIns="45705" rIns="91407" bIns="45705" rtlCol="0" anchor="ctr"/>
          <a:lstStyle>
            <a:lvl1pPr algn="l" fontAlgn="auto">
              <a:spcBef>
                <a:spcPts val="0"/>
              </a:spcBef>
              <a:spcAft>
                <a:spcPts val="0"/>
              </a:spcAft>
              <a:defRPr kumimoji="0" sz="1000">
                <a:solidFill>
                  <a:prstClr val="black">
                    <a:tint val="75000"/>
                  </a:prstClr>
                </a:solidFill>
                <a:latin typeface="+mn-lt"/>
                <a:ea typeface="+mn-ea"/>
              </a:defRPr>
            </a:lvl1pPr>
          </a:lstStyle>
          <a:p>
            <a:pPr>
              <a:defRPr/>
            </a:pPr>
            <a:endParaRPr lang="en-US" dirty="0"/>
          </a:p>
        </p:txBody>
      </p:sp>
      <p:sp>
        <p:nvSpPr>
          <p:cNvPr id="8" name="Footer Placeholder 4"/>
          <p:cNvSpPr>
            <a:spLocks noGrp="1"/>
          </p:cNvSpPr>
          <p:nvPr>
            <p:ph type="ftr" sz="quarter" idx="3"/>
          </p:nvPr>
        </p:nvSpPr>
        <p:spPr>
          <a:xfrm>
            <a:off x="3384550" y="6356417"/>
            <a:ext cx="3136900" cy="365125"/>
          </a:xfrm>
          <a:prstGeom prst="rect">
            <a:avLst/>
          </a:prstGeom>
        </p:spPr>
        <p:txBody>
          <a:bodyPr vert="horz" lIns="91407" tIns="45705" rIns="91407" bIns="45705" rtlCol="0" anchor="ctr"/>
          <a:lstStyle>
            <a:lvl1pPr algn="ctr" fontAlgn="auto">
              <a:spcBef>
                <a:spcPts val="0"/>
              </a:spcBef>
              <a:spcAft>
                <a:spcPts val="0"/>
              </a:spcAft>
              <a:defRPr kumimoji="0" sz="1000">
                <a:solidFill>
                  <a:prstClr val="black">
                    <a:tint val="75000"/>
                  </a:prstClr>
                </a:solidFill>
                <a:latin typeface="+mn-lt"/>
                <a:ea typeface="+mn-ea"/>
              </a:defRPr>
            </a:lvl1pPr>
          </a:lstStyle>
          <a:p>
            <a:pPr>
              <a:defRPr/>
            </a:pPr>
            <a:endParaRPr lang="en-US" dirty="0"/>
          </a:p>
        </p:txBody>
      </p:sp>
      <p:sp>
        <p:nvSpPr>
          <p:cNvPr id="9" name="Slide Number Placeholder 5"/>
          <p:cNvSpPr>
            <a:spLocks noGrp="1"/>
          </p:cNvSpPr>
          <p:nvPr>
            <p:ph type="sldNum" sz="quarter" idx="4"/>
          </p:nvPr>
        </p:nvSpPr>
        <p:spPr>
          <a:xfrm>
            <a:off x="7099300" y="6356417"/>
            <a:ext cx="2311400" cy="365125"/>
          </a:xfrm>
          <a:prstGeom prst="rect">
            <a:avLst/>
          </a:prstGeom>
        </p:spPr>
        <p:txBody>
          <a:bodyPr vert="horz" wrap="square" lIns="91407" tIns="45705" rIns="91407" bIns="45705" numCol="1" anchor="ctr" anchorCtr="0" compatLnSpc="1">
            <a:prstTxWarp prst="textNoShape">
              <a:avLst/>
            </a:prstTxWarp>
          </a:bodyPr>
          <a:lstStyle>
            <a:lvl1pPr algn="r">
              <a:defRPr kumimoji="0" sz="1000">
                <a:solidFill>
                  <a:srgbClr val="898989"/>
                </a:solidFill>
                <a:latin typeface="Calibri" pitchFamily="34" charset="0"/>
                <a:ea typeface="+mn-ea"/>
              </a:defRPr>
            </a:lvl1pPr>
          </a:lstStyle>
          <a:p>
            <a:pPr fontAlgn="base">
              <a:spcBef>
                <a:spcPct val="0"/>
              </a:spcBef>
              <a:spcAft>
                <a:spcPct val="0"/>
              </a:spcAft>
              <a:defRPr/>
            </a:pPr>
            <a:fld id="{95D605DB-1E81-4709-BF51-DD2CE86450E0}"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33869637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20" r:id="rId12"/>
    <p:sldLayoutId id="2147483921" r:id="rId13"/>
    <p:sldLayoutId id="2147483922" r:id="rId14"/>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2pPr>
      <a:lvl3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3pPr>
      <a:lvl4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4pPr>
      <a:lvl5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5pPr>
      <a:lvl6pPr marL="457035" algn="ctr" rtl="0" fontAlgn="base">
        <a:spcBef>
          <a:spcPct val="0"/>
        </a:spcBef>
        <a:spcAft>
          <a:spcPct val="0"/>
        </a:spcAft>
        <a:defRPr sz="4400">
          <a:solidFill>
            <a:schemeClr val="tx1"/>
          </a:solidFill>
          <a:latin typeface="Arial" pitchFamily="34" charset="0"/>
          <a:cs typeface="Arial" pitchFamily="34" charset="0"/>
        </a:defRPr>
      </a:lvl6pPr>
      <a:lvl7pPr marL="914070" algn="ctr" rtl="0" fontAlgn="base">
        <a:spcBef>
          <a:spcPct val="0"/>
        </a:spcBef>
        <a:spcAft>
          <a:spcPct val="0"/>
        </a:spcAft>
        <a:defRPr sz="4400">
          <a:solidFill>
            <a:schemeClr val="tx1"/>
          </a:solidFill>
          <a:latin typeface="Arial" pitchFamily="34" charset="0"/>
          <a:cs typeface="Arial" pitchFamily="34" charset="0"/>
        </a:defRPr>
      </a:lvl7pPr>
      <a:lvl8pPr marL="1371105" algn="ctr" rtl="0" fontAlgn="base">
        <a:spcBef>
          <a:spcPct val="0"/>
        </a:spcBef>
        <a:spcAft>
          <a:spcPct val="0"/>
        </a:spcAft>
        <a:defRPr sz="4400">
          <a:solidFill>
            <a:schemeClr val="tx1"/>
          </a:solidFill>
          <a:latin typeface="Arial" pitchFamily="34" charset="0"/>
          <a:cs typeface="Arial" pitchFamily="34" charset="0"/>
        </a:defRPr>
      </a:lvl8pPr>
      <a:lvl9pPr marL="1828141" algn="ctr" rtl="0" fontAlgn="base">
        <a:spcBef>
          <a:spcPct val="0"/>
        </a:spcBef>
        <a:spcAft>
          <a:spcPct val="0"/>
        </a:spcAft>
        <a:defRPr sz="4400">
          <a:solidFill>
            <a:schemeClr val="tx1"/>
          </a:solidFill>
          <a:latin typeface="Arial" pitchFamily="34" charset="0"/>
          <a:cs typeface="Arial" pitchFamily="34" charset="0"/>
        </a:defRPr>
      </a:lvl9pPr>
    </p:titleStyle>
    <p:bodyStyle>
      <a:lvl1pPr marL="341231" indent="-341231"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1185" indent="-284095"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1139" indent="-226958"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598229" indent="-226958"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5319" indent="-226958"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3694"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07" tIns="45705" rIns="91407" bIns="45705" numCol="1" anchor="ctr" anchorCtr="0" compatLnSpc="1">
            <a:prstTxWarp prst="textNoShape">
              <a:avLst/>
            </a:prstTxWarp>
          </a:bodyPr>
          <a:lstStyle/>
          <a:p>
            <a:pPr lvl="0"/>
            <a:r>
              <a:rPr lang="en-US" altLang="ja-JP"/>
              <a:t>Click to edit Master title style</a:t>
            </a:r>
          </a:p>
        </p:txBody>
      </p:sp>
      <p:sp>
        <p:nvSpPr>
          <p:cNvPr id="4099" name="Text Placeholder 2"/>
          <p:cNvSpPr>
            <a:spLocks noGrp="1"/>
          </p:cNvSpPr>
          <p:nvPr>
            <p:ph type="body" idx="1"/>
          </p:nvPr>
        </p:nvSpPr>
        <p:spPr bwMode="auto">
          <a:xfrm>
            <a:off x="495300" y="1600206"/>
            <a:ext cx="8915400" cy="4525963"/>
          </a:xfrm>
          <a:prstGeom prst="rect">
            <a:avLst/>
          </a:prstGeom>
          <a:noFill/>
          <a:ln w="9525">
            <a:noFill/>
            <a:miter lim="800000"/>
            <a:headEnd/>
            <a:tailEnd/>
          </a:ln>
        </p:spPr>
        <p:txBody>
          <a:bodyPr vert="horz" wrap="square" lIns="91407" tIns="45705" rIns="91407" bIns="45705"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7" name="Date Placeholder 3"/>
          <p:cNvSpPr>
            <a:spLocks noGrp="1"/>
          </p:cNvSpPr>
          <p:nvPr>
            <p:ph type="dt" sz="half" idx="2"/>
          </p:nvPr>
        </p:nvSpPr>
        <p:spPr>
          <a:xfrm>
            <a:off x="495300" y="6356417"/>
            <a:ext cx="2311400" cy="365125"/>
          </a:xfrm>
          <a:prstGeom prst="rect">
            <a:avLst/>
          </a:prstGeom>
        </p:spPr>
        <p:txBody>
          <a:bodyPr vert="horz" lIns="91407" tIns="45705" rIns="91407" bIns="45705" rtlCol="0" anchor="ctr"/>
          <a:lstStyle>
            <a:lvl1pPr algn="l" fontAlgn="auto">
              <a:spcBef>
                <a:spcPts val="0"/>
              </a:spcBef>
              <a:spcAft>
                <a:spcPts val="0"/>
              </a:spcAft>
              <a:defRPr kumimoji="0" sz="1000">
                <a:solidFill>
                  <a:prstClr val="black">
                    <a:tint val="75000"/>
                  </a:prstClr>
                </a:solidFill>
                <a:latin typeface="+mn-lt"/>
                <a:ea typeface="+mn-ea"/>
              </a:defRPr>
            </a:lvl1pPr>
          </a:lstStyle>
          <a:p>
            <a:pPr>
              <a:defRPr/>
            </a:pPr>
            <a:endParaRPr lang="en-US" dirty="0"/>
          </a:p>
        </p:txBody>
      </p:sp>
      <p:sp>
        <p:nvSpPr>
          <p:cNvPr id="8" name="Footer Placeholder 4"/>
          <p:cNvSpPr>
            <a:spLocks noGrp="1"/>
          </p:cNvSpPr>
          <p:nvPr>
            <p:ph type="ftr" sz="quarter" idx="3"/>
          </p:nvPr>
        </p:nvSpPr>
        <p:spPr>
          <a:xfrm>
            <a:off x="3384550" y="6356417"/>
            <a:ext cx="3136900" cy="365125"/>
          </a:xfrm>
          <a:prstGeom prst="rect">
            <a:avLst/>
          </a:prstGeom>
        </p:spPr>
        <p:txBody>
          <a:bodyPr vert="horz" lIns="91407" tIns="45705" rIns="91407" bIns="45705" rtlCol="0" anchor="ctr"/>
          <a:lstStyle>
            <a:lvl1pPr algn="ctr" fontAlgn="auto">
              <a:spcBef>
                <a:spcPts val="0"/>
              </a:spcBef>
              <a:spcAft>
                <a:spcPts val="0"/>
              </a:spcAft>
              <a:defRPr kumimoji="0" sz="1000">
                <a:solidFill>
                  <a:prstClr val="black">
                    <a:tint val="75000"/>
                  </a:prstClr>
                </a:solidFill>
                <a:latin typeface="+mn-lt"/>
                <a:ea typeface="+mn-ea"/>
              </a:defRPr>
            </a:lvl1pPr>
          </a:lstStyle>
          <a:p>
            <a:pPr>
              <a:defRPr/>
            </a:pPr>
            <a:endParaRPr lang="en-US" dirty="0"/>
          </a:p>
        </p:txBody>
      </p:sp>
      <p:sp>
        <p:nvSpPr>
          <p:cNvPr id="9" name="Slide Number Placeholder 5"/>
          <p:cNvSpPr>
            <a:spLocks noGrp="1"/>
          </p:cNvSpPr>
          <p:nvPr>
            <p:ph type="sldNum" sz="quarter" idx="4"/>
          </p:nvPr>
        </p:nvSpPr>
        <p:spPr>
          <a:xfrm>
            <a:off x="7099300" y="6356417"/>
            <a:ext cx="2311400" cy="365125"/>
          </a:xfrm>
          <a:prstGeom prst="rect">
            <a:avLst/>
          </a:prstGeom>
        </p:spPr>
        <p:txBody>
          <a:bodyPr vert="horz" wrap="square" lIns="91407" tIns="45705" rIns="91407" bIns="45705" numCol="1" anchor="ctr" anchorCtr="0" compatLnSpc="1">
            <a:prstTxWarp prst="textNoShape">
              <a:avLst/>
            </a:prstTxWarp>
          </a:bodyPr>
          <a:lstStyle>
            <a:lvl1pPr algn="r">
              <a:defRPr kumimoji="0" sz="1000">
                <a:solidFill>
                  <a:srgbClr val="898989"/>
                </a:solidFill>
                <a:latin typeface="Calibri" pitchFamily="34" charset="0"/>
                <a:ea typeface="+mn-ea"/>
              </a:defRPr>
            </a:lvl1pPr>
          </a:lstStyle>
          <a:p>
            <a:pPr fontAlgn="base">
              <a:spcBef>
                <a:spcPct val="0"/>
              </a:spcBef>
              <a:spcAft>
                <a:spcPct val="0"/>
              </a:spcAft>
              <a:defRPr/>
            </a:pPr>
            <a:fld id="{95D605DB-1E81-4709-BF51-DD2CE86450E0}" type="slidenum">
              <a:rPr lang="en-US" altLang="ja-JP"/>
              <a:pPr fontAlgn="base">
                <a:spcBef>
                  <a:spcPct val="0"/>
                </a:spcBef>
                <a:spcAft>
                  <a:spcPct val="0"/>
                </a:spcAft>
                <a:defRPr/>
              </a:pPr>
              <a:t>‹#›</a:t>
            </a:fld>
            <a:endParaRPr lang="en-US" altLang="ja-JP"/>
          </a:p>
        </p:txBody>
      </p:sp>
    </p:spTree>
    <p:extLst>
      <p:ext uri="{BB962C8B-B14F-4D97-AF65-F5344CB8AC3E}">
        <p14:creationId xmlns:p14="http://schemas.microsoft.com/office/powerpoint/2010/main" val="938185034"/>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8" r:id="rId12"/>
    <p:sldLayoutId id="2147484009" r:id="rId13"/>
    <p:sldLayoutId id="2147484010" r:id="rId14"/>
  </p:sldLayoutIdLst>
  <p:hf hdr="0" ftr="0" dt="0"/>
  <p:txStyles>
    <p:titleStyle>
      <a:lvl1pPr algn="ctr" rtl="0" eaLnBrk="0" fontAlgn="base" hangingPunct="0">
        <a:spcBef>
          <a:spcPct val="0"/>
        </a:spcBef>
        <a:spcAft>
          <a:spcPct val="0"/>
        </a:spcAft>
        <a:defRPr sz="44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2pPr>
      <a:lvl3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3pPr>
      <a:lvl4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4pPr>
      <a:lvl5pPr algn="ctr" rtl="0" eaLnBrk="0" fontAlgn="base" hangingPunct="0">
        <a:spcBef>
          <a:spcPct val="0"/>
        </a:spcBef>
        <a:spcAft>
          <a:spcPct val="0"/>
        </a:spcAft>
        <a:defRPr sz="4400">
          <a:solidFill>
            <a:schemeClr val="tx1"/>
          </a:solidFill>
          <a:latin typeface="Arial" pitchFamily="34" charset="0"/>
          <a:ea typeface="ＭＳ Ｐゴシック" pitchFamily="50" charset="-128"/>
          <a:cs typeface="Arial" pitchFamily="34" charset="0"/>
        </a:defRPr>
      </a:lvl5pPr>
      <a:lvl6pPr marL="457035" algn="ctr" rtl="0" fontAlgn="base">
        <a:spcBef>
          <a:spcPct val="0"/>
        </a:spcBef>
        <a:spcAft>
          <a:spcPct val="0"/>
        </a:spcAft>
        <a:defRPr sz="4400">
          <a:solidFill>
            <a:schemeClr val="tx1"/>
          </a:solidFill>
          <a:latin typeface="Arial" pitchFamily="34" charset="0"/>
          <a:cs typeface="Arial" pitchFamily="34" charset="0"/>
        </a:defRPr>
      </a:lvl6pPr>
      <a:lvl7pPr marL="914070" algn="ctr" rtl="0" fontAlgn="base">
        <a:spcBef>
          <a:spcPct val="0"/>
        </a:spcBef>
        <a:spcAft>
          <a:spcPct val="0"/>
        </a:spcAft>
        <a:defRPr sz="4400">
          <a:solidFill>
            <a:schemeClr val="tx1"/>
          </a:solidFill>
          <a:latin typeface="Arial" pitchFamily="34" charset="0"/>
          <a:cs typeface="Arial" pitchFamily="34" charset="0"/>
        </a:defRPr>
      </a:lvl7pPr>
      <a:lvl8pPr marL="1371105" algn="ctr" rtl="0" fontAlgn="base">
        <a:spcBef>
          <a:spcPct val="0"/>
        </a:spcBef>
        <a:spcAft>
          <a:spcPct val="0"/>
        </a:spcAft>
        <a:defRPr sz="4400">
          <a:solidFill>
            <a:schemeClr val="tx1"/>
          </a:solidFill>
          <a:latin typeface="Arial" pitchFamily="34" charset="0"/>
          <a:cs typeface="Arial" pitchFamily="34" charset="0"/>
        </a:defRPr>
      </a:lvl8pPr>
      <a:lvl9pPr marL="1828141" algn="ctr" rtl="0" fontAlgn="base">
        <a:spcBef>
          <a:spcPct val="0"/>
        </a:spcBef>
        <a:spcAft>
          <a:spcPct val="0"/>
        </a:spcAft>
        <a:defRPr sz="4400">
          <a:solidFill>
            <a:schemeClr val="tx1"/>
          </a:solidFill>
          <a:latin typeface="Arial" pitchFamily="34" charset="0"/>
          <a:cs typeface="Arial" pitchFamily="34" charset="0"/>
        </a:defRPr>
      </a:lvl9pPr>
    </p:titleStyle>
    <p:bodyStyle>
      <a:lvl1pPr marL="341231" indent="-341231"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1185" indent="-284095"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1139" indent="-226958"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598229" indent="-226958"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5319" indent="-226958"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3694"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0" rtl="0" eaLnBrk="1" latinLnBrk="0" hangingPunct="1">
        <a:defRPr sz="1800" kern="1200">
          <a:solidFill>
            <a:schemeClr val="tx1"/>
          </a:solidFill>
          <a:latin typeface="+mn-lt"/>
          <a:ea typeface="+mn-ea"/>
          <a:cs typeface="+mn-cs"/>
        </a:defRPr>
      </a:lvl1pPr>
      <a:lvl2pPr marL="457035" algn="l" defTabSz="914070" rtl="0" eaLnBrk="1" latinLnBrk="0" hangingPunct="1">
        <a:defRPr sz="1800" kern="1200">
          <a:solidFill>
            <a:schemeClr val="tx1"/>
          </a:solidFill>
          <a:latin typeface="+mn-lt"/>
          <a:ea typeface="+mn-ea"/>
          <a:cs typeface="+mn-cs"/>
        </a:defRPr>
      </a:lvl2pPr>
      <a:lvl3pPr marL="914070" algn="l" defTabSz="914070" rtl="0" eaLnBrk="1" latinLnBrk="0" hangingPunct="1">
        <a:defRPr sz="1800" kern="1200">
          <a:solidFill>
            <a:schemeClr val="tx1"/>
          </a:solidFill>
          <a:latin typeface="+mn-lt"/>
          <a:ea typeface="+mn-ea"/>
          <a:cs typeface="+mn-cs"/>
        </a:defRPr>
      </a:lvl3pPr>
      <a:lvl4pPr marL="1371105" algn="l" defTabSz="914070" rtl="0" eaLnBrk="1" latinLnBrk="0" hangingPunct="1">
        <a:defRPr sz="1800" kern="1200">
          <a:solidFill>
            <a:schemeClr val="tx1"/>
          </a:solidFill>
          <a:latin typeface="+mn-lt"/>
          <a:ea typeface="+mn-ea"/>
          <a:cs typeface="+mn-cs"/>
        </a:defRPr>
      </a:lvl4pPr>
      <a:lvl5pPr marL="1828141" algn="l" defTabSz="914070" rtl="0" eaLnBrk="1" latinLnBrk="0" hangingPunct="1">
        <a:defRPr sz="1800" kern="1200">
          <a:solidFill>
            <a:schemeClr val="tx1"/>
          </a:solidFill>
          <a:latin typeface="+mn-lt"/>
          <a:ea typeface="+mn-ea"/>
          <a:cs typeface="+mn-cs"/>
        </a:defRPr>
      </a:lvl5pPr>
      <a:lvl6pPr marL="2285176" algn="l" defTabSz="914070" rtl="0" eaLnBrk="1" latinLnBrk="0" hangingPunct="1">
        <a:defRPr sz="1800" kern="1200">
          <a:solidFill>
            <a:schemeClr val="tx1"/>
          </a:solidFill>
          <a:latin typeface="+mn-lt"/>
          <a:ea typeface="+mn-ea"/>
          <a:cs typeface="+mn-cs"/>
        </a:defRPr>
      </a:lvl6pPr>
      <a:lvl7pPr marL="2742213" algn="l" defTabSz="914070" rtl="0" eaLnBrk="1" latinLnBrk="0" hangingPunct="1">
        <a:defRPr sz="1800" kern="1200">
          <a:solidFill>
            <a:schemeClr val="tx1"/>
          </a:solidFill>
          <a:latin typeface="+mn-lt"/>
          <a:ea typeface="+mn-ea"/>
          <a:cs typeface="+mn-cs"/>
        </a:defRPr>
      </a:lvl7pPr>
      <a:lvl8pPr marL="3199248" algn="l" defTabSz="914070" rtl="0" eaLnBrk="1" latinLnBrk="0" hangingPunct="1">
        <a:defRPr sz="1800" kern="1200">
          <a:solidFill>
            <a:schemeClr val="tx1"/>
          </a:solidFill>
          <a:latin typeface="+mn-lt"/>
          <a:ea typeface="+mn-ea"/>
          <a:cs typeface="+mn-cs"/>
        </a:defRPr>
      </a:lvl8pPr>
      <a:lvl9pPr marL="3656283" algn="l" defTabSz="91407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http://2.bp.blogspot.com/-JgR_eMdCgao/VHPgA8dVZlI/AAAAAAAApNs/7OO1gkut8p4/s800/iryou_karute_carte_denshi.png" TargetMode="External"/><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hyperlink" Target="http://3.bp.blogspot.com/-pAw0PmYznK0/U-8HAedT2YI/AAAAAAAAk9k/0_qZ_c-EUjA/s800/biyouin_hasami.png" TargetMode="External"/><Relationship Id="rId13" Type="http://schemas.openxmlformats.org/officeDocument/2006/relationships/image" Target="../media/image26.png"/><Relationship Id="rId18" Type="http://schemas.openxmlformats.org/officeDocument/2006/relationships/hyperlink" Target="http://1.bp.blogspot.com/-GVADwA5hVg4/V9pptj2UgqI/AAAAAAAA9wo/64dRHUnPUu4q1Zq3PRRBa-29D3qCWYAQACLcB/s800/kenkoushindan_mri_woman.png" TargetMode="External"/><Relationship Id="rId26" Type="http://schemas.openxmlformats.org/officeDocument/2006/relationships/image" Target="../media/image33.png"/><Relationship Id="rId3" Type="http://schemas.openxmlformats.org/officeDocument/2006/relationships/image" Target="../media/image21.emf"/><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hyperlink" Target="http://4.bp.blogspot.com/-C4HSiJSU3R4/VtofRuNhiAI/AAAAAAAA4Wg/xY35DGulaec/s800/building.png" TargetMode="External"/><Relationship Id="rId17" Type="http://schemas.openxmlformats.org/officeDocument/2006/relationships/image" Target="../media/image28.png"/><Relationship Id="rId25" Type="http://schemas.openxmlformats.org/officeDocument/2006/relationships/image" Target="../media/image32.png"/><Relationship Id="rId33"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hyperlink" Target="http://1.bp.blogspot.com/-KNWmJ9Nbw1Y/VkcannQ2OqI/AAAAAAAA0do/xWJzCYO-EtU/s800/tatemono_byouin2.png" TargetMode="External"/><Relationship Id="rId20" Type="http://schemas.openxmlformats.org/officeDocument/2006/relationships/hyperlink" Target="http://1.bp.blogspot.com/-Xg3Y3wHY_8M/V6iIAAOP7II/AAAAAAAA8-4/TXbec_t249ISl5P2zAhJoQksjAt92iZ9gCLcB/s800/medical_syujutsu_denkimesu.png" TargetMode="External"/><Relationship Id="rId29"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hyperlink" Target="http://3.bp.blogspot.com/-rDOVCFcBops/U0pTRpLwTzI/AAAAAAAAfHY/ThsGpcWzO_w/s800/medical_catheter.png" TargetMode="External"/><Relationship Id="rId11" Type="http://schemas.openxmlformats.org/officeDocument/2006/relationships/image" Target="../media/image25.png"/><Relationship Id="rId24" Type="http://schemas.openxmlformats.org/officeDocument/2006/relationships/hyperlink" Target="http://2.bp.blogspot.com/-JgR_eMdCgao/VHPgA8dVZlI/AAAAAAAApNs/7OO1gkut8p4/s800/iryou_karute_carte_denshi.png" TargetMode="External"/><Relationship Id="rId32" Type="http://schemas.openxmlformats.org/officeDocument/2006/relationships/image" Target="../media/image38.png"/><Relationship Id="rId5" Type="http://schemas.openxmlformats.org/officeDocument/2006/relationships/image" Target="../media/image22.png"/><Relationship Id="rId15" Type="http://schemas.openxmlformats.org/officeDocument/2006/relationships/image" Target="../media/image27.png"/><Relationship Id="rId23" Type="http://schemas.openxmlformats.org/officeDocument/2006/relationships/image" Target="../media/image31.png"/><Relationship Id="rId28" Type="http://schemas.openxmlformats.org/officeDocument/2006/relationships/image" Target="../media/image35.png"/><Relationship Id="rId10" Type="http://schemas.openxmlformats.org/officeDocument/2006/relationships/hyperlink" Target="http://1.bp.blogspot.com/-EGGBRGzRSCs/UrlmuJeYxII/AAAAAAAAcKo/0hhaIrtKQr0/s800/souko_building.png" TargetMode="External"/><Relationship Id="rId19" Type="http://schemas.openxmlformats.org/officeDocument/2006/relationships/image" Target="../media/image29.png"/><Relationship Id="rId31" Type="http://schemas.openxmlformats.org/officeDocument/2006/relationships/image" Target="../media/image19.png"/><Relationship Id="rId4" Type="http://schemas.openxmlformats.org/officeDocument/2006/relationships/hyperlink" Target="http://1.bp.blogspot.com/-kuSUoMVQO9Y/WASJOpQC4II/AAAAAAAA_A4/19-nDOusZdkB-5UYfMSy_4-w25UYhgkYACLcB/s800/medical_soukan_tube.png" TargetMode="External"/><Relationship Id="rId9" Type="http://schemas.openxmlformats.org/officeDocument/2006/relationships/image" Target="../media/image24.png"/><Relationship Id="rId14" Type="http://schemas.openxmlformats.org/officeDocument/2006/relationships/hyperlink" Target="http://2.bp.blogspot.com/-Jp27XGALEsw/UZB7fcTDeLI/AAAAAAAASD4/FPKJciVO82c/s800/car_truck.png" TargetMode="External"/><Relationship Id="rId22" Type="http://schemas.openxmlformats.org/officeDocument/2006/relationships/hyperlink" Target="http://3.bp.blogspot.com/-SKFL9v2AQtQ/WLEuuDHgZwI/AAAAAAABCGE/n9N4Dw5RpZUKfk3daqvvqOe6milXy18SQCLcB/s800/computer10_businesswoman.png" TargetMode="External"/><Relationship Id="rId27" Type="http://schemas.openxmlformats.org/officeDocument/2006/relationships/image" Target="../media/image34.png"/><Relationship Id="rId30"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495193" y="871764"/>
            <a:ext cx="9047823" cy="1656184"/>
          </a:xfrm>
          <a:solidFill>
            <a:schemeClr val="accent5">
              <a:lumMod val="40000"/>
              <a:lumOff val="60000"/>
            </a:schemeClr>
          </a:solidFill>
          <a:scene3d>
            <a:camera prst="orthographicFront"/>
            <a:lightRig rig="threePt" dir="t"/>
          </a:scene3d>
          <a:sp3d>
            <a:bevelT/>
          </a:sp3d>
        </p:spPr>
        <p:txBody>
          <a:bodyPr>
            <a:normAutofit/>
          </a:bodyPr>
          <a:lstStyle/>
          <a:p>
            <a:r>
              <a:rPr lang="ja-JP" altLang="en-US" sz="3200" dirty="0"/>
              <a:t>日本の治験を進捗させる企業間の連携に向けて</a:t>
            </a:r>
            <a:endParaRPr lang="ja-JP" altLang="en-US" sz="3200" b="1" dirty="0">
              <a:latin typeface="+mj-ea"/>
            </a:endParaRPr>
          </a:p>
        </p:txBody>
      </p:sp>
      <p:sp>
        <p:nvSpPr>
          <p:cNvPr id="6147" name="コンテンツ プレースホルダ 2"/>
          <p:cNvSpPr>
            <a:spLocks noGrp="1"/>
          </p:cNvSpPr>
          <p:nvPr>
            <p:ph idx="1"/>
          </p:nvPr>
        </p:nvSpPr>
        <p:spPr>
          <a:xfrm>
            <a:off x="1280592" y="3136939"/>
            <a:ext cx="7344816" cy="3402012"/>
          </a:xfrm>
        </p:spPr>
        <p:txBody>
          <a:bodyPr>
            <a:normAutofit fontScale="92500" lnSpcReduction="10000"/>
          </a:bodyPr>
          <a:lstStyle/>
          <a:p>
            <a:pPr algn="ctr">
              <a:lnSpc>
                <a:spcPct val="110000"/>
              </a:lnSpc>
              <a:buNone/>
            </a:pPr>
            <a:r>
              <a:rPr lang="ja-JP" altLang="en-US" dirty="0"/>
              <a:t>第３０回抗悪性腫瘍薬開発フォーラム</a:t>
            </a:r>
            <a:endParaRPr lang="en-US" altLang="ja-JP" dirty="0"/>
          </a:p>
          <a:p>
            <a:pPr algn="ctr">
              <a:lnSpc>
                <a:spcPct val="110000"/>
              </a:lnSpc>
              <a:buNone/>
            </a:pPr>
            <a:r>
              <a:rPr lang="ja-JP" altLang="en-US" sz="2000" dirty="0"/>
              <a:t>世界・アジアをリードする日本からの臨床開発</a:t>
            </a:r>
            <a:endParaRPr lang="en-US" altLang="ja-JP" sz="2000" dirty="0"/>
          </a:p>
          <a:p>
            <a:pPr algn="ctr">
              <a:lnSpc>
                <a:spcPct val="110000"/>
              </a:lnSpc>
              <a:buNone/>
            </a:pPr>
            <a:r>
              <a:rPr lang="ja-JP" altLang="en-US" sz="2000" dirty="0"/>
              <a:t>～</a:t>
            </a:r>
            <a:r>
              <a:rPr lang="en-US" altLang="ja-JP" sz="2000" dirty="0"/>
              <a:t>3</a:t>
            </a:r>
            <a:r>
              <a:rPr lang="ja-JP" altLang="en-US" sz="2000" dirty="0"/>
              <a:t>密（産官学＆知行果）を目指して～</a:t>
            </a:r>
          </a:p>
          <a:p>
            <a:pPr algn="ctr">
              <a:lnSpc>
                <a:spcPct val="110000"/>
              </a:lnSpc>
              <a:buNone/>
            </a:pPr>
            <a:endParaRPr lang="en-US" altLang="ja-JP" sz="2000" dirty="0"/>
          </a:p>
          <a:p>
            <a:pPr algn="ctr">
              <a:lnSpc>
                <a:spcPct val="110000"/>
              </a:lnSpc>
              <a:buNone/>
            </a:pPr>
            <a:r>
              <a:rPr lang="ja-JP" altLang="en-US" dirty="0"/>
              <a:t>令和３年２月１３日</a:t>
            </a:r>
            <a:r>
              <a:rPr lang="en-US" altLang="ja-JP" dirty="0"/>
              <a:t> </a:t>
            </a:r>
          </a:p>
          <a:p>
            <a:pPr algn="ctr">
              <a:lnSpc>
                <a:spcPct val="110000"/>
              </a:lnSpc>
              <a:buNone/>
            </a:pPr>
            <a:r>
              <a:rPr lang="ja-JP" altLang="en-US" dirty="0"/>
              <a:t>オンライン開催</a:t>
            </a:r>
          </a:p>
          <a:p>
            <a:pPr algn="ctr" eaLnBrk="1" hangingPunct="1">
              <a:lnSpc>
                <a:spcPct val="145000"/>
              </a:lnSpc>
              <a:buFontTx/>
              <a:buNone/>
            </a:pPr>
            <a:r>
              <a:rPr lang="ja-JP" altLang="en-US" dirty="0"/>
              <a:t>日本製薬工業協会　森　和彦</a:t>
            </a:r>
            <a:endParaRPr lang="en-US" altLang="ja-JP" i="1" dirty="0">
              <a:latin typeface="Times New Roman" panose="02020603050405020304" pitchFamily="18" charset="0"/>
              <a:cs typeface="Times New Roman" panose="02020603050405020304" pitchFamily="18" charset="0"/>
            </a:endParaRPr>
          </a:p>
        </p:txBody>
      </p:sp>
      <p:sp>
        <p:nvSpPr>
          <p:cNvPr id="2" name="スライド番号プレースホルダー 1"/>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1</a:t>
            </a:fld>
            <a:endParaRPr lang="ja-JP" altLang="en-US">
              <a:solidFill>
                <a:prstClr val="black">
                  <a:tint val="75000"/>
                </a:prstClr>
              </a:solidFill>
            </a:endParaRPr>
          </a:p>
        </p:txBody>
      </p:sp>
    </p:spTree>
    <p:extLst>
      <p:ext uri="{BB962C8B-B14F-4D97-AF65-F5344CB8AC3E}">
        <p14:creationId xmlns:p14="http://schemas.microsoft.com/office/powerpoint/2010/main" val="2582873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3959602" y="1332471"/>
            <a:ext cx="3835431" cy="2684872"/>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rPr>
              <a:t>地域医療における薬物療法の重要性</a:t>
            </a:r>
            <a:endParaRPr kumimoji="1" lang="en-US" altLang="ja-JP" sz="1200" b="0" i="0" u="none" strike="noStrike" kern="1200" cap="none" spc="0" normalizeH="0" baseline="0" noProof="0" dirty="0">
              <a:ln>
                <a:noFill/>
              </a:ln>
              <a:solidFill>
                <a:prstClr val="black"/>
              </a:solidFill>
              <a:effectLst/>
              <a:uLnTx/>
              <a:uFillTx/>
              <a:latin typeface="Meiryo UI"/>
              <a:ea typeface="Meiryo UI"/>
            </a:endParaRPr>
          </a:p>
          <a:p>
            <a:pPr lvl="0" defTabSz="914400">
              <a:defRPr/>
            </a:pPr>
            <a:r>
              <a:rPr kumimoji="1" lang="ja-JP" altLang="en-US" sz="1100" b="0" i="0" u="none" strike="noStrike" kern="1200" cap="none" spc="0" normalizeH="0" baseline="0" noProof="0" dirty="0">
                <a:ln>
                  <a:noFill/>
                </a:ln>
                <a:solidFill>
                  <a:prstClr val="black"/>
                </a:solidFill>
                <a:effectLst/>
                <a:uLnTx/>
                <a:uFillTx/>
                <a:latin typeface="Meiryo UI"/>
                <a:ea typeface="Meiryo UI"/>
              </a:rPr>
              <a:t>　・</a:t>
            </a:r>
            <a:r>
              <a:rPr lang="ja-JP" altLang="en-US" sz="1100" dirty="0">
                <a:solidFill>
                  <a:prstClr val="black"/>
                </a:solidFill>
                <a:latin typeface="Meiryo UI"/>
                <a:ea typeface="Meiryo UI"/>
              </a:rPr>
              <a:t>高齢化の進展による多剤投与と</a:t>
            </a:r>
            <a:r>
              <a:rPr kumimoji="1" lang="ja-JP" altLang="en-US" sz="1100" b="0" i="0" u="none" strike="noStrike" kern="1200" cap="none" spc="0" normalizeH="0" baseline="0" noProof="0" dirty="0">
                <a:ln>
                  <a:noFill/>
                </a:ln>
                <a:solidFill>
                  <a:prstClr val="black"/>
                </a:solidFill>
                <a:effectLst/>
                <a:uLnTx/>
                <a:uFillTx/>
                <a:latin typeface="Meiryo UI"/>
                <a:ea typeface="Meiryo UI"/>
              </a:rPr>
              <a:t>　　・外来で治療を受ける</a:t>
            </a:r>
            <a:endParaRPr kumimoji="1" lang="en-US" altLang="ja-JP" sz="1100" b="0" i="0" u="none" strike="noStrike" kern="1200" cap="none" spc="0" normalizeH="0" baseline="0" noProof="0" dirty="0">
              <a:ln>
                <a:noFill/>
              </a:ln>
              <a:solidFill>
                <a:prstClr val="black"/>
              </a:solidFill>
              <a:effectLst/>
              <a:uLnTx/>
              <a:uFillTx/>
              <a:latin typeface="Meiryo UI"/>
              <a:ea typeface="Meiryo UI"/>
            </a:endParaRPr>
          </a:p>
          <a:p>
            <a:pPr defTabSz="914400">
              <a:defRPr/>
            </a:pPr>
            <a:r>
              <a:rPr kumimoji="1" lang="ja-JP" altLang="en-US" sz="1100" b="0" i="0" u="none" strike="noStrike" kern="1200" cap="none" spc="0" normalizeH="0" baseline="0" noProof="0" dirty="0">
                <a:ln>
                  <a:noFill/>
                </a:ln>
                <a:solidFill>
                  <a:prstClr val="black"/>
                </a:solidFill>
                <a:effectLst/>
                <a:uLnTx/>
                <a:uFillTx/>
                <a:latin typeface="Meiryo UI"/>
                <a:ea typeface="Meiryo UI"/>
              </a:rPr>
              <a:t>　　</a:t>
            </a:r>
            <a:r>
              <a:rPr lang="ja-JP" altLang="en-US" sz="1100" dirty="0">
                <a:solidFill>
                  <a:prstClr val="black"/>
                </a:solidFill>
                <a:latin typeface="Meiryo UI"/>
                <a:ea typeface="Meiryo UI"/>
              </a:rPr>
              <a:t>その副作用の懸念の高まり　　　　　　がん患者の増加</a:t>
            </a:r>
            <a:endParaRPr kumimoji="1" lang="en-US" altLang="ja-JP" sz="11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14400" rtl="0" eaLnBrk="1" fontAlgn="auto" latinLnBrk="0" hangingPunct="1">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14400" rtl="0" eaLnBrk="1" fontAlgn="auto" latinLnBrk="0" hangingPunct="1">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14400" rtl="0" eaLnBrk="1" fontAlgn="auto" latinLnBrk="0" hangingPunct="1">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14400" rtl="0" eaLnBrk="1" fontAlgn="auto" latinLnBrk="0" hangingPunct="1">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14400" rtl="0" eaLnBrk="1" fontAlgn="auto" latinLnBrk="0" hangingPunct="1">
              <a:spcBef>
                <a:spcPts val="0"/>
              </a:spcBef>
              <a:spcAft>
                <a:spcPts val="0"/>
              </a:spcAft>
              <a:buClrTx/>
              <a:buSzTx/>
              <a:buFontTx/>
              <a:buNone/>
              <a:tabLst/>
              <a:defRPr/>
            </a:pPr>
            <a:endParaRPr lang="en-US" altLang="ja-JP" sz="1200" dirty="0">
              <a:solidFill>
                <a:prstClr val="black"/>
              </a:solidFill>
              <a:latin typeface="Meiryo UI"/>
              <a:ea typeface="Meiryo UI"/>
            </a:endParaRPr>
          </a:p>
          <a:p>
            <a:pPr marL="0" marR="0" lvl="0" indent="0" algn="l" defTabSz="914400" rtl="0" eaLnBrk="1" fontAlgn="auto" latinLnBrk="0" hangingPunct="1">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endParaRPr>
          </a:p>
          <a:p>
            <a:pPr marL="0" marR="0" lvl="0" indent="0" algn="l" defTabSz="914400" rtl="0" eaLnBrk="1" fontAlgn="auto" latinLnBrk="0" hangingPunct="1">
              <a:spcBef>
                <a:spcPts val="0"/>
              </a:spcBef>
              <a:spcAft>
                <a:spcPts val="0"/>
              </a:spcAft>
              <a:buClrTx/>
              <a:buSzTx/>
              <a:buFontTx/>
              <a:buNone/>
              <a:tabLst/>
              <a:defRPr/>
            </a:pPr>
            <a:endParaRPr lang="en-US" altLang="ja-JP" sz="1200" dirty="0">
              <a:solidFill>
                <a:prstClr val="black"/>
              </a:solidFill>
              <a:latin typeface="Meiryo UI"/>
              <a:ea typeface="Meiryo UI"/>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endParaRPr>
          </a:p>
          <a:p>
            <a:pPr marL="171450" lvl="0" indent="-171450" defTabSz="914400">
              <a:buFont typeface="Wingdings" panose="05000000000000000000" pitchFamily="2" charset="2"/>
              <a:buChar char="Ø"/>
              <a:defRPr/>
            </a:pPr>
            <a:r>
              <a:rPr lang="ja-JP" altLang="en-US" sz="1200" dirty="0">
                <a:solidFill>
                  <a:prstClr val="black"/>
                </a:solidFill>
                <a:latin typeface="Meiryo UI"/>
                <a:ea typeface="Meiryo UI"/>
              </a:rPr>
              <a:t>医薬分業の効果を患者が実感できていないという指摘</a:t>
            </a:r>
            <a:endParaRPr lang="en-US" altLang="ja-JP" sz="1200" dirty="0">
              <a:solidFill>
                <a:prstClr val="black"/>
              </a:solidFill>
              <a:latin typeface="Meiryo UI"/>
              <a:ea typeface="Meiryo UI"/>
            </a:endParaRPr>
          </a:p>
          <a:p>
            <a:pPr lvl="0" defTabSz="914400">
              <a:defRPr/>
            </a:pPr>
            <a:endParaRPr lang="en-US" altLang="ja-JP" sz="1200" dirty="0">
              <a:solidFill>
                <a:prstClr val="black"/>
              </a:solidFill>
              <a:latin typeface="Meiryo UI"/>
              <a:ea typeface="Meiryo UI"/>
            </a:endParaRPr>
          </a:p>
        </p:txBody>
      </p:sp>
      <p:sp>
        <p:nvSpPr>
          <p:cNvPr id="17" name="テキスト ボックス 16"/>
          <p:cNvSpPr txBox="1"/>
          <p:nvPr/>
        </p:nvSpPr>
        <p:spPr>
          <a:xfrm>
            <a:off x="0" y="14507"/>
            <a:ext cx="9906001" cy="282573"/>
          </a:xfrm>
          <a:prstGeom prst="rect">
            <a:avLst/>
          </a:prstGeom>
          <a:solidFill>
            <a:schemeClr val="accent6">
              <a:lumMod val="75000"/>
            </a:schemeClr>
          </a:solidFill>
          <a:ln w="6350">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wrap="square" tIns="18000" bIns="1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a:ea typeface="Meiryo UI"/>
                <a:cs typeface="+mn-cs"/>
              </a:rPr>
              <a:t>医薬品医療機器等行政をめぐる現状・課題と対応</a:t>
            </a:r>
          </a:p>
        </p:txBody>
      </p:sp>
      <p:sp>
        <p:nvSpPr>
          <p:cNvPr id="25" name="角丸四角形 24"/>
          <p:cNvSpPr/>
          <p:nvPr/>
        </p:nvSpPr>
        <p:spPr>
          <a:xfrm>
            <a:off x="1426378" y="420700"/>
            <a:ext cx="7064434" cy="472668"/>
          </a:xfrm>
          <a:prstGeom prst="roundRect">
            <a:avLst/>
          </a:prstGeom>
          <a:solidFill>
            <a:schemeClr val="accent6">
              <a:lumMod val="40000"/>
              <a:lumOff val="60000"/>
            </a:schemeClr>
          </a:solid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施策の基本理念</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１　優れた医薬品、医療機器等の安全・迅速・効率的な提供</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40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２　住み慣れた地域で安心して医薬品を使用できる環境整備</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 name="正方形/長方形 2"/>
          <p:cNvSpPr/>
          <p:nvPr/>
        </p:nvSpPr>
        <p:spPr>
          <a:xfrm>
            <a:off x="381109" y="1328962"/>
            <a:ext cx="3490173" cy="2688380"/>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審査の迅速化（審査ラグはほぼ解消）</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環境変化</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技術進展 → 革新的医薬品等の早期実用化</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　　グローバル化の進展 → 企業が有利な開発拠点を選択</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医療上の必要性が高いにもかかわらず、開発が進みにくい医薬品等の存在</a:t>
            </a:r>
          </a:p>
        </p:txBody>
      </p:sp>
      <p:sp>
        <p:nvSpPr>
          <p:cNvPr id="29" name="正方形/長方形 28"/>
          <p:cNvSpPr/>
          <p:nvPr/>
        </p:nvSpPr>
        <p:spPr>
          <a:xfrm>
            <a:off x="7858694" y="1317504"/>
            <a:ext cx="1960538" cy="269983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違法行為等の発生</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・承認書と異なる製造方法による医薬品の製造販売事案</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・虚偽・誇大広告事案</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・医療用医薬品の偽造品の流通事案</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・虚偽の申請により受けた薬監証明に基づく未承認医療機器の輸入事案</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・同一開設者の開設する薬局間における処方箋の付け替え事案</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0" name="正方形/長方形 29"/>
          <p:cNvSpPr/>
          <p:nvPr/>
        </p:nvSpPr>
        <p:spPr>
          <a:xfrm>
            <a:off x="381110" y="4124558"/>
            <a:ext cx="3490172" cy="685274"/>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必要な医薬品等への患者アクセスの一層の迅速化</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・予見</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可能性・効率性・国際整合性が高く、合理的な制度構築</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　・安全対策の充実・合理化</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33" name="正方形/長方形 32"/>
          <p:cNvSpPr/>
          <p:nvPr/>
        </p:nvSpPr>
        <p:spPr>
          <a:xfrm>
            <a:off x="381110" y="4942086"/>
            <a:ext cx="3490172" cy="185787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予見可能性等の高い合理的な承認制度の導入</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3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・「先駆け審査指定制度」「条件付き早期承認制度」の法制化、開発を促進する必要性が高い小児の用法用量設定等に対する優先審査等</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0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等、継続的な性能改善に適切に対応するための新たな医療機器承認制度</a:t>
            </a:r>
            <a:r>
              <a:rPr kumimoji="1" lang="ja-JP" altLang="en-US" sz="1000" b="0" i="0" u="none" strike="noStrike" kern="1200" cap="none" spc="0" normalizeH="0" baseline="0" noProof="0" dirty="0">
                <a:ln>
                  <a:noFill/>
                </a:ln>
                <a:solidFill>
                  <a:schemeClr val="tx1"/>
                </a:solidFill>
                <a:effectLst/>
                <a:uLnTx/>
                <a:uFillTx/>
                <a:latin typeface="Meiryo UI"/>
                <a:ea typeface="Meiryo UI"/>
                <a:cs typeface="+mn-cs"/>
              </a:rPr>
              <a:t>の導入</a:t>
            </a: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18000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chemeClr val="tx1"/>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chemeClr val="tx1"/>
                </a:solidFill>
                <a:effectLst/>
                <a:uLnTx/>
                <a:uFillTx/>
                <a:latin typeface="Meiryo UI"/>
                <a:ea typeface="Meiryo UI"/>
                <a:cs typeface="+mn-cs"/>
              </a:rPr>
              <a:t>安全対策の充実・合理化</a:t>
            </a:r>
            <a:endParaRPr kumimoji="1" lang="en-US" altLang="ja-JP" sz="1200" b="0" i="0" u="none" strike="noStrike" kern="1200" cap="none" spc="0" normalizeH="0" baseline="0" noProof="0" dirty="0">
              <a:ln>
                <a:noFill/>
              </a:ln>
              <a:solidFill>
                <a:schemeClr val="tx1"/>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3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・添付文書の電子的提供を原則化</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・医薬品等のバーコード表示の義務づけ</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3" name="図 12"/>
          <p:cNvPicPr>
            <a:picLocks noChangeAspect="1"/>
          </p:cNvPicPr>
          <p:nvPr/>
        </p:nvPicPr>
        <p:blipFill>
          <a:blip r:embed="rId3"/>
          <a:stretch>
            <a:fillRect/>
          </a:stretch>
        </p:blipFill>
        <p:spPr>
          <a:xfrm>
            <a:off x="1482188" y="1731810"/>
            <a:ext cx="2072749" cy="1095052"/>
          </a:xfrm>
          <a:prstGeom prst="rect">
            <a:avLst/>
          </a:prstGeom>
        </p:spPr>
      </p:pic>
      <p:sp>
        <p:nvSpPr>
          <p:cNvPr id="36" name="テキスト ボックス 35"/>
          <p:cNvSpPr txBox="1"/>
          <p:nvPr/>
        </p:nvSpPr>
        <p:spPr>
          <a:xfrm>
            <a:off x="385994" y="989996"/>
            <a:ext cx="3489720" cy="221018"/>
          </a:xfrm>
          <a:prstGeom prst="rect">
            <a:avLst/>
          </a:prstGeom>
          <a:ln/>
        </p:spPr>
        <p:style>
          <a:lnRef idx="1">
            <a:schemeClr val="accent6"/>
          </a:lnRef>
          <a:fillRef idx="2">
            <a:schemeClr val="accent6"/>
          </a:fillRef>
          <a:effectRef idx="1">
            <a:schemeClr val="accent6"/>
          </a:effectRef>
          <a:fontRef idx="minor">
            <a:schemeClr val="dk1"/>
          </a:fontRef>
        </p:style>
        <p:txBody>
          <a:bodyPr wrap="square" tIns="18000" bIns="1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開発から市販後までの規制の合理化</a:t>
            </a:r>
          </a:p>
        </p:txBody>
      </p:sp>
      <p:sp>
        <p:nvSpPr>
          <p:cNvPr id="37" name="テキスト ボックス 36"/>
          <p:cNvSpPr txBox="1"/>
          <p:nvPr/>
        </p:nvSpPr>
        <p:spPr>
          <a:xfrm>
            <a:off x="3959602" y="986776"/>
            <a:ext cx="3835432" cy="221018"/>
          </a:xfrm>
          <a:prstGeom prst="rect">
            <a:avLst/>
          </a:prstGeom>
          <a:ln/>
        </p:spPr>
        <p:style>
          <a:lnRef idx="1">
            <a:schemeClr val="accent6"/>
          </a:lnRef>
          <a:fillRef idx="2">
            <a:schemeClr val="accent6"/>
          </a:fillRef>
          <a:effectRef idx="1">
            <a:schemeClr val="accent6"/>
          </a:effectRef>
          <a:fontRef idx="minor">
            <a:schemeClr val="dk1"/>
          </a:fontRef>
        </p:style>
        <p:txBody>
          <a:bodyPr wrap="square" tIns="18000" bIns="1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薬剤師・薬局のあり方見直し</a:t>
            </a:r>
          </a:p>
        </p:txBody>
      </p:sp>
      <p:sp>
        <p:nvSpPr>
          <p:cNvPr id="38" name="テキスト ボックス 37"/>
          <p:cNvSpPr txBox="1"/>
          <p:nvPr/>
        </p:nvSpPr>
        <p:spPr>
          <a:xfrm>
            <a:off x="7859409" y="986776"/>
            <a:ext cx="1959823" cy="221018"/>
          </a:xfrm>
          <a:prstGeom prst="rect">
            <a:avLst/>
          </a:prstGeom>
          <a:ln/>
        </p:spPr>
        <p:style>
          <a:lnRef idx="1">
            <a:schemeClr val="accent6"/>
          </a:lnRef>
          <a:fillRef idx="2">
            <a:schemeClr val="accent6"/>
          </a:fillRef>
          <a:effectRef idx="1">
            <a:schemeClr val="accent6"/>
          </a:effectRef>
          <a:fontRef idx="minor">
            <a:schemeClr val="dk1"/>
          </a:fontRef>
        </p:style>
        <p:txBody>
          <a:bodyPr wrap="square" tIns="18000" bIns="18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過去の違法行為等への対応</a:t>
            </a:r>
          </a:p>
        </p:txBody>
      </p:sp>
      <p:sp>
        <p:nvSpPr>
          <p:cNvPr id="131" name="テキスト ボックス 130"/>
          <p:cNvSpPr txBox="1"/>
          <p:nvPr/>
        </p:nvSpPr>
        <p:spPr>
          <a:xfrm>
            <a:off x="4406601" y="3260587"/>
            <a:ext cx="1656184"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Verdana"/>
                <a:ea typeface="Meiryo UI"/>
                <a:cs typeface="+mn-cs"/>
              </a:rPr>
              <a:t>（平成</a:t>
            </a:r>
            <a:r>
              <a:rPr kumimoji="1" lang="en-US" altLang="ja-JP" sz="600" b="0" i="0" u="none" strike="noStrike" kern="1200" cap="none" spc="0" normalizeH="0" baseline="0" noProof="0" dirty="0">
                <a:ln>
                  <a:noFill/>
                </a:ln>
                <a:solidFill>
                  <a:prstClr val="black"/>
                </a:solidFill>
                <a:effectLst/>
                <a:uLnTx/>
                <a:uFillTx/>
                <a:latin typeface="Verdana"/>
                <a:ea typeface="Meiryo UI"/>
                <a:cs typeface="+mn-cs"/>
              </a:rPr>
              <a:t>28</a:t>
            </a:r>
            <a:r>
              <a:rPr kumimoji="1" lang="ja-JP" altLang="en-US" sz="600" b="0" i="0" u="none" strike="noStrike" kern="1200" cap="none" spc="0" normalizeH="0" baseline="0" noProof="0" dirty="0">
                <a:ln>
                  <a:noFill/>
                </a:ln>
                <a:solidFill>
                  <a:prstClr val="black"/>
                </a:solidFill>
                <a:effectLst/>
                <a:uLnTx/>
                <a:uFillTx/>
                <a:latin typeface="Verdana"/>
                <a:ea typeface="Meiryo UI"/>
                <a:cs typeface="+mn-cs"/>
              </a:rPr>
              <a:t>年社会医療診療行為別統計より）</a:t>
            </a:r>
            <a:endParaRPr kumimoji="1" lang="en-US" altLang="ja-JP" sz="6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132" name="テキスト ボックス 131"/>
          <p:cNvSpPr txBox="1"/>
          <p:nvPr/>
        </p:nvSpPr>
        <p:spPr>
          <a:xfrm>
            <a:off x="6767421" y="3254347"/>
            <a:ext cx="1091273"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Verdana"/>
                <a:ea typeface="Meiryo UI"/>
                <a:cs typeface="+mn-cs"/>
              </a:rPr>
              <a:t>（平成</a:t>
            </a:r>
            <a:r>
              <a:rPr kumimoji="1" lang="en-US" altLang="ja-JP" sz="600" b="0" i="0" u="none" strike="noStrike" kern="1200" cap="none" spc="0" normalizeH="0" baseline="0" noProof="0" dirty="0">
                <a:ln>
                  <a:noFill/>
                </a:ln>
                <a:solidFill>
                  <a:prstClr val="black"/>
                </a:solidFill>
                <a:effectLst/>
                <a:uLnTx/>
                <a:uFillTx/>
                <a:latin typeface="Verdana"/>
                <a:ea typeface="Meiryo UI"/>
                <a:cs typeface="+mn-cs"/>
              </a:rPr>
              <a:t>29</a:t>
            </a:r>
            <a:r>
              <a:rPr kumimoji="1" lang="ja-JP" altLang="en-US" sz="600" b="0" i="0" u="none" strike="noStrike" kern="1200" cap="none" spc="0" normalizeH="0" baseline="0" noProof="0" dirty="0">
                <a:ln>
                  <a:noFill/>
                </a:ln>
                <a:solidFill>
                  <a:prstClr val="black"/>
                </a:solidFill>
                <a:effectLst/>
                <a:uLnTx/>
                <a:uFillTx/>
                <a:latin typeface="Verdana"/>
                <a:ea typeface="Meiryo UI"/>
                <a:cs typeface="+mn-cs"/>
              </a:rPr>
              <a:t>年患者調査より）</a:t>
            </a:r>
          </a:p>
        </p:txBody>
      </p:sp>
      <p:sp>
        <p:nvSpPr>
          <p:cNvPr id="133" name="テキスト ボックス 132"/>
          <p:cNvSpPr txBox="1"/>
          <p:nvPr/>
        </p:nvSpPr>
        <p:spPr>
          <a:xfrm>
            <a:off x="1945323" y="1698272"/>
            <a:ext cx="1711039"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a:ea typeface="Meiryo UI"/>
                <a:cs typeface="+mn-cs"/>
              </a:rPr>
              <a:t>&lt;</a:t>
            </a: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審査ラグ（新薬）の推移</a:t>
            </a:r>
            <a:r>
              <a:rPr kumimoji="1" lang="en-US" altLang="ja-JP" sz="700" b="0" i="0" u="none" strike="noStrike" kern="1200" cap="none" spc="0" normalizeH="0" baseline="0" noProof="0" dirty="0">
                <a:ln>
                  <a:noFill/>
                </a:ln>
                <a:solidFill>
                  <a:prstClr val="black"/>
                </a:solidFill>
                <a:effectLst/>
                <a:uLnTx/>
                <a:uFillTx/>
                <a:latin typeface="Meiryo UI"/>
                <a:ea typeface="Meiryo UI"/>
                <a:cs typeface="+mn-cs"/>
              </a:rPr>
              <a:t>&gt;</a:t>
            </a:r>
            <a:endParaRPr kumimoji="1"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4" name="テキスト ボックス 133"/>
          <p:cNvSpPr txBox="1"/>
          <p:nvPr/>
        </p:nvSpPr>
        <p:spPr>
          <a:xfrm>
            <a:off x="2020054" y="1884170"/>
            <a:ext cx="1599365" cy="307777"/>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Verdana"/>
                <a:ea typeface="Meiryo UI"/>
                <a:cs typeface="+mn-cs"/>
              </a:rPr>
              <a:t>※</a:t>
            </a:r>
            <a:r>
              <a:rPr kumimoji="1" lang="ja-JP" altLang="en-US" sz="700" b="0" i="0" u="none" strike="noStrike" kern="1200" cap="none" spc="0" normalizeH="0" baseline="0" noProof="0" dirty="0">
                <a:ln>
                  <a:noFill/>
                </a:ln>
                <a:solidFill>
                  <a:prstClr val="black"/>
                </a:solidFill>
                <a:effectLst/>
                <a:uLnTx/>
                <a:uFillTx/>
                <a:latin typeface="Verdana"/>
                <a:ea typeface="Meiryo UI"/>
                <a:cs typeface="+mn-cs"/>
              </a:rPr>
              <a:t>審査ラグ：承認された新薬における日米間の総審査期間（中央値）の差</a:t>
            </a:r>
            <a:endParaRPr kumimoji="1" lang="en-US" altLang="ja-JP" sz="7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135" name="テキスト ボックス 134"/>
          <p:cNvSpPr txBox="1"/>
          <p:nvPr/>
        </p:nvSpPr>
        <p:spPr>
          <a:xfrm>
            <a:off x="2926448" y="2842668"/>
            <a:ext cx="1108407"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600" b="0" i="0" u="none" strike="noStrike" kern="1200" cap="none" spc="0" normalizeH="0" baseline="0" noProof="0" dirty="0">
                <a:ln>
                  <a:noFill/>
                </a:ln>
                <a:solidFill>
                  <a:prstClr val="black"/>
                </a:solidFill>
                <a:effectLst/>
                <a:uLnTx/>
                <a:uFillTx/>
                <a:latin typeface="Meiryo UI"/>
                <a:ea typeface="Meiryo UI"/>
                <a:cs typeface="+mn-cs"/>
              </a:rPr>
              <a:t>ＰＭＤＡ試算より</a:t>
            </a:r>
            <a:r>
              <a:rPr kumimoji="1" lang="en-US" altLang="ja-JP" sz="6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7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0" name="正方形/長方形 139"/>
          <p:cNvSpPr/>
          <p:nvPr/>
        </p:nvSpPr>
        <p:spPr>
          <a:xfrm>
            <a:off x="3959602" y="4128157"/>
            <a:ext cx="3835431" cy="681676"/>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在宅で患者を支える薬剤師・薬局の機能の強化</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薬局と医療提供施設等との情報共有・連携強化</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患者が自分に適した薬局を選ぶための仕組み</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2" name="正方形/長方形 141"/>
          <p:cNvSpPr/>
          <p:nvPr/>
        </p:nvSpPr>
        <p:spPr>
          <a:xfrm>
            <a:off x="7858694" y="4124557"/>
            <a:ext cx="1960538" cy="685275"/>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再発防止策の整備・実施</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5" name="正方形/長方形 144"/>
          <p:cNvSpPr/>
          <p:nvPr/>
        </p:nvSpPr>
        <p:spPr>
          <a:xfrm>
            <a:off x="3959602" y="4942086"/>
            <a:ext cx="3835431" cy="185787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薬剤師・薬局機能の強化　－対人業務の充実－</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3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・薬剤師に対し、必要に応じ、調剤した後の服薬状況の把握・服薬指導を義務づけ</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36525" marR="0" lvl="0" indent="-136525"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・服薬状況に関する情報を他医療提供機関に提供（努力義務）</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特定の機能を有する薬局の認定・表示制度の導入</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a:p>
            <a:pPr marL="1031875" marR="0" lvl="0" indent="-1031875" algn="l" defTabSz="914400" rtl="0" eaLnBrk="1" fontAlgn="auto" latinLnBrk="0" hangingPunct="1">
              <a:lnSpc>
                <a:spcPct val="100000"/>
              </a:lnSpc>
              <a:spcBef>
                <a:spcPts val="30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・地域連携薬局：地域包括ケアシステムの一員として、住み慣れた地域での患者の服薬等を支援する薬局</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547813" marR="0" lvl="0" indent="-1547813"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　・専門医療機関連携薬局：がん等の治療を行う専門医療機関と連携し、専門的な薬学管理を行う薬局</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7" name="正方形/長方形 146"/>
          <p:cNvSpPr/>
          <p:nvPr/>
        </p:nvSpPr>
        <p:spPr>
          <a:xfrm>
            <a:off x="7858694" y="4942086"/>
            <a:ext cx="1960537" cy="1857878"/>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marR="0" lvl="0" indent="-90488"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・許可等業者に対する法令遵守体制の整備等の義務づけ</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・虚偽・誇大広告による医薬品等の販売に対する課徴金制度の創設</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a:p>
            <a:pPr marL="85725" marR="0" lvl="0" indent="-85725" algn="l" defTabSz="914400" rtl="0" eaLnBrk="1" fontAlgn="auto" latinLnBrk="0" hangingPunct="1">
              <a:lnSpc>
                <a:spcPts val="1500"/>
              </a:lnSpc>
              <a:spcBef>
                <a:spcPts val="30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・薬監証明制度の法制化及び取締りの強化</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9" name="テキスト ボックス 148"/>
          <p:cNvSpPr txBox="1"/>
          <p:nvPr/>
        </p:nvSpPr>
        <p:spPr>
          <a:xfrm>
            <a:off x="43026" y="1328963"/>
            <a:ext cx="296130" cy="2688379"/>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eaVert"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現状</a:t>
            </a:r>
            <a:endPar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0" name="テキスト ボックス 149"/>
          <p:cNvSpPr txBox="1"/>
          <p:nvPr/>
        </p:nvSpPr>
        <p:spPr>
          <a:xfrm>
            <a:off x="35997" y="4124558"/>
            <a:ext cx="296130" cy="685274"/>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eaVert"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課題</a:t>
            </a:r>
          </a:p>
        </p:txBody>
      </p:sp>
      <p:sp>
        <p:nvSpPr>
          <p:cNvPr id="151" name="テキスト ボックス 150"/>
          <p:cNvSpPr txBox="1"/>
          <p:nvPr/>
        </p:nvSpPr>
        <p:spPr>
          <a:xfrm>
            <a:off x="35898" y="4942086"/>
            <a:ext cx="296130" cy="1857877"/>
          </a:xfrm>
          <a:prstGeom prst="rect">
            <a:avLst/>
          </a:pr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vert="eaVert" wrap="non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主な対策</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（改正法案概要）</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4" name="テキスト ボックス 73"/>
          <p:cNvSpPr txBox="1"/>
          <p:nvPr/>
        </p:nvSpPr>
        <p:spPr>
          <a:xfrm>
            <a:off x="1412537" y="1739287"/>
            <a:ext cx="36561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00"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700"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 name="スライド番号プレースホルダー 3"/>
          <p:cNvSpPr>
            <a:spLocks noGrp="1"/>
          </p:cNvSpPr>
          <p:nvPr>
            <p:ph type="sldNum" sz="quarter" idx="12"/>
          </p:nvPr>
        </p:nvSpPr>
        <p:spPr>
          <a:xfrm>
            <a:off x="7563343" y="6441393"/>
            <a:ext cx="2311400" cy="365125"/>
          </a:xfrm>
        </p:spPr>
        <p:txBody>
          <a:bodyPr/>
          <a:lstStyle/>
          <a:p>
            <a:fld id="{8DAE5B54-EA02-45AD-A82C-E2A48294079D}" type="slidenum">
              <a:rPr kumimoji="1" lang="ja-JP" altLang="en-US" sz="1400" smtClean="0"/>
              <a:pPr/>
              <a:t>10</a:t>
            </a:fld>
            <a:endParaRPr kumimoji="1" lang="ja-JP" altLang="en-US" sz="1400" dirty="0"/>
          </a:p>
        </p:txBody>
      </p:sp>
      <p:grpSp>
        <p:nvGrpSpPr>
          <p:cNvPr id="81" name="グループ化 80"/>
          <p:cNvGrpSpPr/>
          <p:nvPr/>
        </p:nvGrpSpPr>
        <p:grpSpPr>
          <a:xfrm>
            <a:off x="3958696" y="2303727"/>
            <a:ext cx="2279709" cy="903780"/>
            <a:chOff x="6471662" y="4789796"/>
            <a:chExt cx="2412128" cy="870055"/>
          </a:xfrm>
        </p:grpSpPr>
        <p:sp>
          <p:nvSpPr>
            <p:cNvPr id="82" name="テキスト ボックス 81"/>
            <p:cNvSpPr txBox="1"/>
            <p:nvPr/>
          </p:nvSpPr>
          <p:spPr>
            <a:xfrm>
              <a:off x="8095103" y="5457239"/>
              <a:ext cx="788687"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Verdana"/>
                  <a:ea typeface="Meiryo UI"/>
                  <a:cs typeface="+mn-cs"/>
                </a:rPr>
                <a:t>1</a:t>
              </a:r>
              <a:r>
                <a:rPr kumimoji="1" lang="ja-JP" altLang="en-US" sz="600" b="0" i="0" u="none" strike="noStrike" kern="1200" cap="none" spc="0" normalizeH="0" baseline="0" noProof="0" dirty="0">
                  <a:ln>
                    <a:noFill/>
                  </a:ln>
                  <a:solidFill>
                    <a:prstClr val="black"/>
                  </a:solidFill>
                  <a:effectLst/>
                  <a:uLnTx/>
                  <a:uFillTx/>
                  <a:latin typeface="Verdana"/>
                  <a:ea typeface="Meiryo UI"/>
                  <a:cs typeface="+mn-cs"/>
                </a:rPr>
                <a:t>～</a:t>
              </a:r>
              <a:r>
                <a:rPr kumimoji="1" lang="en-US" altLang="ja-JP" sz="600" b="0" i="0" u="none" strike="noStrike" kern="1200" cap="none" spc="0" normalizeH="0" baseline="0" noProof="0" dirty="0">
                  <a:ln>
                    <a:noFill/>
                  </a:ln>
                  <a:solidFill>
                    <a:prstClr val="black"/>
                  </a:solidFill>
                  <a:effectLst/>
                  <a:uLnTx/>
                  <a:uFillTx/>
                  <a:latin typeface="Verdana"/>
                  <a:ea typeface="Meiryo UI"/>
                  <a:cs typeface="+mn-cs"/>
                </a:rPr>
                <a:t>2</a:t>
              </a:r>
              <a:r>
                <a:rPr kumimoji="1" lang="ja-JP" altLang="en-US" sz="600" b="0" i="0" u="none" strike="noStrike" kern="1200" cap="none" spc="0" normalizeH="0" baseline="0" noProof="0" dirty="0">
                  <a:ln>
                    <a:noFill/>
                  </a:ln>
                  <a:solidFill>
                    <a:prstClr val="black"/>
                  </a:solidFill>
                  <a:effectLst/>
                  <a:uLnTx/>
                  <a:uFillTx/>
                  <a:latin typeface="Verdana"/>
                  <a:ea typeface="Meiryo UI"/>
                  <a:cs typeface="+mn-cs"/>
                </a:rPr>
                <a:t>種類</a:t>
              </a:r>
            </a:p>
          </p:txBody>
        </p:sp>
        <p:pic>
          <p:nvPicPr>
            <p:cNvPr id="83" name="図 82"/>
            <p:cNvPicPr>
              <a:picLocks noChangeAspect="1"/>
            </p:cNvPicPr>
            <p:nvPr/>
          </p:nvPicPr>
          <p:blipFill>
            <a:blip r:embed="rId4"/>
            <a:stretch>
              <a:fillRect/>
            </a:stretch>
          </p:blipFill>
          <p:spPr>
            <a:xfrm>
              <a:off x="7010400" y="4789796"/>
              <a:ext cx="1590024" cy="718723"/>
            </a:xfrm>
            <a:prstGeom prst="rect">
              <a:avLst/>
            </a:prstGeom>
          </p:spPr>
        </p:pic>
        <p:sp>
          <p:nvSpPr>
            <p:cNvPr id="84" name="テキスト ボックス 83"/>
            <p:cNvSpPr txBox="1"/>
            <p:nvPr/>
          </p:nvSpPr>
          <p:spPr>
            <a:xfrm>
              <a:off x="6726200" y="5475185"/>
              <a:ext cx="788687"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Verdana"/>
                  <a:ea typeface="Meiryo UI"/>
                  <a:cs typeface="+mn-cs"/>
                </a:rPr>
                <a:t>5</a:t>
              </a:r>
              <a:r>
                <a:rPr kumimoji="1" lang="ja-JP" altLang="en-US" sz="600" b="0" i="0" u="none" strike="noStrike" kern="1200" cap="none" spc="0" normalizeH="0" baseline="0" noProof="0" dirty="0">
                  <a:ln>
                    <a:noFill/>
                  </a:ln>
                  <a:solidFill>
                    <a:prstClr val="black"/>
                  </a:solidFill>
                  <a:effectLst/>
                  <a:uLnTx/>
                  <a:uFillTx/>
                  <a:latin typeface="Verdana"/>
                  <a:ea typeface="Meiryo UI"/>
                  <a:cs typeface="+mn-cs"/>
                </a:rPr>
                <a:t>種類以上</a:t>
              </a:r>
            </a:p>
          </p:txBody>
        </p:sp>
        <p:sp>
          <p:nvSpPr>
            <p:cNvPr id="85" name="テキスト ボックス 84"/>
            <p:cNvSpPr txBox="1"/>
            <p:nvPr/>
          </p:nvSpPr>
          <p:spPr>
            <a:xfrm>
              <a:off x="7371340" y="5468560"/>
              <a:ext cx="788687"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Verdana"/>
                  <a:ea typeface="Meiryo UI"/>
                  <a:cs typeface="+mn-cs"/>
                </a:rPr>
                <a:t>３～４種類</a:t>
              </a:r>
            </a:p>
          </p:txBody>
        </p:sp>
        <p:cxnSp>
          <p:nvCxnSpPr>
            <p:cNvPr id="87" name="直線矢印コネクタ 86"/>
            <p:cNvCxnSpPr/>
            <p:nvPr/>
          </p:nvCxnSpPr>
          <p:spPr>
            <a:xfrm flipV="1">
              <a:off x="7142973" y="5373080"/>
              <a:ext cx="99075" cy="14882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flipV="1">
              <a:off x="7752293" y="5335166"/>
              <a:ext cx="16364" cy="173353"/>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p:nvPr/>
          </p:nvCxnSpPr>
          <p:spPr>
            <a:xfrm flipV="1">
              <a:off x="8333373" y="5340846"/>
              <a:ext cx="17017" cy="16442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7156519" y="4885771"/>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1" i="0" u="none" strike="noStrike" kern="1200" cap="none" spc="0" normalizeH="0" baseline="0" noProof="0" dirty="0">
                  <a:ln>
                    <a:noFill/>
                  </a:ln>
                  <a:solidFill>
                    <a:prstClr val="white"/>
                  </a:solidFill>
                  <a:effectLst/>
                  <a:uLnTx/>
                  <a:uFillTx/>
                  <a:latin typeface="Meiryo UI"/>
                  <a:ea typeface="Meiryo UI"/>
                  <a:cs typeface="+mn-cs"/>
                </a:rPr>
                <a:t>41%</a:t>
              </a:r>
              <a:endParaRPr kumimoji="1" lang="ja-JP" altLang="en-US" sz="7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93" name="テキスト ボックス 92"/>
            <p:cNvSpPr txBox="1"/>
            <p:nvPr/>
          </p:nvSpPr>
          <p:spPr>
            <a:xfrm>
              <a:off x="7633720" y="4896104"/>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Verdana"/>
                  <a:ea typeface="Meiryo UI"/>
                  <a:cs typeface="+mn-cs"/>
                </a:rPr>
                <a:t>25%</a:t>
              </a:r>
              <a:endParaRPr kumimoji="1" lang="ja-JP" altLang="en-US" sz="7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94" name="テキスト ボックス 93"/>
            <p:cNvSpPr txBox="1"/>
            <p:nvPr/>
          </p:nvSpPr>
          <p:spPr>
            <a:xfrm>
              <a:off x="7007150" y="5214970"/>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1" i="0" u="none" strike="noStrike" kern="1200" cap="none" spc="0" normalizeH="0" baseline="0" noProof="0" dirty="0">
                  <a:ln>
                    <a:noFill/>
                  </a:ln>
                  <a:solidFill>
                    <a:prstClr val="white"/>
                  </a:solidFill>
                  <a:effectLst/>
                  <a:uLnTx/>
                  <a:uFillTx/>
                  <a:latin typeface="Meiryo UI"/>
                  <a:ea typeface="Meiryo UI"/>
                  <a:cs typeface="+mn-cs"/>
                </a:rPr>
                <a:t>22%</a:t>
              </a:r>
              <a:endParaRPr kumimoji="1" lang="ja-JP" altLang="en-US" sz="7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95" name="テキスト ボックス 94"/>
            <p:cNvSpPr txBox="1"/>
            <p:nvPr/>
          </p:nvSpPr>
          <p:spPr>
            <a:xfrm>
              <a:off x="8111257" y="4896104"/>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Verdana"/>
                  <a:ea typeface="Meiryo UI"/>
                  <a:cs typeface="+mn-cs"/>
                </a:rPr>
                <a:t>34%</a:t>
              </a:r>
              <a:endParaRPr kumimoji="1" lang="ja-JP" altLang="en-US" sz="7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96" name="テキスト ボックス 95"/>
            <p:cNvSpPr txBox="1"/>
            <p:nvPr/>
          </p:nvSpPr>
          <p:spPr>
            <a:xfrm>
              <a:off x="7435691" y="5209760"/>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Verdana"/>
                  <a:ea typeface="Meiryo UI"/>
                  <a:cs typeface="+mn-cs"/>
                </a:rPr>
                <a:t>33%</a:t>
              </a:r>
              <a:endParaRPr kumimoji="1" lang="ja-JP" altLang="en-US" sz="7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97" name="テキスト ボックス 96"/>
            <p:cNvSpPr txBox="1"/>
            <p:nvPr/>
          </p:nvSpPr>
          <p:spPr>
            <a:xfrm>
              <a:off x="7980494" y="5217044"/>
              <a:ext cx="486574" cy="200055"/>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Verdana"/>
                  <a:ea typeface="Meiryo UI"/>
                  <a:cs typeface="+mn-cs"/>
                </a:rPr>
                <a:t>45%</a:t>
              </a:r>
              <a:endParaRPr kumimoji="1" lang="ja-JP" altLang="en-US" sz="700" b="0" i="0" u="none" strike="noStrike" kern="1200" cap="none" spc="0" normalizeH="0" baseline="0" noProof="0" dirty="0">
                <a:ln>
                  <a:noFill/>
                </a:ln>
                <a:solidFill>
                  <a:prstClr val="black"/>
                </a:solidFill>
                <a:effectLst/>
                <a:uLnTx/>
                <a:uFillTx/>
                <a:latin typeface="Verdana"/>
                <a:ea typeface="Meiryo UI"/>
                <a:cs typeface="+mn-cs"/>
              </a:endParaRPr>
            </a:p>
          </p:txBody>
        </p:sp>
        <p:sp>
          <p:nvSpPr>
            <p:cNvPr id="98" name="テキスト ボックス 97"/>
            <p:cNvSpPr txBox="1"/>
            <p:nvPr/>
          </p:nvSpPr>
          <p:spPr>
            <a:xfrm>
              <a:off x="6476756" y="4901065"/>
              <a:ext cx="584073"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Verdana"/>
                  <a:ea typeface="Meiryo UI"/>
                  <a:cs typeface="+mn-cs"/>
                </a:rPr>
                <a:t>75</a:t>
              </a:r>
              <a:r>
                <a:rPr kumimoji="1" lang="ja-JP" altLang="en-US" sz="600" b="0" i="0" u="none" strike="noStrike" kern="1200" cap="none" spc="0" normalizeH="0" baseline="0" noProof="0" dirty="0">
                  <a:ln>
                    <a:noFill/>
                  </a:ln>
                  <a:solidFill>
                    <a:prstClr val="black"/>
                  </a:solidFill>
                  <a:effectLst/>
                  <a:uLnTx/>
                  <a:uFillTx/>
                  <a:latin typeface="Verdana"/>
                  <a:ea typeface="Meiryo UI"/>
                  <a:cs typeface="+mn-cs"/>
                </a:rPr>
                <a:t>歳以上</a:t>
              </a:r>
            </a:p>
          </p:txBody>
        </p:sp>
        <p:sp>
          <p:nvSpPr>
            <p:cNvPr id="99" name="テキスト ボックス 98"/>
            <p:cNvSpPr txBox="1"/>
            <p:nvPr/>
          </p:nvSpPr>
          <p:spPr>
            <a:xfrm>
              <a:off x="6471662" y="5216706"/>
              <a:ext cx="584073"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Verdana"/>
                  <a:ea typeface="Meiryo UI"/>
                  <a:cs typeface="+mn-cs"/>
                </a:rPr>
                <a:t>15</a:t>
              </a:r>
              <a:r>
                <a:rPr kumimoji="1" lang="ja-JP" altLang="en-US" sz="600" b="0" i="0" u="none" strike="noStrike" kern="1200" cap="none" spc="0" normalizeH="0" baseline="0" noProof="0" dirty="0">
                  <a:ln>
                    <a:noFill/>
                  </a:ln>
                  <a:solidFill>
                    <a:prstClr val="black"/>
                  </a:solidFill>
                  <a:effectLst/>
                  <a:uLnTx/>
                  <a:uFillTx/>
                  <a:latin typeface="Verdana"/>
                  <a:ea typeface="Meiryo UI"/>
                  <a:cs typeface="+mn-cs"/>
                </a:rPr>
                <a:t>～</a:t>
              </a:r>
              <a:r>
                <a:rPr kumimoji="1" lang="en-US" altLang="ja-JP" sz="600" b="0" i="0" u="none" strike="noStrike" kern="1200" cap="none" spc="0" normalizeH="0" baseline="0" noProof="0" dirty="0">
                  <a:ln>
                    <a:noFill/>
                  </a:ln>
                  <a:solidFill>
                    <a:prstClr val="black"/>
                  </a:solidFill>
                  <a:effectLst/>
                  <a:uLnTx/>
                  <a:uFillTx/>
                  <a:latin typeface="Verdana"/>
                  <a:ea typeface="Meiryo UI"/>
                  <a:cs typeface="+mn-cs"/>
                </a:rPr>
                <a:t>39</a:t>
              </a:r>
              <a:r>
                <a:rPr kumimoji="1" lang="ja-JP" altLang="en-US" sz="600" b="0" i="0" u="none" strike="noStrike" kern="1200" cap="none" spc="0" normalizeH="0" baseline="0" noProof="0" dirty="0">
                  <a:ln>
                    <a:noFill/>
                  </a:ln>
                  <a:solidFill>
                    <a:prstClr val="black"/>
                  </a:solidFill>
                  <a:effectLst/>
                  <a:uLnTx/>
                  <a:uFillTx/>
                  <a:latin typeface="Verdana"/>
                  <a:ea typeface="Meiryo UI"/>
                  <a:cs typeface="+mn-cs"/>
                </a:rPr>
                <a:t>歳</a:t>
              </a:r>
            </a:p>
          </p:txBody>
        </p:sp>
      </p:grpSp>
      <p:sp>
        <p:nvSpPr>
          <p:cNvPr id="100" name="テキスト ボックス 99"/>
          <p:cNvSpPr txBox="1"/>
          <p:nvPr/>
        </p:nvSpPr>
        <p:spPr>
          <a:xfrm>
            <a:off x="4053738" y="2076817"/>
            <a:ext cx="2123398" cy="200055"/>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Verdana"/>
                <a:ea typeface="Meiryo UI"/>
                <a:cs typeface="+mn-cs"/>
              </a:rPr>
              <a:t>&lt;</a:t>
            </a:r>
            <a:r>
              <a:rPr kumimoji="1" lang="ja-JP" altLang="en-US" sz="700" b="0" i="0" u="none" strike="noStrike" kern="1200" cap="none" spc="0" normalizeH="0" baseline="0" noProof="0" dirty="0">
                <a:ln>
                  <a:noFill/>
                </a:ln>
                <a:solidFill>
                  <a:prstClr val="black"/>
                </a:solidFill>
                <a:effectLst/>
                <a:uLnTx/>
                <a:uFillTx/>
                <a:latin typeface="Verdana"/>
                <a:ea typeface="Meiryo UI"/>
                <a:cs typeface="+mn-cs"/>
              </a:rPr>
              <a:t>レセプト１件当たりの薬剤種類数（薬局）</a:t>
            </a:r>
            <a:r>
              <a:rPr kumimoji="1" lang="en-US" altLang="ja-JP" sz="700" b="0" i="0" u="none" strike="noStrike" kern="1200" cap="none" spc="0" normalizeH="0" baseline="0" noProof="0" dirty="0">
                <a:ln>
                  <a:noFill/>
                </a:ln>
                <a:solidFill>
                  <a:prstClr val="black"/>
                </a:solidFill>
                <a:effectLst/>
                <a:uLnTx/>
                <a:uFillTx/>
                <a:latin typeface="Verdana"/>
                <a:ea typeface="Meiryo UI"/>
                <a:cs typeface="+mn-cs"/>
              </a:rPr>
              <a:t>&gt;</a:t>
            </a:r>
            <a:r>
              <a:rPr kumimoji="1" lang="ja-JP" altLang="en-US" sz="700" b="0" i="0" u="none" strike="noStrike" kern="1200" cap="none" spc="0" normalizeH="0" baseline="0" noProof="0" dirty="0">
                <a:ln>
                  <a:noFill/>
                </a:ln>
                <a:solidFill>
                  <a:prstClr val="black"/>
                </a:solidFill>
                <a:effectLst/>
                <a:uLnTx/>
                <a:uFillTx/>
                <a:latin typeface="Verdana"/>
                <a:ea typeface="Meiryo UI"/>
                <a:cs typeface="+mn-cs"/>
              </a:rPr>
              <a:t>　</a:t>
            </a:r>
          </a:p>
        </p:txBody>
      </p:sp>
      <p:grpSp>
        <p:nvGrpSpPr>
          <p:cNvPr id="8" name="グループ化 7"/>
          <p:cNvGrpSpPr/>
          <p:nvPr/>
        </p:nvGrpSpPr>
        <p:grpSpPr>
          <a:xfrm>
            <a:off x="5954645" y="2066147"/>
            <a:ext cx="1915390" cy="1201376"/>
            <a:chOff x="5954645" y="2066147"/>
            <a:chExt cx="1915390" cy="1201376"/>
          </a:xfrm>
        </p:grpSpPr>
        <p:grpSp>
          <p:nvGrpSpPr>
            <p:cNvPr id="101" name="グループ化 100"/>
            <p:cNvGrpSpPr/>
            <p:nvPr/>
          </p:nvGrpSpPr>
          <p:grpSpPr>
            <a:xfrm>
              <a:off x="5954645" y="2066147"/>
              <a:ext cx="1915390" cy="1201376"/>
              <a:chOff x="11966602" y="-308009"/>
              <a:chExt cx="1915390" cy="1201376"/>
            </a:xfrm>
          </p:grpSpPr>
          <p:sp>
            <p:nvSpPr>
              <p:cNvPr id="107" name="テキスト ボックス 106"/>
              <p:cNvSpPr txBox="1"/>
              <p:nvPr/>
            </p:nvSpPr>
            <p:spPr>
              <a:xfrm>
                <a:off x="11966602" y="-207979"/>
                <a:ext cx="464382" cy="184666"/>
              </a:xfrm>
              <a:prstGeom prst="rect">
                <a:avLst/>
              </a:prstGeom>
              <a:noFill/>
              <a:ln w="25400">
                <a:noFill/>
              </a:ln>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（万人</a:t>
                </a:r>
                <a:r>
                  <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ja-JP" altLang="en-US"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09" name="グラフ 108"/>
              <p:cNvGraphicFramePr/>
              <p:nvPr/>
            </p:nvGraphicFramePr>
            <p:xfrm>
              <a:off x="11990648" y="-207980"/>
              <a:ext cx="1891344" cy="1101347"/>
            </p:xfrm>
            <a:graphic>
              <a:graphicData uri="http://schemas.openxmlformats.org/drawingml/2006/chart">
                <c:chart xmlns:c="http://schemas.openxmlformats.org/drawingml/2006/chart" xmlns:r="http://schemas.openxmlformats.org/officeDocument/2006/relationships" r:id="rId5"/>
              </a:graphicData>
            </a:graphic>
          </p:graphicFrame>
          <p:sp>
            <p:nvSpPr>
              <p:cNvPr id="114" name="テキスト ボックス 113"/>
              <p:cNvSpPr txBox="1"/>
              <p:nvPr/>
            </p:nvSpPr>
            <p:spPr>
              <a:xfrm>
                <a:off x="12070872" y="-308009"/>
                <a:ext cx="1700765" cy="200055"/>
              </a:xfrm>
              <a:prstGeom prst="rect">
                <a:avLst/>
              </a:prstGeom>
              <a:noFill/>
              <a:ln w="25400">
                <a:noFill/>
              </a:ln>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&lt;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調査日に受療したがん</a:t>
                </a:r>
                <a:r>
                  <a:rPr lang="ja-JP" altLang="en-US" sz="700" dirty="0">
                    <a:solidFill>
                      <a:prstClr val="black"/>
                    </a:solidFill>
                    <a:latin typeface="Meiryo UI" panose="020B0604030504040204" pitchFamily="50" charset="-128"/>
                    <a:ea typeface="Meiryo UI" panose="020B0604030504040204" pitchFamily="50" charset="-128"/>
                  </a:rPr>
                  <a:t>患者の推計数</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&gt;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sp>
            <p:nvSpPr>
              <p:cNvPr id="122" name="Rectangle 43"/>
              <p:cNvSpPr>
                <a:spLocks noChangeArrowheads="1"/>
              </p:cNvSpPr>
              <p:nvPr/>
            </p:nvSpPr>
            <p:spPr bwMode="auto">
              <a:xfrm>
                <a:off x="12022194" y="677190"/>
                <a:ext cx="11221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10</a:t>
                </a:r>
                <a:endParaRPr kumimoji="0"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24" name="Rectangle 45"/>
              <p:cNvSpPr>
                <a:spLocks noChangeArrowheads="1"/>
              </p:cNvSpPr>
              <p:nvPr/>
            </p:nvSpPr>
            <p:spPr bwMode="auto">
              <a:xfrm>
                <a:off x="12022194" y="291097"/>
                <a:ext cx="11221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1</a:t>
                </a:r>
                <a:r>
                  <a:rPr kumimoji="0" lang="en-US"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5</a:t>
                </a:r>
                <a:endParaRPr kumimoji="0"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36" name="Rectangle 48"/>
              <p:cNvSpPr>
                <a:spLocks noChangeArrowheads="1"/>
              </p:cNvSpPr>
              <p:nvPr/>
            </p:nvSpPr>
            <p:spPr bwMode="auto">
              <a:xfrm>
                <a:off x="12183859" y="736421"/>
                <a:ext cx="123432"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H8</a:t>
                </a:r>
                <a:endParaRPr kumimoji="0" lang="ja-JP"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48" name="Rectangle 50"/>
              <p:cNvSpPr>
                <a:spLocks noChangeArrowheads="1"/>
              </p:cNvSpPr>
              <p:nvPr/>
            </p:nvSpPr>
            <p:spPr bwMode="auto">
              <a:xfrm>
                <a:off x="12758176" y="737115"/>
                <a:ext cx="17953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H1</a:t>
                </a:r>
                <a:r>
                  <a:rPr kumimoji="0" lang="en-US"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7</a:t>
                </a:r>
                <a:endParaRPr kumimoji="0" lang="ja-JP" altLang="ja-JP"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2" name="Rectangle 52"/>
              <p:cNvSpPr>
                <a:spLocks noChangeArrowheads="1"/>
              </p:cNvSpPr>
              <p:nvPr/>
            </p:nvSpPr>
            <p:spPr bwMode="auto">
              <a:xfrm>
                <a:off x="13160054" y="737115"/>
                <a:ext cx="17953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H2</a:t>
                </a:r>
                <a:r>
                  <a:rPr kumimoji="0" lang="en-US"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3</a:t>
                </a:r>
                <a:endParaRPr kumimoji="0"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3" name="Rectangle 54"/>
              <p:cNvSpPr>
                <a:spLocks noChangeArrowheads="1"/>
              </p:cNvSpPr>
              <p:nvPr/>
            </p:nvSpPr>
            <p:spPr bwMode="auto">
              <a:xfrm>
                <a:off x="13592102" y="737115"/>
                <a:ext cx="17953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H2</a:t>
                </a:r>
                <a:r>
                  <a:rPr kumimoji="0" lang="en-US"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9</a:t>
                </a:r>
                <a:endParaRPr kumimoji="0"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4" name="Rectangle 48"/>
              <p:cNvSpPr>
                <a:spLocks noChangeArrowheads="1"/>
              </p:cNvSpPr>
              <p:nvPr/>
            </p:nvSpPr>
            <p:spPr bwMode="auto">
              <a:xfrm>
                <a:off x="12347128" y="737115"/>
                <a:ext cx="179536"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H11</a:t>
                </a:r>
                <a:endParaRPr kumimoji="0" lang="ja-JP"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5" name="Rectangle 45"/>
              <p:cNvSpPr>
                <a:spLocks noChangeArrowheads="1"/>
              </p:cNvSpPr>
              <p:nvPr/>
            </p:nvSpPr>
            <p:spPr bwMode="auto">
              <a:xfrm>
                <a:off x="12012594" y="-107722"/>
                <a:ext cx="112210" cy="10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700" dirty="0">
                    <a:solidFill>
                      <a:srgbClr val="595959"/>
                    </a:solidFill>
                    <a:latin typeface="Meiryo UI" panose="020B0604030504040204" pitchFamily="50" charset="-128"/>
                    <a:ea typeface="Meiryo UI" panose="020B0604030504040204" pitchFamily="50" charset="-128"/>
                  </a:rPr>
                  <a:t>2</a:t>
                </a:r>
                <a:r>
                  <a:rPr kumimoji="0" lang="en-US" altLang="ja-JP" sz="700" b="0" i="0" u="none" strike="noStrike" kern="1200" cap="none" spc="0" normalizeH="0" baseline="0" noProof="0" dirty="0">
                    <a:ln>
                      <a:noFill/>
                    </a:ln>
                    <a:solidFill>
                      <a:srgbClr val="595959"/>
                    </a:solidFill>
                    <a:effectLst/>
                    <a:uLnTx/>
                    <a:uFillTx/>
                    <a:latin typeface="Meiryo UI" panose="020B0604030504040204" pitchFamily="50" charset="-128"/>
                    <a:ea typeface="Meiryo UI" panose="020B0604030504040204" pitchFamily="50" charset="-128"/>
                  </a:rPr>
                  <a:t>0</a:t>
                </a:r>
                <a:endParaRPr kumimoji="0" lang="ja-JP"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sp>
          <p:nvSpPr>
            <p:cNvPr id="2" name="正方形/長方形 1"/>
            <p:cNvSpPr/>
            <p:nvPr/>
          </p:nvSpPr>
          <p:spPr>
            <a:xfrm>
              <a:off x="6109999" y="2520990"/>
              <a:ext cx="441146" cy="246221"/>
            </a:xfrm>
            <a:prstGeom prst="rect">
              <a:avLst/>
            </a:prstGeom>
          </p:spPr>
          <p:txBody>
            <a:bodyPr wrap="none">
              <a:spAutoFit/>
            </a:bodyPr>
            <a:lstStyle/>
            <a:p>
              <a:r>
                <a:rPr lang="ja-JP" altLang="en-US" sz="1000" b="1" dirty="0">
                  <a:solidFill>
                    <a:schemeClr val="accent1"/>
                  </a:solidFill>
                  <a:latin typeface="Meiryo UI" panose="020B0604030504040204" pitchFamily="50" charset="-128"/>
                  <a:ea typeface="Meiryo UI" panose="020B0604030504040204" pitchFamily="50" charset="-128"/>
                </a:rPr>
                <a:t>入院</a:t>
              </a:r>
            </a:p>
          </p:txBody>
        </p:sp>
        <p:sp>
          <p:nvSpPr>
            <p:cNvPr id="156" name="正方形/長方形 155"/>
            <p:cNvSpPr/>
            <p:nvPr/>
          </p:nvSpPr>
          <p:spPr>
            <a:xfrm>
              <a:off x="6984817" y="2331755"/>
              <a:ext cx="441146" cy="246221"/>
            </a:xfrm>
            <a:prstGeom prst="rect">
              <a:avLst/>
            </a:prstGeom>
          </p:spPr>
          <p:txBody>
            <a:bodyPr wrap="none">
              <a:spAutoFit/>
            </a:bodyPr>
            <a:lstStyle/>
            <a:p>
              <a:r>
                <a:rPr lang="ja-JP" altLang="en-US" sz="1000" b="1" dirty="0">
                  <a:solidFill>
                    <a:schemeClr val="accent2"/>
                  </a:solidFill>
                  <a:latin typeface="Meiryo UI" panose="020B0604030504040204" pitchFamily="50" charset="-128"/>
                  <a:ea typeface="Meiryo UI" panose="020B0604030504040204" pitchFamily="50" charset="-128"/>
                </a:rPr>
                <a:t>外来</a:t>
              </a:r>
            </a:p>
          </p:txBody>
        </p:sp>
      </p:grpSp>
    </p:spTree>
    <p:extLst>
      <p:ext uri="{BB962C8B-B14F-4D97-AF65-F5344CB8AC3E}">
        <p14:creationId xmlns:p14="http://schemas.microsoft.com/office/powerpoint/2010/main" val="344483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2480" y="548680"/>
            <a:ext cx="9402115" cy="2275201"/>
          </a:xfrm>
          <a:ln w="28575">
            <a:solidFill>
              <a:schemeClr val="tx1">
                <a:lumMod val="50000"/>
                <a:lumOff val="50000"/>
              </a:schemeClr>
            </a:solidFill>
          </a:ln>
        </p:spPr>
        <p:txBody>
          <a:bodyPr anchor="ctr">
            <a:noAutofit/>
          </a:bodyPr>
          <a:lstStyle/>
          <a:p>
            <a:pPr marL="180975" indent="-180975">
              <a:spcBef>
                <a:spcPts val="600"/>
              </a:spcBef>
              <a:spcAft>
                <a:spcPts val="0"/>
              </a:spcAft>
              <a:buNone/>
            </a:pPr>
            <a:r>
              <a:rPr kumimoji="1" lang="ja-JP" altLang="en-US" sz="1400" dirty="0">
                <a:latin typeface="メイリオ" panose="020B0604030504040204" pitchFamily="50" charset="-128"/>
                <a:ea typeface="メイリオ" panose="020B0604030504040204" pitchFamily="50" charset="-128"/>
              </a:rPr>
              <a:t>○日本・外国で承認を与えられている医薬品等と作用機序が明らかに異なる医薬品・医療機器・再生医療等製品を</a:t>
            </a:r>
            <a:r>
              <a:rPr kumimoji="1" lang="ja-JP" altLang="en-US" sz="1400" u="sng" dirty="0">
                <a:latin typeface="メイリオ" panose="020B0604030504040204" pitchFamily="50" charset="-128"/>
                <a:ea typeface="メイリオ" panose="020B0604030504040204" pitchFamily="50" charset="-128"/>
              </a:rPr>
              <a:t>「</a:t>
            </a:r>
            <a:r>
              <a:rPr kumimoji="1" lang="ja-JP" altLang="en-US" sz="1400" b="1" u="sng" dirty="0">
                <a:latin typeface="メイリオ" panose="020B0604030504040204" pitchFamily="50" charset="-128"/>
                <a:ea typeface="メイリオ" panose="020B0604030504040204" pitchFamily="50" charset="-128"/>
              </a:rPr>
              <a:t>先駆的医薬品</a:t>
            </a:r>
            <a:r>
              <a:rPr kumimoji="1" lang="ja-JP" altLang="en-US" sz="1400" u="sng" dirty="0">
                <a:latin typeface="メイリオ" panose="020B0604030504040204" pitchFamily="50" charset="-128"/>
                <a:ea typeface="メイリオ" panose="020B0604030504040204" pitchFamily="50" charset="-128"/>
              </a:rPr>
              <a:t>」等として指定する制度を法制化</a:t>
            </a:r>
            <a:r>
              <a:rPr kumimoji="1" lang="ja-JP" altLang="en-US" sz="1400" dirty="0">
                <a:latin typeface="メイリオ" panose="020B0604030504040204" pitchFamily="50" charset="-128"/>
                <a:ea typeface="メイリオ" panose="020B0604030504040204" pitchFamily="50" charset="-128"/>
              </a:rPr>
              <a:t>する。指定を受けた場合は</a:t>
            </a:r>
            <a:r>
              <a:rPr kumimoji="1" lang="ja-JP" altLang="en-US" sz="1400" u="sng" dirty="0">
                <a:latin typeface="メイリオ" panose="020B0604030504040204" pitchFamily="50" charset="-128"/>
                <a:ea typeface="メイリオ" panose="020B0604030504040204" pitchFamily="50" charset="-128"/>
              </a:rPr>
              <a:t>優先審査等の対象となることを法律上明確化</a:t>
            </a:r>
            <a:r>
              <a:rPr kumimoji="1" lang="ja-JP" altLang="en-US" sz="1400" dirty="0">
                <a:latin typeface="メイリオ" panose="020B0604030504040204" pitchFamily="50" charset="-128"/>
                <a:ea typeface="メイリオ" panose="020B0604030504040204" pitchFamily="50" charset="-128"/>
              </a:rPr>
              <a:t>する。</a:t>
            </a:r>
            <a:endParaRPr kumimoji="1" lang="en-US" altLang="ja-JP" sz="1400" dirty="0">
              <a:latin typeface="メイリオ" panose="020B0604030504040204" pitchFamily="50" charset="-128"/>
              <a:ea typeface="メイリオ" panose="020B0604030504040204" pitchFamily="50" charset="-128"/>
            </a:endParaRPr>
          </a:p>
          <a:p>
            <a:pPr marL="180975" indent="-180975">
              <a:spcBef>
                <a:spcPts val="600"/>
              </a:spcBef>
              <a:spcAft>
                <a:spcPts val="0"/>
              </a:spcAft>
              <a:buNone/>
            </a:pPr>
            <a:r>
              <a:rPr lang="ja-JP" altLang="en-US" sz="1400" dirty="0">
                <a:latin typeface="メイリオ" panose="020B0604030504040204" pitchFamily="50" charset="-128"/>
                <a:ea typeface="メイリオ" panose="020B0604030504040204" pitchFamily="50" charset="-128"/>
              </a:rPr>
              <a:t>○小児用法用量が設定されていない医薬品など、医療上のニーズが著しく充足されていない医薬品等について、</a:t>
            </a:r>
            <a:br>
              <a:rPr lang="en-US" altLang="ja-JP" sz="1400" dirty="0">
                <a:latin typeface="メイリオ" panose="020B0604030504040204" pitchFamily="50" charset="-128"/>
                <a:ea typeface="メイリオ" panose="020B0604030504040204" pitchFamily="50" charset="-128"/>
              </a:rPr>
            </a:br>
            <a:r>
              <a:rPr lang="ja-JP" altLang="en-US" sz="1400" u="sng" dirty="0">
                <a:latin typeface="メイリオ" panose="020B0604030504040204" pitchFamily="50" charset="-128"/>
                <a:ea typeface="メイリオ" panose="020B0604030504040204" pitchFamily="50" charset="-128"/>
              </a:rPr>
              <a:t>「</a:t>
            </a:r>
            <a:r>
              <a:rPr lang="ja-JP" altLang="en-US" sz="1400" b="1" u="sng" dirty="0">
                <a:latin typeface="メイリオ" panose="020B0604030504040204" pitchFamily="50" charset="-128"/>
                <a:ea typeface="メイリオ" panose="020B0604030504040204" pitchFamily="50" charset="-128"/>
              </a:rPr>
              <a:t>特定用途医薬品</a:t>
            </a:r>
            <a:r>
              <a:rPr lang="ja-JP" altLang="en-US" sz="1400" u="sng" dirty="0">
                <a:latin typeface="メイリオ" panose="020B0604030504040204" pitchFamily="50" charset="-128"/>
                <a:ea typeface="メイリオ" panose="020B0604030504040204" pitchFamily="50" charset="-128"/>
              </a:rPr>
              <a:t>」等として指定する制度を法制化</a:t>
            </a:r>
            <a:r>
              <a:rPr lang="ja-JP" altLang="en-US" sz="1400" dirty="0">
                <a:latin typeface="メイリオ" panose="020B0604030504040204" pitchFamily="50" charset="-128"/>
                <a:ea typeface="メイリオ" panose="020B0604030504040204" pitchFamily="50" charset="-128"/>
              </a:rPr>
              <a:t>する。指定を受けた場合は</a:t>
            </a:r>
            <a:r>
              <a:rPr lang="ja-JP" altLang="en-US" sz="1400" u="sng" dirty="0">
                <a:latin typeface="メイリオ" panose="020B0604030504040204" pitchFamily="50" charset="-128"/>
                <a:ea typeface="メイリオ" panose="020B0604030504040204" pitchFamily="50" charset="-128"/>
              </a:rPr>
              <a:t>優先審査等の対象となることを法律上明確化</a:t>
            </a:r>
            <a:r>
              <a:rPr lang="ja-JP" altLang="en-US" sz="1400" dirty="0">
                <a:latin typeface="メイリオ" panose="020B0604030504040204" pitchFamily="50" charset="-128"/>
                <a:ea typeface="メイリオ" panose="020B0604030504040204" pitchFamily="50" charset="-128"/>
              </a:rPr>
              <a:t>する。</a:t>
            </a:r>
            <a:endParaRPr lang="en-US" altLang="ja-JP" sz="1400" dirty="0">
              <a:latin typeface="メイリオ" panose="020B0604030504040204" pitchFamily="50" charset="-128"/>
              <a:ea typeface="メイリオ" panose="020B0604030504040204" pitchFamily="50" charset="-128"/>
            </a:endParaRPr>
          </a:p>
          <a:p>
            <a:pPr marL="180975" indent="-180975">
              <a:spcBef>
                <a:spcPts val="600"/>
              </a:spcBef>
              <a:spcAft>
                <a:spcPts val="0"/>
              </a:spcAft>
              <a:buNone/>
            </a:pPr>
            <a:r>
              <a:rPr kumimoji="1" lang="ja-JP" altLang="en-US" sz="1400" dirty="0">
                <a:latin typeface="メイリオ" panose="020B0604030504040204" pitchFamily="50" charset="-128"/>
                <a:ea typeface="メイリオ" panose="020B0604030504040204" pitchFamily="50" charset="-128"/>
              </a:rPr>
              <a:t>○特定用途医薬品等については、現行の希少疾病用医薬品等と同様、試験研究を促進するための必要な資金の確保及び</a:t>
            </a:r>
            <a:r>
              <a:rPr lang="ja-JP" altLang="en-US" sz="1400" dirty="0">
                <a:latin typeface="メイリオ" panose="020B0604030504040204" pitchFamily="50" charset="-128"/>
                <a:ea typeface="メイリオ" panose="020B0604030504040204" pitchFamily="50" charset="-128"/>
              </a:rPr>
              <a:t>税制</a:t>
            </a:r>
            <a:r>
              <a:rPr kumimoji="1" lang="ja-JP" altLang="en-US" sz="1400" dirty="0">
                <a:latin typeface="メイリオ" panose="020B0604030504040204" pitchFamily="50" charset="-128"/>
                <a:ea typeface="メイリオ" panose="020B0604030504040204" pitchFamily="50" charset="-128"/>
              </a:rPr>
              <a:t>上の措置を</a:t>
            </a:r>
            <a:r>
              <a:rPr lang="ja-JP" altLang="en-US" sz="1400" dirty="0">
                <a:latin typeface="メイリオ" panose="020B0604030504040204" pitchFamily="50" charset="-128"/>
                <a:ea typeface="メイリオ" panose="020B0604030504040204" pitchFamily="50" charset="-128"/>
              </a:rPr>
              <a:t>講じる（その特定の用途に係る患者数が少ないものに限る）こと</a:t>
            </a:r>
            <a:r>
              <a:rPr kumimoji="1" lang="ja-JP" altLang="en-US" sz="1400" dirty="0">
                <a:latin typeface="メイリオ" panose="020B0604030504040204" pitchFamily="50" charset="-128"/>
                <a:ea typeface="メイリオ" panose="020B0604030504040204" pitchFamily="50" charset="-128"/>
              </a:rPr>
              <a:t>を法律に規定する。</a:t>
            </a:r>
            <a:endParaRPr kumimoji="1" lang="en-US" altLang="ja-JP" sz="1400" dirty="0">
              <a:latin typeface="メイリオ" panose="020B0604030504040204" pitchFamily="50" charset="-128"/>
              <a:ea typeface="メイリオ" panose="020B0604030504040204" pitchFamily="50" charset="-128"/>
            </a:endParaRPr>
          </a:p>
          <a:p>
            <a:pPr marL="0" indent="0">
              <a:spcBef>
                <a:spcPts val="600"/>
              </a:spcBef>
              <a:spcAft>
                <a:spcPts val="0"/>
              </a:spcAft>
              <a:buNone/>
            </a:pPr>
            <a:r>
              <a:rPr kumimoji="1" lang="ja-JP" altLang="en-US" sz="1200" dirty="0">
                <a:latin typeface="メイリオ" panose="020B0604030504040204" pitchFamily="50" charset="-128"/>
                <a:ea typeface="メイリオ" panose="020B0604030504040204" pitchFamily="50" charset="-128"/>
              </a:rPr>
              <a:t>　（</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）税制優遇措置については、平成</a:t>
            </a:r>
            <a:r>
              <a:rPr kumimoji="1" lang="en-US" altLang="ja-JP" sz="1200" dirty="0">
                <a:latin typeface="メイリオ" panose="020B0604030504040204" pitchFamily="50" charset="-128"/>
                <a:ea typeface="メイリオ" panose="020B0604030504040204" pitchFamily="50" charset="-128"/>
              </a:rPr>
              <a:t>31</a:t>
            </a:r>
            <a:r>
              <a:rPr kumimoji="1" lang="ja-JP" altLang="en-US" sz="1200" dirty="0">
                <a:latin typeface="メイリオ" panose="020B0604030504040204" pitchFamily="50" charset="-128"/>
                <a:ea typeface="メイリオ" panose="020B0604030504040204" pitchFamily="50" charset="-128"/>
              </a:rPr>
              <a:t>年税制改正の大綱に既に位置づけられている。</a:t>
            </a:r>
          </a:p>
        </p:txBody>
      </p:sp>
      <p:sp>
        <p:nvSpPr>
          <p:cNvPr id="6" name="テキスト ボックス 5"/>
          <p:cNvSpPr txBox="1"/>
          <p:nvPr/>
        </p:nvSpPr>
        <p:spPr>
          <a:xfrm>
            <a:off x="5397046" y="3270192"/>
            <a:ext cx="184731" cy="369332"/>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角丸四角形 6"/>
          <p:cNvSpPr/>
          <p:nvPr/>
        </p:nvSpPr>
        <p:spPr>
          <a:xfrm>
            <a:off x="70708" y="3275050"/>
            <a:ext cx="2387553" cy="3288461"/>
          </a:xfrm>
          <a:prstGeom prst="roundRect">
            <a:avLst>
              <a:gd name="adj" fmla="val 995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83776" y="3475782"/>
            <a:ext cx="2608098" cy="276999"/>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医療上特に必要性が高い医薬品等</a:t>
            </a:r>
          </a:p>
        </p:txBody>
      </p:sp>
      <p:sp>
        <p:nvSpPr>
          <p:cNvPr id="9" name="テキスト ボックス 8"/>
          <p:cNvSpPr txBox="1"/>
          <p:nvPr/>
        </p:nvSpPr>
        <p:spPr>
          <a:xfrm>
            <a:off x="1064568" y="2905199"/>
            <a:ext cx="543739" cy="307777"/>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現行</a:t>
            </a:r>
          </a:p>
        </p:txBody>
      </p:sp>
      <p:sp>
        <p:nvSpPr>
          <p:cNvPr id="10" name="テキスト ボックス 9"/>
          <p:cNvSpPr txBox="1"/>
          <p:nvPr/>
        </p:nvSpPr>
        <p:spPr>
          <a:xfrm>
            <a:off x="249869" y="3828828"/>
            <a:ext cx="1442497"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希少疾病用</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医薬品等</a:t>
            </a:r>
            <a:r>
              <a:rPr kumimoji="1" lang="en-US" altLang="ja-JP" sz="1400" b="0" i="0" u="none" strike="noStrike" kern="1200" cap="none" spc="0" normalizeH="0" baseline="3000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3000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246256" y="4353757"/>
            <a:ext cx="644728" cy="307777"/>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12" name="左大かっこ 11"/>
          <p:cNvSpPr/>
          <p:nvPr/>
        </p:nvSpPr>
        <p:spPr>
          <a:xfrm>
            <a:off x="150756" y="4015203"/>
            <a:ext cx="114133" cy="521511"/>
          </a:xfrm>
          <a:prstGeom prst="leftBracket">
            <a:avLst/>
          </a:prstGeom>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角丸四角形 12"/>
          <p:cNvSpPr/>
          <p:nvPr/>
        </p:nvSpPr>
        <p:spPr>
          <a:xfrm>
            <a:off x="2691874" y="3270193"/>
            <a:ext cx="2515539" cy="3293318"/>
          </a:xfrm>
          <a:prstGeom prst="roundRect">
            <a:avLst>
              <a:gd name="adj" fmla="val 608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テキスト ボックス 13"/>
          <p:cNvSpPr txBox="1"/>
          <p:nvPr/>
        </p:nvSpPr>
        <p:spPr>
          <a:xfrm>
            <a:off x="2783922" y="3487258"/>
            <a:ext cx="2741726" cy="276999"/>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医療上特に必要性が高い医薬品等</a:t>
            </a:r>
          </a:p>
        </p:txBody>
      </p:sp>
      <p:sp>
        <p:nvSpPr>
          <p:cNvPr id="15" name="テキスト ボックス 14"/>
          <p:cNvSpPr txBox="1"/>
          <p:nvPr/>
        </p:nvSpPr>
        <p:spPr>
          <a:xfrm>
            <a:off x="2895591" y="3861047"/>
            <a:ext cx="1297585"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希少疾病用</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医薬品等</a:t>
            </a:r>
            <a:r>
              <a:rPr kumimoji="1" lang="en-US" altLang="ja-JP" sz="1400" b="0" i="0" u="none" strike="noStrike" kern="1200" cap="none" spc="0" normalizeH="0" baseline="3000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1" lang="ja-JP" altLang="en-US" sz="1400" b="0" i="0" u="none" strike="noStrike" kern="1200" cap="none" spc="0" normalizeH="0" baseline="3000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6" name="テキスト ボックス 15"/>
          <p:cNvSpPr txBox="1"/>
          <p:nvPr/>
        </p:nvSpPr>
        <p:spPr>
          <a:xfrm>
            <a:off x="2867092" y="5934500"/>
            <a:ext cx="644728" cy="307777"/>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17" name="左大かっこ 16"/>
          <p:cNvSpPr/>
          <p:nvPr/>
        </p:nvSpPr>
        <p:spPr>
          <a:xfrm>
            <a:off x="2764277" y="4077099"/>
            <a:ext cx="137754" cy="1995352"/>
          </a:xfrm>
          <a:prstGeom prst="leftBracket">
            <a:avLst/>
          </a:prstGeom>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p:cNvSpPr txBox="1"/>
          <p:nvPr/>
        </p:nvSpPr>
        <p:spPr>
          <a:xfrm>
            <a:off x="3653661" y="2905199"/>
            <a:ext cx="723275" cy="307777"/>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改正後</a:t>
            </a:r>
          </a:p>
        </p:txBody>
      </p:sp>
      <p:cxnSp>
        <p:nvCxnSpPr>
          <p:cNvPr id="19" name="直線コネクタ 18"/>
          <p:cNvCxnSpPr/>
          <p:nvPr/>
        </p:nvCxnSpPr>
        <p:spPr>
          <a:xfrm>
            <a:off x="2764276" y="4728875"/>
            <a:ext cx="2160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2892577" y="4525479"/>
            <a:ext cx="1294457" cy="523220"/>
          </a:xfrm>
          <a:prstGeom prst="rect">
            <a:avLst/>
          </a:prstGeom>
          <a:solidFill>
            <a:srgbClr val="FF5B5B"/>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先駆的</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医薬品等</a:t>
            </a:r>
          </a:p>
        </p:txBody>
      </p:sp>
      <p:cxnSp>
        <p:nvCxnSpPr>
          <p:cNvPr id="21" name="直線コネクタ 20"/>
          <p:cNvCxnSpPr/>
          <p:nvPr/>
        </p:nvCxnSpPr>
        <p:spPr>
          <a:xfrm>
            <a:off x="2763882" y="5445223"/>
            <a:ext cx="21602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912283" y="5212238"/>
            <a:ext cx="1289477"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特定用途</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医薬品等</a:t>
            </a:r>
          </a:p>
        </p:txBody>
      </p:sp>
      <p:sp>
        <p:nvSpPr>
          <p:cNvPr id="23" name="右矢印 22"/>
          <p:cNvSpPr/>
          <p:nvPr/>
        </p:nvSpPr>
        <p:spPr>
          <a:xfrm>
            <a:off x="2242237" y="3911117"/>
            <a:ext cx="432048" cy="375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テキスト ボックス 23"/>
          <p:cNvSpPr txBox="1"/>
          <p:nvPr/>
        </p:nvSpPr>
        <p:spPr>
          <a:xfrm>
            <a:off x="248627" y="3090904"/>
            <a:ext cx="803937" cy="30646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薬機法</a:t>
            </a:r>
          </a:p>
        </p:txBody>
      </p:sp>
      <p:sp>
        <p:nvSpPr>
          <p:cNvPr id="25" name="テキスト ボックス 24"/>
          <p:cNvSpPr txBox="1"/>
          <p:nvPr/>
        </p:nvSpPr>
        <p:spPr>
          <a:xfrm>
            <a:off x="2885874" y="3121929"/>
            <a:ext cx="803937" cy="30646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薬機法</a:t>
            </a:r>
          </a:p>
        </p:txBody>
      </p:sp>
      <p:sp>
        <p:nvSpPr>
          <p:cNvPr id="29" name="テキスト ボックス 28"/>
          <p:cNvSpPr txBox="1"/>
          <p:nvPr/>
        </p:nvSpPr>
        <p:spPr>
          <a:xfrm>
            <a:off x="177713" y="5797917"/>
            <a:ext cx="2177432" cy="668490"/>
          </a:xfrm>
          <a:prstGeom prst="wedgeRoundRectCallout">
            <a:avLst>
              <a:gd name="adj1" fmla="val 23083"/>
              <a:gd name="adj2" fmla="val -119050"/>
              <a:gd name="adj3" fmla="val 16667"/>
            </a:avLst>
          </a:prstGeom>
          <a:solidFill>
            <a:schemeClr val="bg1"/>
          </a:solidFill>
          <a:ln w="28575">
            <a:solidFill>
              <a:schemeClr val="tx1">
                <a:lumMod val="50000"/>
                <a:lumOff val="50000"/>
              </a:schemeClr>
            </a:solidFill>
          </a:ln>
        </p:spPr>
        <p:txBody>
          <a:bodyPr wrap="square" lIns="72000" tIns="108000" rIns="72000" rtlCol="0" anchor="ctr" anchorCtr="0">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運用で優先審査等の</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rPr>
              <a:t>対象として取扱い</a:t>
            </a:r>
            <a:endParaRPr kumimoji="1" lang="en-US" altLang="ja-JP" sz="12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cs typeface="+mn-cs"/>
            </a:endParaRPr>
          </a:p>
          <a:p>
            <a:pPr marL="0" marR="0" lvl="0" indent="0" algn="ctr" defTabSz="914314" rtl="0" eaLnBrk="1" fontAlgn="auto" latinLnBrk="0" hangingPunct="1">
              <a:lnSpc>
                <a:spcPct val="100000"/>
              </a:lnSpc>
              <a:spcAft>
                <a:spcPts val="0"/>
              </a:spcAft>
              <a:buClrTx/>
              <a:buSzTx/>
              <a:buFontTx/>
              <a:buNone/>
              <a:tabLst/>
              <a:defRPr/>
            </a:pPr>
            <a:r>
              <a:rPr lang="ja-JP" altLang="en-US" sz="1100" dirty="0">
                <a:latin typeface="メイリオ" panose="020B0604030504040204" pitchFamily="50" charset="-128"/>
                <a:ea typeface="メイリオ" panose="020B0604030504040204" pitchFamily="50" charset="-128"/>
              </a:rPr>
              <a:t>（審査期間：</a:t>
            </a:r>
            <a:r>
              <a:rPr lang="en-US" altLang="ja-JP" sz="1100" dirty="0">
                <a:latin typeface="メイリオ" panose="020B0604030504040204" pitchFamily="50" charset="-128"/>
                <a:ea typeface="メイリオ" panose="020B0604030504040204" pitchFamily="50" charset="-128"/>
              </a:rPr>
              <a:t>12</a:t>
            </a:r>
            <a:r>
              <a:rPr lang="ja-JP" altLang="en-US" sz="1100" dirty="0">
                <a:latin typeface="メイリオ" panose="020B0604030504040204" pitchFamily="50" charset="-128"/>
                <a:ea typeface="メイリオ" panose="020B0604030504040204" pitchFamily="50" charset="-128"/>
              </a:rPr>
              <a:t>か月→</a:t>
            </a:r>
            <a:r>
              <a:rPr lang="en-US" altLang="ja-JP" sz="1100" dirty="0">
                <a:latin typeface="メイリオ" panose="020B0604030504040204" pitchFamily="50" charset="-128"/>
                <a:ea typeface="メイリオ" panose="020B0604030504040204" pitchFamily="50" charset="-128"/>
              </a:rPr>
              <a:t>6</a:t>
            </a:r>
            <a:r>
              <a:rPr lang="ja-JP" altLang="en-US" sz="1100" dirty="0">
                <a:latin typeface="メイリオ" panose="020B0604030504040204" pitchFamily="50" charset="-128"/>
                <a:ea typeface="メイリオ" panose="020B0604030504040204" pitchFamily="50" charset="-128"/>
              </a:rPr>
              <a:t>か月）</a:t>
            </a:r>
            <a:endParaRPr kumimoji="1" lang="ja-JP" altLang="en-US" sz="1100" b="0" i="0" u="none" strike="noStrike" kern="1200" cap="none" spc="0" normalizeH="0" baseline="0" noProof="0" dirty="0">
              <a:ln>
                <a:noFill/>
              </a:ln>
              <a:effectLst/>
              <a:uLnTx/>
              <a:uFillTx/>
              <a:latin typeface="メイリオ" panose="020B0604030504040204" pitchFamily="50" charset="-128"/>
              <a:ea typeface="メイリオ" panose="020B0604030504040204" pitchFamily="50" charset="-128"/>
            </a:endParaRPr>
          </a:p>
        </p:txBody>
      </p:sp>
      <p:graphicFrame>
        <p:nvGraphicFramePr>
          <p:cNvPr id="30" name="表 29"/>
          <p:cNvGraphicFramePr>
            <a:graphicFrameLocks noGrp="1"/>
          </p:cNvGraphicFramePr>
          <p:nvPr/>
        </p:nvGraphicFramePr>
        <p:xfrm>
          <a:off x="5488564" y="3260262"/>
          <a:ext cx="4072948" cy="3409098"/>
        </p:xfrm>
        <a:graphic>
          <a:graphicData uri="http://schemas.openxmlformats.org/drawingml/2006/table">
            <a:tbl>
              <a:tblPr firstRow="1" bandRow="1">
                <a:tableStyleId>{5C22544A-7EE6-4342-B048-85BDC9FD1C3A}</a:tableStyleId>
              </a:tblPr>
              <a:tblGrid>
                <a:gridCol w="930690">
                  <a:extLst>
                    <a:ext uri="{9D8B030D-6E8A-4147-A177-3AD203B41FA5}">
                      <a16:colId xmlns:a16="http://schemas.microsoft.com/office/drawing/2014/main" val="1917609311"/>
                    </a:ext>
                  </a:extLst>
                </a:gridCol>
                <a:gridCol w="3142258">
                  <a:extLst>
                    <a:ext uri="{9D8B030D-6E8A-4147-A177-3AD203B41FA5}">
                      <a16:colId xmlns:a16="http://schemas.microsoft.com/office/drawing/2014/main" val="979936679"/>
                    </a:ext>
                  </a:extLst>
                </a:gridCol>
              </a:tblGrid>
              <a:tr h="133399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rPr>
                        <a:t>先駆的</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メイリオ" panose="020B0604030504040204" pitchFamily="50" charset="-128"/>
                          <a:ea typeface="メイリオ" panose="020B0604030504040204" pitchFamily="50" charset="-128"/>
                        </a:rPr>
                        <a:t>医薬品等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3B3"/>
                    </a:solidFill>
                  </a:tcPr>
                </a:tc>
                <a:tc>
                  <a:txBody>
                    <a:bodyPr/>
                    <a:lstStyle/>
                    <a:p>
                      <a:pPr marL="146050" indent="-146050"/>
                      <a:r>
                        <a:rPr lang="ja-JP" altLang="en-US" sz="1200" b="0" dirty="0">
                          <a:solidFill>
                            <a:schemeClr val="tx1"/>
                          </a:solidFill>
                          <a:latin typeface="メイリオ" panose="020B0604030504040204" pitchFamily="50" charset="-128"/>
                          <a:ea typeface="メイリオ" panose="020B0604030504040204" pitchFamily="50" charset="-128"/>
                        </a:rPr>
                        <a:t>①日本・外国で承認を与えられている製品と作用機序等が明らかに異なる</a:t>
                      </a:r>
                      <a:endParaRPr lang="en-US" altLang="ja-JP" sz="1200" b="0" dirty="0">
                        <a:solidFill>
                          <a:schemeClr val="tx1"/>
                        </a:solidFill>
                        <a:latin typeface="メイリオ" panose="020B0604030504040204" pitchFamily="50" charset="-128"/>
                        <a:ea typeface="メイリオ" panose="020B0604030504040204" pitchFamily="50" charset="-128"/>
                      </a:endParaRPr>
                    </a:p>
                    <a:p>
                      <a:pPr marL="146050" marR="0" lvl="0" indent="-14605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メイリオ" panose="020B0604030504040204" pitchFamily="50" charset="-128"/>
                          <a:ea typeface="メイリオ" panose="020B0604030504040204" pitchFamily="50" charset="-128"/>
                        </a:rPr>
                        <a:t>②その用途に関し、特に優れた使用価値を有する</a:t>
                      </a:r>
                      <a:endParaRPr lang="en-US" altLang="ja-JP" sz="1200" b="0" dirty="0">
                        <a:solidFill>
                          <a:schemeClr val="tx1"/>
                        </a:solidFill>
                        <a:latin typeface="メイリオ" panose="020B0604030504040204" pitchFamily="50" charset="-128"/>
                        <a:ea typeface="メイリオ" panose="020B0604030504040204" pitchFamily="50" charset="-128"/>
                      </a:endParaRPr>
                    </a:p>
                    <a:p>
                      <a:pPr marL="228600" marR="0" lvl="0" indent="-228600" algn="l" defTabSz="914400" rtl="0" eaLnBrk="1" fontAlgn="auto" latinLnBrk="0" hangingPunct="1">
                        <a:lnSpc>
                          <a:spcPct val="100000"/>
                        </a:lnSpc>
                        <a:spcBef>
                          <a:spcPts val="600"/>
                        </a:spcBef>
                        <a:spcAft>
                          <a:spcPts val="0"/>
                        </a:spcAft>
                        <a:buClrTx/>
                        <a:buSzTx/>
                        <a:buFont typeface="Wingdings" panose="05000000000000000000" pitchFamily="2" charset="2"/>
                        <a:buChar char="Ø"/>
                        <a:tabLst/>
                        <a:defRPr/>
                      </a:pPr>
                      <a:r>
                        <a:rPr lang="ja-JP" altLang="en-US" sz="1100" b="0" dirty="0">
                          <a:solidFill>
                            <a:schemeClr val="tx1"/>
                          </a:solidFill>
                          <a:latin typeface="メイリオ" panose="020B0604030504040204" pitchFamily="50" charset="-128"/>
                          <a:ea typeface="メイリオ" panose="020B0604030504040204" pitchFamily="50" charset="-128"/>
                        </a:rPr>
                        <a:t>現在の「先駆け審査指定制度」と同様の対象を想定。</a:t>
                      </a:r>
                      <a:endParaRPr lang="en-US" altLang="ja-JP" sz="11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62186187"/>
                  </a:ext>
                </a:extLst>
              </a:tr>
              <a:tr h="2075103">
                <a:tc>
                  <a:txBody>
                    <a:bodyPr/>
                    <a:lstStyle/>
                    <a:p>
                      <a:pPr algn="ctr"/>
                      <a:r>
                        <a:rPr kumimoji="1" lang="ja-JP" altLang="en-US" sz="1200" b="0" dirty="0">
                          <a:solidFill>
                            <a:schemeClr val="tx1"/>
                          </a:solidFill>
                          <a:latin typeface="メイリオ" panose="020B0604030504040204" pitchFamily="50" charset="-128"/>
                          <a:ea typeface="メイリオ" panose="020B0604030504040204" pitchFamily="50" charset="-128"/>
                        </a:rPr>
                        <a:t>特定用途</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algn="ctr"/>
                      <a:r>
                        <a:rPr kumimoji="1" lang="ja-JP" altLang="en-US" sz="1200" b="0" dirty="0">
                          <a:solidFill>
                            <a:schemeClr val="tx1"/>
                          </a:solidFill>
                          <a:latin typeface="メイリオ" panose="020B0604030504040204" pitchFamily="50" charset="-128"/>
                          <a:ea typeface="メイリオ" panose="020B0604030504040204" pitchFamily="50" charset="-128"/>
                        </a:rPr>
                        <a:t>医薬品等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①その用途が特定の区分（</a:t>
                      </a: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）に属する疾病の治療等である</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404813" marR="0" lvl="0" indent="-404813"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en-US" altLang="ja-JP" sz="1100" dirty="0">
                          <a:solidFill>
                            <a:schemeClr val="tx1"/>
                          </a:solidFill>
                          <a:latin typeface="メイリオ" panose="020B0604030504040204" pitchFamily="50" charset="-128"/>
                          <a:ea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rPr>
                        <a:t>・小児の疾病であって、当該医薬品の小児用法用量が設定されていないもの</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404813" marR="0" lvl="0" indent="-404813" algn="l" defTabSz="914400" rtl="0" eaLnBrk="1" fontAlgn="auto" latinLnBrk="0" hangingPunct="1">
                        <a:lnSpc>
                          <a:spcPct val="100000"/>
                        </a:lnSpc>
                        <a:spcBef>
                          <a:spcPts val="600"/>
                        </a:spcBef>
                        <a:spcAft>
                          <a:spcPts val="0"/>
                        </a:spcAft>
                        <a:buClrTx/>
                        <a:buSzTx/>
                        <a:buFontTx/>
                        <a:buNone/>
                        <a:tabLst/>
                        <a:defRPr/>
                      </a:pPr>
                      <a:r>
                        <a:rPr kumimoji="1" lang="ja-JP" altLang="en-US" sz="1100" dirty="0">
                          <a:solidFill>
                            <a:schemeClr val="tx1"/>
                          </a:solidFill>
                          <a:latin typeface="メイリオ" panose="020B0604030504040204" pitchFamily="50" charset="-128"/>
                          <a:ea typeface="メイリオ" panose="020B0604030504040204" pitchFamily="50" charset="-128"/>
                        </a:rPr>
                        <a:t>　　・薬剤耐性菌等による感染症　　　　　等</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85725" marR="0" lvl="0" indent="-85725" algn="l" defTabSz="914400" rtl="0" eaLnBrk="1" fontAlgn="auto" latinLnBrk="0" hangingPunct="1">
                        <a:lnSpc>
                          <a:spcPct val="100000"/>
                        </a:lnSpc>
                        <a:spcBef>
                          <a:spcPts val="60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②当該用途に係る医薬品等に対するニーズが著しく充足されていない</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メイリオ" panose="020B0604030504040204" pitchFamily="50" charset="-128"/>
                          <a:ea typeface="メイリオ" panose="020B0604030504040204" pitchFamily="50" charset="-128"/>
                        </a:rPr>
                        <a:t>③</a:t>
                      </a:r>
                      <a:r>
                        <a:rPr lang="ja-JP" altLang="en-US" sz="1200" dirty="0">
                          <a:solidFill>
                            <a:schemeClr val="tx1"/>
                          </a:solidFill>
                          <a:latin typeface="メイリオ" panose="020B0604030504040204" pitchFamily="50" charset="-128"/>
                          <a:ea typeface="メイリオ" panose="020B0604030504040204" pitchFamily="50" charset="-128"/>
                        </a:rPr>
                        <a:t>その用途に関し、特に優れた使用価値を有する</a:t>
                      </a:r>
                      <a:endParaRPr lang="en-US" altLang="ja-JP" sz="120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529752464"/>
                  </a:ext>
                </a:extLst>
              </a:tr>
            </a:tbl>
          </a:graphicData>
        </a:graphic>
      </p:graphicFrame>
      <p:sp>
        <p:nvSpPr>
          <p:cNvPr id="33" name="テキスト ボックス 32"/>
          <p:cNvSpPr txBox="1"/>
          <p:nvPr/>
        </p:nvSpPr>
        <p:spPr>
          <a:xfrm>
            <a:off x="7067326" y="2920001"/>
            <a:ext cx="1048685" cy="307777"/>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指定の要件</a:t>
            </a:r>
          </a:p>
        </p:txBody>
      </p:sp>
      <p:sp>
        <p:nvSpPr>
          <p:cNvPr id="32" name="正方形/長方形 31"/>
          <p:cNvSpPr/>
          <p:nvPr/>
        </p:nvSpPr>
        <p:spPr>
          <a:xfrm>
            <a:off x="0" y="3327"/>
            <a:ext cx="9906000" cy="4571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867583"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「先駆け審査指定制度」の法制化等</a:t>
            </a:r>
            <a:endParaRPr kumimoji="1" lang="ja-JP" altLang="en-US" sz="2277"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cxnSp>
        <p:nvCxnSpPr>
          <p:cNvPr id="5" name="直線コネクタ 4"/>
          <p:cNvCxnSpPr/>
          <p:nvPr/>
        </p:nvCxnSpPr>
        <p:spPr>
          <a:xfrm>
            <a:off x="538622" y="4661534"/>
            <a:ext cx="0" cy="85569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24565" y="5074775"/>
            <a:ext cx="2376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38621" y="5517232"/>
            <a:ext cx="23762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36136" y="4738478"/>
            <a:ext cx="1294457" cy="523220"/>
          </a:xfrm>
          <a:prstGeom prst="rect">
            <a:avLst/>
          </a:prstGeom>
          <a:solidFill>
            <a:srgbClr val="FFB9B9"/>
          </a:solidFill>
          <a:ln>
            <a:prstDash val="sysDash"/>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先駆け指定</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医薬品等</a:t>
            </a:r>
            <a:endParaRPr kumimoji="1" lang="en-US" altLang="ja-JP"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テキスト ボックス 38"/>
          <p:cNvSpPr txBox="1"/>
          <p:nvPr/>
        </p:nvSpPr>
        <p:spPr>
          <a:xfrm>
            <a:off x="774020" y="5373216"/>
            <a:ext cx="644728" cy="307777"/>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28" name="左矢印 27"/>
          <p:cNvSpPr/>
          <p:nvPr/>
        </p:nvSpPr>
        <p:spPr>
          <a:xfrm>
            <a:off x="4033520" y="4864033"/>
            <a:ext cx="248748" cy="184666"/>
          </a:xfrm>
          <a:prstGeom prst="lef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1" name="左矢印 40"/>
          <p:cNvSpPr/>
          <p:nvPr/>
        </p:nvSpPr>
        <p:spPr>
          <a:xfrm>
            <a:off x="4030411" y="5294920"/>
            <a:ext cx="248748" cy="184666"/>
          </a:xfrm>
          <a:prstGeom prst="leftArrow">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0" name="テキスト ボックス 39"/>
          <p:cNvSpPr txBox="1"/>
          <p:nvPr/>
        </p:nvSpPr>
        <p:spPr>
          <a:xfrm>
            <a:off x="4232920" y="4828704"/>
            <a:ext cx="1164126" cy="646331"/>
          </a:xfrm>
          <a:prstGeom prst="rect">
            <a:avLst/>
          </a:prstGeom>
          <a:solidFill>
            <a:schemeClr val="bg1"/>
          </a:solidFill>
          <a:ln w="28575">
            <a:solidFill>
              <a:schemeClr val="tx1">
                <a:lumMod val="50000"/>
                <a:lumOff val="50000"/>
              </a:schemeClr>
            </a:solidFill>
          </a:ln>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mn-cs"/>
              </a:rPr>
              <a:t>優先審査等の対象となる旨法律上明確化</a:t>
            </a:r>
          </a:p>
        </p:txBody>
      </p:sp>
      <p:sp>
        <p:nvSpPr>
          <p:cNvPr id="42" name="大かっこ 41"/>
          <p:cNvSpPr/>
          <p:nvPr/>
        </p:nvSpPr>
        <p:spPr>
          <a:xfrm>
            <a:off x="6609184" y="5157192"/>
            <a:ext cx="2916000" cy="612000"/>
          </a:xfrm>
          <a:prstGeom prst="bracketPair">
            <a:avLst>
              <a:gd name="adj" fmla="val 749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3" name="テキスト ボックス 42"/>
          <p:cNvSpPr txBox="1"/>
          <p:nvPr/>
        </p:nvSpPr>
        <p:spPr>
          <a:xfrm>
            <a:off x="-8078" y="6536377"/>
            <a:ext cx="3852337" cy="276999"/>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）本邦における対象患者が５万人未満又は指定難病</a:t>
            </a:r>
          </a:p>
        </p:txBody>
      </p:sp>
      <p:sp>
        <p:nvSpPr>
          <p:cNvPr id="44" name="スライド番号プレースホルダー 3"/>
          <p:cNvSpPr txBox="1">
            <a:spLocks/>
          </p:cNvSpPr>
          <p:nvPr/>
        </p:nvSpPr>
        <p:spPr>
          <a:xfrm>
            <a:off x="7563343" y="6441393"/>
            <a:ext cx="2311400" cy="365125"/>
          </a:xfrm>
          <a:prstGeom prst="rect">
            <a:avLst/>
          </a:prstGeom>
        </p:spPr>
        <p:txBody>
          <a:bodyPr vert="horz" lIns="91440" tIns="45720" rIns="91440" bIns="45720" rtlCol="0" anchor="ctr"/>
          <a:lstStyle>
            <a:defPPr>
              <a:defRPr lang="ja-JP"/>
            </a:defPPr>
            <a:lvl1pPr marL="0" algn="r" defTabSz="914314" rtl="0" eaLnBrk="1" latinLnBrk="0" hangingPunct="1">
              <a:defRPr kumimoji="1" sz="1600" kern="1200">
                <a:solidFill>
                  <a:schemeClr val="bg1">
                    <a:lumMod val="50000"/>
                  </a:schemeClr>
                </a:solidFill>
                <a:latin typeface="Verdana" panose="020B0604030504040204" pitchFamily="34" charset="0"/>
                <a:ea typeface="+mn-ea"/>
                <a:cs typeface="Verdana" panose="020B0604030504040204" pitchFamily="34" charset="0"/>
              </a:defRPr>
            </a:lvl1pPr>
            <a:lvl2pPr marL="457157" algn="l" defTabSz="914314" rtl="0" eaLnBrk="1" latinLnBrk="0" hangingPunct="1">
              <a:defRPr kumimoji="1" sz="1800" kern="1200">
                <a:solidFill>
                  <a:schemeClr val="tx1"/>
                </a:solidFill>
                <a:latin typeface="+mn-lt"/>
                <a:ea typeface="+mn-ea"/>
                <a:cs typeface="+mn-cs"/>
              </a:defRPr>
            </a:lvl2pPr>
            <a:lvl3pPr marL="914314" algn="l" defTabSz="914314" rtl="0" eaLnBrk="1" latinLnBrk="0" hangingPunct="1">
              <a:defRPr kumimoji="1" sz="1800" kern="1200">
                <a:solidFill>
                  <a:schemeClr val="tx1"/>
                </a:solidFill>
                <a:latin typeface="+mn-lt"/>
                <a:ea typeface="+mn-ea"/>
                <a:cs typeface="+mn-cs"/>
              </a:defRPr>
            </a:lvl3pPr>
            <a:lvl4pPr marL="1371471" algn="l" defTabSz="914314" rtl="0" eaLnBrk="1" latinLnBrk="0" hangingPunct="1">
              <a:defRPr kumimoji="1" sz="1800" kern="1200">
                <a:solidFill>
                  <a:schemeClr val="tx1"/>
                </a:solidFill>
                <a:latin typeface="+mn-lt"/>
                <a:ea typeface="+mn-ea"/>
                <a:cs typeface="+mn-cs"/>
              </a:defRPr>
            </a:lvl4pPr>
            <a:lvl5pPr marL="1828626" algn="l" defTabSz="914314" rtl="0" eaLnBrk="1" latinLnBrk="0" hangingPunct="1">
              <a:defRPr kumimoji="1" sz="1800" kern="1200">
                <a:solidFill>
                  <a:schemeClr val="tx1"/>
                </a:solidFill>
                <a:latin typeface="+mn-lt"/>
                <a:ea typeface="+mn-ea"/>
                <a:cs typeface="+mn-cs"/>
              </a:defRPr>
            </a:lvl5pPr>
            <a:lvl6pPr marL="2285784" algn="l" defTabSz="914314" rtl="0" eaLnBrk="1" latinLnBrk="0" hangingPunct="1">
              <a:defRPr kumimoji="1" sz="1800" kern="1200">
                <a:solidFill>
                  <a:schemeClr val="tx1"/>
                </a:solidFill>
                <a:latin typeface="+mn-lt"/>
                <a:ea typeface="+mn-ea"/>
                <a:cs typeface="+mn-cs"/>
              </a:defRPr>
            </a:lvl6pPr>
            <a:lvl7pPr marL="2742940" algn="l" defTabSz="914314" rtl="0" eaLnBrk="1" latinLnBrk="0" hangingPunct="1">
              <a:defRPr kumimoji="1" sz="1800" kern="1200">
                <a:solidFill>
                  <a:schemeClr val="tx1"/>
                </a:solidFill>
                <a:latin typeface="+mn-lt"/>
                <a:ea typeface="+mn-ea"/>
                <a:cs typeface="+mn-cs"/>
              </a:defRPr>
            </a:lvl7pPr>
            <a:lvl8pPr marL="3200098" algn="l" defTabSz="914314" rtl="0" eaLnBrk="1" latinLnBrk="0" hangingPunct="1">
              <a:defRPr kumimoji="1" sz="1800" kern="1200">
                <a:solidFill>
                  <a:schemeClr val="tx1"/>
                </a:solidFill>
                <a:latin typeface="+mn-lt"/>
                <a:ea typeface="+mn-ea"/>
                <a:cs typeface="+mn-cs"/>
              </a:defRPr>
            </a:lvl8pPr>
            <a:lvl9pPr marL="3657256" algn="l" defTabSz="914314" rtl="0" eaLnBrk="1" latinLnBrk="0" hangingPunct="1">
              <a:defRPr kumimoji="1" sz="1800" kern="1200">
                <a:solidFill>
                  <a:schemeClr val="tx1"/>
                </a:solidFill>
                <a:latin typeface="+mn-lt"/>
                <a:ea typeface="+mn-ea"/>
                <a:cs typeface="+mn-cs"/>
              </a:defRPr>
            </a:lvl9pPr>
          </a:lstStyle>
          <a:p>
            <a:fld id="{8DAE5B54-EA02-45AD-A82C-E2A48294079D}" type="slidenum">
              <a:rPr lang="ja-JP" altLang="en-US" sz="1400" smtClean="0">
                <a:solidFill>
                  <a:prstClr val="white">
                    <a:lumMod val="50000"/>
                  </a:prstClr>
                </a:solidFill>
                <a:ea typeface="Meiryo UI"/>
              </a:rPr>
              <a:pPr/>
              <a:t>11</a:t>
            </a:fld>
            <a:endParaRPr lang="ja-JP" altLang="en-US" sz="1400" dirty="0">
              <a:solidFill>
                <a:prstClr val="white">
                  <a:lumMod val="50000"/>
                </a:prstClr>
              </a:solidFill>
              <a:ea typeface="Meiryo UI"/>
            </a:endParaRPr>
          </a:p>
        </p:txBody>
      </p:sp>
    </p:spTree>
    <p:extLst>
      <p:ext uri="{BB962C8B-B14F-4D97-AF65-F5344CB8AC3E}">
        <p14:creationId xmlns:p14="http://schemas.microsoft.com/office/powerpoint/2010/main" val="666450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txBox="1">
            <a:spLocks noGrp="1"/>
          </p:cNvSpPr>
          <p:nvPr>
            <p:ph idx="1"/>
          </p:nvPr>
        </p:nvSpPr>
        <p:spPr>
          <a:xfrm>
            <a:off x="128464" y="620687"/>
            <a:ext cx="9577064" cy="1227699"/>
          </a:xfrm>
          <a:prstGeom prst="rect">
            <a:avLst/>
          </a:prstGeom>
          <a:solidFill>
            <a:schemeClr val="bg1">
              <a:alpha val="68000"/>
            </a:schemeClr>
          </a:solidFill>
          <a:ln w="12700">
            <a:solidFill>
              <a:schemeClr val="accent5"/>
            </a:solidFill>
          </a:ln>
        </p:spPr>
        <p:txBody>
          <a:bodyPr vert="horz" lIns="91440" tIns="45720" rIns="91440" bIns="45720" rtlCol="0" anchor="ctr" anchorCtr="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5725" indent="-85725">
              <a:lnSpc>
                <a:spcPts val="1700"/>
              </a:lnSpc>
              <a:spcBef>
                <a:spcPts val="600"/>
              </a:spcBef>
              <a:buNone/>
            </a:pPr>
            <a:r>
              <a:rPr lang="ja-JP" altLang="en-US" sz="1400" spc="10" dirty="0">
                <a:latin typeface="Meiryo UI" panose="020B0604030504040204" pitchFamily="50" charset="-128"/>
                <a:ea typeface="Meiryo UI" panose="020B0604030504040204" pitchFamily="50" charset="-128"/>
                <a:cs typeface="メイリオ" panose="020B0604030504040204" pitchFamily="50" charset="-128"/>
              </a:rPr>
              <a:t>○　重篤で有効な治療方法に乏しい疾患の医薬品で、患者数が少ない等の理由で</a:t>
            </a:r>
            <a:r>
              <a:rPr lang="ja-JP" altLang="en-US" sz="1400" u="sng" spc="10" dirty="0">
                <a:latin typeface="Meiryo UI" panose="020B0604030504040204" pitchFamily="50" charset="-128"/>
                <a:ea typeface="Meiryo UI" panose="020B0604030504040204" pitchFamily="50" charset="-128"/>
                <a:cs typeface="メイリオ" panose="020B0604030504040204" pitchFamily="50" charset="-128"/>
              </a:rPr>
              <a:t>検証的臨床試験の実施が困難なもの</a:t>
            </a:r>
            <a:r>
              <a:rPr lang="ja-JP" altLang="en-US" sz="1400" spc="10" dirty="0">
                <a:latin typeface="Meiryo UI" panose="020B0604030504040204" pitchFamily="50" charset="-128"/>
                <a:ea typeface="Meiryo UI" panose="020B0604030504040204" pitchFamily="50" charset="-128"/>
                <a:cs typeface="メイリオ" panose="020B0604030504040204" pitchFamily="50" charset="-128"/>
              </a:rPr>
              <a:t>や、長期間を要するものについて、検証的臨床試験以外の臨床試験等で</a:t>
            </a:r>
            <a:r>
              <a:rPr lang="ja-JP" altLang="en-US" sz="1400" u="sng" spc="10" dirty="0">
                <a:latin typeface="Meiryo UI" panose="020B0604030504040204" pitchFamily="50" charset="-128"/>
                <a:ea typeface="Meiryo UI" panose="020B0604030504040204" pitchFamily="50" charset="-128"/>
                <a:cs typeface="メイリオ" panose="020B0604030504040204" pitchFamily="50" charset="-128"/>
              </a:rPr>
              <a:t>一定程度の有効性及び安全性を確認</a:t>
            </a:r>
            <a:r>
              <a:rPr lang="ja-JP" altLang="en-US" sz="1400" spc="10" dirty="0">
                <a:latin typeface="Meiryo UI" panose="020B0604030504040204" pitchFamily="50" charset="-128"/>
                <a:ea typeface="Meiryo UI" panose="020B0604030504040204" pitchFamily="50" charset="-128"/>
                <a:cs typeface="メイリオ" panose="020B0604030504040204" pitchFamily="50" charset="-128"/>
              </a:rPr>
              <a:t>した上で、</a:t>
            </a:r>
            <a:r>
              <a:rPr lang="ja-JP" altLang="en-US" sz="1400" u="sng" spc="10" dirty="0">
                <a:latin typeface="Meiryo UI" panose="020B0604030504040204" pitchFamily="50" charset="-128"/>
                <a:ea typeface="Meiryo UI" panose="020B0604030504040204" pitchFamily="50" charset="-128"/>
                <a:cs typeface="メイリオ" panose="020B0604030504040204" pitchFamily="50" charset="-128"/>
              </a:rPr>
              <a:t>製販後に有効性・安全性の再確認等のために必要な調査等を実施すること等を承認時に条件として付す</a:t>
            </a:r>
            <a:r>
              <a:rPr lang="ja-JP" altLang="en-US" sz="1400" spc="10" dirty="0">
                <a:latin typeface="Meiryo UI" panose="020B0604030504040204" pitchFamily="50" charset="-128"/>
                <a:ea typeface="Meiryo UI" panose="020B0604030504040204" pitchFamily="50" charset="-128"/>
                <a:cs typeface="メイリオ" panose="020B0604030504040204" pitchFamily="50" charset="-128"/>
              </a:rPr>
              <a:t>ことにより、</a:t>
            </a:r>
            <a:r>
              <a:rPr lang="ja-JP" altLang="en-US" sz="1400" u="sng" spc="10" dirty="0">
                <a:latin typeface="Meiryo UI" panose="020B0604030504040204" pitchFamily="50" charset="-128"/>
                <a:ea typeface="Meiryo UI" panose="020B0604030504040204" pitchFamily="50" charset="-128"/>
                <a:cs typeface="メイリオ" panose="020B0604030504040204" pitchFamily="50" charset="-128"/>
              </a:rPr>
              <a:t>医療上特に必要性が高い医薬品への速やかな患者アクセスの確保を図る</a:t>
            </a:r>
            <a:r>
              <a:rPr lang="ja-JP" altLang="en-US" sz="1400" spc="10" dirty="0">
                <a:latin typeface="Meiryo UI" panose="020B0604030504040204" pitchFamily="50" charset="-128"/>
                <a:ea typeface="Meiryo UI" panose="020B0604030504040204" pitchFamily="50" charset="-128"/>
                <a:cs typeface="メイリオ" panose="020B0604030504040204" pitchFamily="50" charset="-128"/>
              </a:rPr>
              <a:t>。</a:t>
            </a:r>
            <a:endParaRPr lang="en-US" altLang="ja-JP" sz="1400" spc="10" dirty="0">
              <a:latin typeface="Meiryo UI" panose="020B0604030504040204" pitchFamily="50" charset="-128"/>
              <a:ea typeface="Meiryo UI" panose="020B0604030504040204" pitchFamily="50" charset="-128"/>
              <a:cs typeface="メイリオ" panose="020B0604030504040204" pitchFamily="50" charset="-128"/>
            </a:endParaRPr>
          </a:p>
          <a:p>
            <a:pPr marL="85725" indent="-85725">
              <a:lnSpc>
                <a:spcPts val="1700"/>
              </a:lnSpc>
              <a:spcBef>
                <a:spcPts val="600"/>
              </a:spcBef>
              <a:buNone/>
            </a:pPr>
            <a:r>
              <a:rPr lang="ja-JP" altLang="en-US" sz="1400" spc="10" dirty="0">
                <a:latin typeface="Meiryo UI" panose="020B0604030504040204" pitchFamily="50" charset="-128"/>
                <a:ea typeface="Meiryo UI" panose="020B0604030504040204" pitchFamily="50" charset="-128"/>
                <a:cs typeface="メイリオ" panose="020B0604030504040204" pitchFamily="50" charset="-128"/>
              </a:rPr>
              <a:t>○　あわせて、条件を付した製造販売後調査等の結果が得られた時点で速やかに評価し、安全対策等に反映させる仕組みを導入。</a:t>
            </a:r>
            <a:endParaRPr lang="en-US" altLang="ja-JP" sz="1400" spc="10" dirty="0">
              <a:latin typeface="Meiryo UI" panose="020B0604030504040204" pitchFamily="50" charset="-128"/>
              <a:ea typeface="Meiryo UI" panose="020B0604030504040204" pitchFamily="50" charset="-128"/>
              <a:cs typeface="メイリオ" panose="020B0604030504040204" pitchFamily="50" charset="-128"/>
            </a:endParaRPr>
          </a:p>
        </p:txBody>
      </p:sp>
      <p:sp>
        <p:nvSpPr>
          <p:cNvPr id="8" name="フリーフォーム 7"/>
          <p:cNvSpPr/>
          <p:nvPr/>
        </p:nvSpPr>
        <p:spPr>
          <a:xfrm>
            <a:off x="1952669" y="2447634"/>
            <a:ext cx="3946183" cy="3074298"/>
          </a:xfrm>
          <a:custGeom>
            <a:avLst/>
            <a:gdLst>
              <a:gd name="connsiteX0" fmla="*/ 12700 w 4121150"/>
              <a:gd name="connsiteY0" fmla="*/ 1676400 h 2768600"/>
              <a:gd name="connsiteX1" fmla="*/ 1790700 w 4121150"/>
              <a:gd name="connsiteY1" fmla="*/ 939800 h 2768600"/>
              <a:gd name="connsiteX2" fmla="*/ 1790700 w 4121150"/>
              <a:gd name="connsiteY2" fmla="*/ 0 h 2768600"/>
              <a:gd name="connsiteX3" fmla="*/ 4114800 w 4121150"/>
              <a:gd name="connsiteY3" fmla="*/ 12700 h 2768600"/>
              <a:gd name="connsiteX4" fmla="*/ 4121150 w 4121150"/>
              <a:gd name="connsiteY4" fmla="*/ 939800 h 2768600"/>
              <a:gd name="connsiteX5" fmla="*/ 1962150 w 4121150"/>
              <a:gd name="connsiteY5" fmla="*/ 1676400 h 2768600"/>
              <a:gd name="connsiteX6" fmla="*/ 1962150 w 4121150"/>
              <a:gd name="connsiteY6" fmla="*/ 2768600 h 2768600"/>
              <a:gd name="connsiteX7" fmla="*/ 0 w 4121150"/>
              <a:gd name="connsiteY7" fmla="*/ 2768600 h 2768600"/>
              <a:gd name="connsiteX8" fmla="*/ 12700 w 4121150"/>
              <a:gd name="connsiteY8" fmla="*/ 1676400 h 2768600"/>
              <a:gd name="connsiteX0" fmla="*/ 12700 w 4121150"/>
              <a:gd name="connsiteY0" fmla="*/ 1676400 h 3082925"/>
              <a:gd name="connsiteX1" fmla="*/ 1790700 w 4121150"/>
              <a:gd name="connsiteY1" fmla="*/ 939800 h 3082925"/>
              <a:gd name="connsiteX2" fmla="*/ 1790700 w 4121150"/>
              <a:gd name="connsiteY2" fmla="*/ 0 h 3082925"/>
              <a:gd name="connsiteX3" fmla="*/ 4114800 w 4121150"/>
              <a:gd name="connsiteY3" fmla="*/ 12700 h 3082925"/>
              <a:gd name="connsiteX4" fmla="*/ 4121150 w 4121150"/>
              <a:gd name="connsiteY4" fmla="*/ 939800 h 3082925"/>
              <a:gd name="connsiteX5" fmla="*/ 1962150 w 4121150"/>
              <a:gd name="connsiteY5" fmla="*/ 1676400 h 3082925"/>
              <a:gd name="connsiteX6" fmla="*/ 1962150 w 4121150"/>
              <a:gd name="connsiteY6" fmla="*/ 2768600 h 3082925"/>
              <a:gd name="connsiteX7" fmla="*/ 0 w 4121150"/>
              <a:gd name="connsiteY7" fmla="*/ 3082925 h 3082925"/>
              <a:gd name="connsiteX8" fmla="*/ 12700 w 4121150"/>
              <a:gd name="connsiteY8" fmla="*/ 1676400 h 3082925"/>
              <a:gd name="connsiteX0" fmla="*/ 12700 w 4121150"/>
              <a:gd name="connsiteY0" fmla="*/ 1676400 h 3082925"/>
              <a:gd name="connsiteX1" fmla="*/ 1790700 w 4121150"/>
              <a:gd name="connsiteY1" fmla="*/ 939800 h 3082925"/>
              <a:gd name="connsiteX2" fmla="*/ 1790700 w 4121150"/>
              <a:gd name="connsiteY2" fmla="*/ 0 h 3082925"/>
              <a:gd name="connsiteX3" fmla="*/ 4114800 w 4121150"/>
              <a:gd name="connsiteY3" fmla="*/ 12700 h 3082925"/>
              <a:gd name="connsiteX4" fmla="*/ 4121150 w 4121150"/>
              <a:gd name="connsiteY4" fmla="*/ 939800 h 3082925"/>
              <a:gd name="connsiteX5" fmla="*/ 1962150 w 4121150"/>
              <a:gd name="connsiteY5" fmla="*/ 1676400 h 3082925"/>
              <a:gd name="connsiteX6" fmla="*/ 1971675 w 4121150"/>
              <a:gd name="connsiteY6" fmla="*/ 3073400 h 3082925"/>
              <a:gd name="connsiteX7" fmla="*/ 0 w 4121150"/>
              <a:gd name="connsiteY7" fmla="*/ 3082925 h 3082925"/>
              <a:gd name="connsiteX8" fmla="*/ 12700 w 4121150"/>
              <a:gd name="connsiteY8" fmla="*/ 1676400 h 3082925"/>
              <a:gd name="connsiteX0" fmla="*/ 12700 w 4121150"/>
              <a:gd name="connsiteY0" fmla="*/ 1676400 h 3082925"/>
              <a:gd name="connsiteX1" fmla="*/ 1667273 w 4121150"/>
              <a:gd name="connsiteY1" fmla="*/ 913921 h 3082925"/>
              <a:gd name="connsiteX2" fmla="*/ 1790700 w 4121150"/>
              <a:gd name="connsiteY2" fmla="*/ 0 h 3082925"/>
              <a:gd name="connsiteX3" fmla="*/ 4114800 w 4121150"/>
              <a:gd name="connsiteY3" fmla="*/ 12700 h 3082925"/>
              <a:gd name="connsiteX4" fmla="*/ 4121150 w 4121150"/>
              <a:gd name="connsiteY4" fmla="*/ 939800 h 3082925"/>
              <a:gd name="connsiteX5" fmla="*/ 1962150 w 4121150"/>
              <a:gd name="connsiteY5" fmla="*/ 1676400 h 3082925"/>
              <a:gd name="connsiteX6" fmla="*/ 1971675 w 4121150"/>
              <a:gd name="connsiteY6" fmla="*/ 3073400 h 3082925"/>
              <a:gd name="connsiteX7" fmla="*/ 0 w 4121150"/>
              <a:gd name="connsiteY7" fmla="*/ 3082925 h 3082925"/>
              <a:gd name="connsiteX8" fmla="*/ 12700 w 4121150"/>
              <a:gd name="connsiteY8" fmla="*/ 1676400 h 3082925"/>
              <a:gd name="connsiteX0" fmla="*/ 12700 w 4121150"/>
              <a:gd name="connsiteY0" fmla="*/ 1676400 h 3082925"/>
              <a:gd name="connsiteX1" fmla="*/ 1667273 w 4121150"/>
              <a:gd name="connsiteY1" fmla="*/ 913921 h 3082925"/>
              <a:gd name="connsiteX2" fmla="*/ 1755436 w 4121150"/>
              <a:gd name="connsiteY2" fmla="*/ 0 h 3082925"/>
              <a:gd name="connsiteX3" fmla="*/ 4114800 w 4121150"/>
              <a:gd name="connsiteY3" fmla="*/ 12700 h 3082925"/>
              <a:gd name="connsiteX4" fmla="*/ 4121150 w 4121150"/>
              <a:gd name="connsiteY4" fmla="*/ 939800 h 3082925"/>
              <a:gd name="connsiteX5" fmla="*/ 1962150 w 4121150"/>
              <a:gd name="connsiteY5" fmla="*/ 1676400 h 3082925"/>
              <a:gd name="connsiteX6" fmla="*/ 1971675 w 4121150"/>
              <a:gd name="connsiteY6" fmla="*/ 3073400 h 3082925"/>
              <a:gd name="connsiteX7" fmla="*/ 0 w 4121150"/>
              <a:gd name="connsiteY7" fmla="*/ 3082925 h 3082925"/>
              <a:gd name="connsiteX8" fmla="*/ 12700 w 4121150"/>
              <a:gd name="connsiteY8" fmla="*/ 1676400 h 3082925"/>
              <a:gd name="connsiteX0" fmla="*/ 12700 w 4121150"/>
              <a:gd name="connsiteY0" fmla="*/ 1676400 h 3082925"/>
              <a:gd name="connsiteX1" fmla="*/ 1720170 w 4121150"/>
              <a:gd name="connsiteY1" fmla="*/ 905294 h 3082925"/>
              <a:gd name="connsiteX2" fmla="*/ 1755436 w 4121150"/>
              <a:gd name="connsiteY2" fmla="*/ 0 h 3082925"/>
              <a:gd name="connsiteX3" fmla="*/ 4114800 w 4121150"/>
              <a:gd name="connsiteY3" fmla="*/ 12700 h 3082925"/>
              <a:gd name="connsiteX4" fmla="*/ 4121150 w 4121150"/>
              <a:gd name="connsiteY4" fmla="*/ 939800 h 3082925"/>
              <a:gd name="connsiteX5" fmla="*/ 1962150 w 4121150"/>
              <a:gd name="connsiteY5" fmla="*/ 1676400 h 3082925"/>
              <a:gd name="connsiteX6" fmla="*/ 1971675 w 4121150"/>
              <a:gd name="connsiteY6" fmla="*/ 3073400 h 3082925"/>
              <a:gd name="connsiteX7" fmla="*/ 0 w 4121150"/>
              <a:gd name="connsiteY7" fmla="*/ 3082925 h 3082925"/>
              <a:gd name="connsiteX8" fmla="*/ 12700 w 4121150"/>
              <a:gd name="connsiteY8" fmla="*/ 1676400 h 3082925"/>
              <a:gd name="connsiteX0" fmla="*/ 12700 w 4121150"/>
              <a:gd name="connsiteY0" fmla="*/ 1676400 h 3082925"/>
              <a:gd name="connsiteX1" fmla="*/ 1720170 w 4121150"/>
              <a:gd name="connsiteY1" fmla="*/ 905294 h 3082925"/>
              <a:gd name="connsiteX2" fmla="*/ 1702538 w 4121150"/>
              <a:gd name="connsiteY2" fmla="*/ 0 h 3082925"/>
              <a:gd name="connsiteX3" fmla="*/ 4114800 w 4121150"/>
              <a:gd name="connsiteY3" fmla="*/ 12700 h 3082925"/>
              <a:gd name="connsiteX4" fmla="*/ 4121150 w 4121150"/>
              <a:gd name="connsiteY4" fmla="*/ 939800 h 3082925"/>
              <a:gd name="connsiteX5" fmla="*/ 1962150 w 4121150"/>
              <a:gd name="connsiteY5" fmla="*/ 1676400 h 3082925"/>
              <a:gd name="connsiteX6" fmla="*/ 1971675 w 4121150"/>
              <a:gd name="connsiteY6" fmla="*/ 3073400 h 3082925"/>
              <a:gd name="connsiteX7" fmla="*/ 0 w 4121150"/>
              <a:gd name="connsiteY7" fmla="*/ 3082925 h 3082925"/>
              <a:gd name="connsiteX8" fmla="*/ 12700 w 4121150"/>
              <a:gd name="connsiteY8" fmla="*/ 1676400 h 3082925"/>
              <a:gd name="connsiteX0" fmla="*/ 12700 w 4121150"/>
              <a:gd name="connsiteY0" fmla="*/ 1667773 h 3074298"/>
              <a:gd name="connsiteX1" fmla="*/ 1720170 w 4121150"/>
              <a:gd name="connsiteY1" fmla="*/ 896667 h 3074298"/>
              <a:gd name="connsiteX2" fmla="*/ 1728986 w 4121150"/>
              <a:gd name="connsiteY2" fmla="*/ 0 h 3074298"/>
              <a:gd name="connsiteX3" fmla="*/ 4114800 w 4121150"/>
              <a:gd name="connsiteY3" fmla="*/ 4073 h 3074298"/>
              <a:gd name="connsiteX4" fmla="*/ 4121150 w 4121150"/>
              <a:gd name="connsiteY4" fmla="*/ 931173 h 3074298"/>
              <a:gd name="connsiteX5" fmla="*/ 1962150 w 4121150"/>
              <a:gd name="connsiteY5" fmla="*/ 1667773 h 3074298"/>
              <a:gd name="connsiteX6" fmla="*/ 1971675 w 4121150"/>
              <a:gd name="connsiteY6" fmla="*/ 3064773 h 3074298"/>
              <a:gd name="connsiteX7" fmla="*/ 0 w 4121150"/>
              <a:gd name="connsiteY7" fmla="*/ 3074298 h 3074298"/>
              <a:gd name="connsiteX8" fmla="*/ 12700 w 4121150"/>
              <a:gd name="connsiteY8" fmla="*/ 1667773 h 3074298"/>
              <a:gd name="connsiteX0" fmla="*/ 12700 w 4121150"/>
              <a:gd name="connsiteY0" fmla="*/ 1667773 h 3074298"/>
              <a:gd name="connsiteX1" fmla="*/ 1720170 w 4121150"/>
              <a:gd name="connsiteY1" fmla="*/ 896667 h 3074298"/>
              <a:gd name="connsiteX2" fmla="*/ 1711354 w 4121150"/>
              <a:gd name="connsiteY2" fmla="*/ 0 h 3074298"/>
              <a:gd name="connsiteX3" fmla="*/ 4114800 w 4121150"/>
              <a:gd name="connsiteY3" fmla="*/ 4073 h 3074298"/>
              <a:gd name="connsiteX4" fmla="*/ 4121150 w 4121150"/>
              <a:gd name="connsiteY4" fmla="*/ 931173 h 3074298"/>
              <a:gd name="connsiteX5" fmla="*/ 1962150 w 4121150"/>
              <a:gd name="connsiteY5" fmla="*/ 1667773 h 3074298"/>
              <a:gd name="connsiteX6" fmla="*/ 1971675 w 4121150"/>
              <a:gd name="connsiteY6" fmla="*/ 3064773 h 3074298"/>
              <a:gd name="connsiteX7" fmla="*/ 0 w 4121150"/>
              <a:gd name="connsiteY7" fmla="*/ 3074298 h 3074298"/>
              <a:gd name="connsiteX8" fmla="*/ 12700 w 4121150"/>
              <a:gd name="connsiteY8" fmla="*/ 1667773 h 3074298"/>
              <a:gd name="connsiteX0" fmla="*/ 12700 w 4114838"/>
              <a:gd name="connsiteY0" fmla="*/ 1667773 h 3074298"/>
              <a:gd name="connsiteX1" fmla="*/ 1720170 w 4114838"/>
              <a:gd name="connsiteY1" fmla="*/ 896667 h 3074298"/>
              <a:gd name="connsiteX2" fmla="*/ 1711354 w 4114838"/>
              <a:gd name="connsiteY2" fmla="*/ 0 h 3074298"/>
              <a:gd name="connsiteX3" fmla="*/ 4114800 w 4114838"/>
              <a:gd name="connsiteY3" fmla="*/ 4073 h 3074298"/>
              <a:gd name="connsiteX4" fmla="*/ 4032988 w 4114838"/>
              <a:gd name="connsiteY4" fmla="*/ 931173 h 3074298"/>
              <a:gd name="connsiteX5" fmla="*/ 1962150 w 4114838"/>
              <a:gd name="connsiteY5" fmla="*/ 1667773 h 3074298"/>
              <a:gd name="connsiteX6" fmla="*/ 1971675 w 4114838"/>
              <a:gd name="connsiteY6" fmla="*/ 3064773 h 3074298"/>
              <a:gd name="connsiteX7" fmla="*/ 0 w 4114838"/>
              <a:gd name="connsiteY7" fmla="*/ 3074298 h 3074298"/>
              <a:gd name="connsiteX8" fmla="*/ 12700 w 4114838"/>
              <a:gd name="connsiteY8" fmla="*/ 1667773 h 3074298"/>
              <a:gd name="connsiteX0" fmla="*/ 12700 w 4032988"/>
              <a:gd name="connsiteY0" fmla="*/ 1667773 h 3074298"/>
              <a:gd name="connsiteX1" fmla="*/ 1720170 w 4032988"/>
              <a:gd name="connsiteY1" fmla="*/ 896667 h 3074298"/>
              <a:gd name="connsiteX2" fmla="*/ 1711354 w 4032988"/>
              <a:gd name="connsiteY2" fmla="*/ 0 h 3074298"/>
              <a:gd name="connsiteX3" fmla="*/ 4026639 w 4032988"/>
              <a:gd name="connsiteY3" fmla="*/ 4073 h 3074298"/>
              <a:gd name="connsiteX4" fmla="*/ 4032988 w 4032988"/>
              <a:gd name="connsiteY4" fmla="*/ 931173 h 3074298"/>
              <a:gd name="connsiteX5" fmla="*/ 1962150 w 4032988"/>
              <a:gd name="connsiteY5" fmla="*/ 1667773 h 3074298"/>
              <a:gd name="connsiteX6" fmla="*/ 1971675 w 4032988"/>
              <a:gd name="connsiteY6" fmla="*/ 3064773 h 3074298"/>
              <a:gd name="connsiteX7" fmla="*/ 0 w 4032988"/>
              <a:gd name="connsiteY7" fmla="*/ 3074298 h 3074298"/>
              <a:gd name="connsiteX8" fmla="*/ 12700 w 4032988"/>
              <a:gd name="connsiteY8" fmla="*/ 1667773 h 3074298"/>
              <a:gd name="connsiteX0" fmla="*/ 12700 w 4032988"/>
              <a:gd name="connsiteY0" fmla="*/ 1667773 h 3074298"/>
              <a:gd name="connsiteX1" fmla="*/ 1720170 w 4032988"/>
              <a:gd name="connsiteY1" fmla="*/ 896667 h 3074298"/>
              <a:gd name="connsiteX2" fmla="*/ 1711354 w 4032988"/>
              <a:gd name="connsiteY2" fmla="*/ 0 h 3074298"/>
              <a:gd name="connsiteX3" fmla="*/ 4026639 w 4032988"/>
              <a:gd name="connsiteY3" fmla="*/ 4073 h 3074298"/>
              <a:gd name="connsiteX4" fmla="*/ 4032988 w 4032988"/>
              <a:gd name="connsiteY4" fmla="*/ 931173 h 3074298"/>
              <a:gd name="connsiteX5" fmla="*/ 1962150 w 4032988"/>
              <a:gd name="connsiteY5" fmla="*/ 1667773 h 3074298"/>
              <a:gd name="connsiteX6" fmla="*/ 2236161 w 4032988"/>
              <a:gd name="connsiteY6" fmla="*/ 3064773 h 3074298"/>
              <a:gd name="connsiteX7" fmla="*/ 0 w 4032988"/>
              <a:gd name="connsiteY7" fmla="*/ 3074298 h 3074298"/>
              <a:gd name="connsiteX8" fmla="*/ 12700 w 4032988"/>
              <a:gd name="connsiteY8" fmla="*/ 1667773 h 3074298"/>
              <a:gd name="connsiteX0" fmla="*/ 12700 w 4032988"/>
              <a:gd name="connsiteY0" fmla="*/ 1667773 h 3074298"/>
              <a:gd name="connsiteX1" fmla="*/ 1720170 w 4032988"/>
              <a:gd name="connsiteY1" fmla="*/ 896667 h 3074298"/>
              <a:gd name="connsiteX2" fmla="*/ 1711354 w 4032988"/>
              <a:gd name="connsiteY2" fmla="*/ 0 h 3074298"/>
              <a:gd name="connsiteX3" fmla="*/ 4026639 w 4032988"/>
              <a:gd name="connsiteY3" fmla="*/ 4073 h 3074298"/>
              <a:gd name="connsiteX4" fmla="*/ 4032988 w 4032988"/>
              <a:gd name="connsiteY4" fmla="*/ 931173 h 3074298"/>
              <a:gd name="connsiteX5" fmla="*/ 2226635 w 4032988"/>
              <a:gd name="connsiteY5" fmla="*/ 1685026 h 3074298"/>
              <a:gd name="connsiteX6" fmla="*/ 2236161 w 4032988"/>
              <a:gd name="connsiteY6" fmla="*/ 3064773 h 3074298"/>
              <a:gd name="connsiteX7" fmla="*/ 0 w 4032988"/>
              <a:gd name="connsiteY7" fmla="*/ 3074298 h 3074298"/>
              <a:gd name="connsiteX8" fmla="*/ 12700 w 4032988"/>
              <a:gd name="connsiteY8" fmla="*/ 1667773 h 307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2988" h="3074298">
                <a:moveTo>
                  <a:pt x="12700" y="1667773"/>
                </a:moveTo>
                <a:lnTo>
                  <a:pt x="1720170" y="896667"/>
                </a:lnTo>
                <a:cubicBezTo>
                  <a:pt x="1723109" y="597778"/>
                  <a:pt x="1708415" y="298889"/>
                  <a:pt x="1711354" y="0"/>
                </a:cubicBezTo>
                <a:lnTo>
                  <a:pt x="4026639" y="4073"/>
                </a:lnTo>
                <a:cubicBezTo>
                  <a:pt x="4028756" y="313106"/>
                  <a:pt x="4030871" y="622140"/>
                  <a:pt x="4032988" y="931173"/>
                </a:cubicBezTo>
                <a:lnTo>
                  <a:pt x="2226635" y="1685026"/>
                </a:lnTo>
                <a:cubicBezTo>
                  <a:pt x="2229810" y="2144942"/>
                  <a:pt x="2232986" y="2604857"/>
                  <a:pt x="2236161" y="3064773"/>
                </a:cubicBezTo>
                <a:lnTo>
                  <a:pt x="0" y="3074298"/>
                </a:lnTo>
                <a:lnTo>
                  <a:pt x="12700" y="1667773"/>
                </a:lnTo>
                <a:close/>
              </a:path>
            </a:pathLst>
          </a:cu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ホームベース 8"/>
          <p:cNvSpPr/>
          <p:nvPr/>
        </p:nvSpPr>
        <p:spPr>
          <a:xfrm>
            <a:off x="506707" y="2524414"/>
            <a:ext cx="1517970" cy="828093"/>
          </a:xfrm>
          <a:prstGeom prst="homePlat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探索的</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臨床試験</a:t>
            </a:r>
            <a:r>
              <a:rPr kumimoji="1" lang="en-US" altLang="ja-JP" sz="1400" b="0" i="0" u="none" strike="noStrike" kern="1200" cap="none" spc="0" normalizeH="0" baseline="3000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3000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10" name="ホームベース 9"/>
          <p:cNvSpPr/>
          <p:nvPr/>
        </p:nvSpPr>
        <p:spPr>
          <a:xfrm>
            <a:off x="6010154" y="2515705"/>
            <a:ext cx="2928339" cy="837141"/>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副作用報告等</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製造販売後調査</a:t>
            </a:r>
          </a:p>
        </p:txBody>
      </p:sp>
      <p:sp>
        <p:nvSpPr>
          <p:cNvPr id="11" name="山形 10"/>
          <p:cNvSpPr/>
          <p:nvPr/>
        </p:nvSpPr>
        <p:spPr>
          <a:xfrm>
            <a:off x="1702073" y="2519890"/>
            <a:ext cx="1890956" cy="828093"/>
          </a:xfrm>
          <a:prstGeom prst="chevron">
            <a:avLst/>
          </a:prstGeom>
          <a:solidFill>
            <a:srgbClr val="FF0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検証的</a:t>
            </a:r>
            <a:endParaRPr kumimoji="1" lang="en-US" altLang="ja-JP"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臨床試験</a:t>
            </a:r>
            <a:r>
              <a:rPr kumimoji="1" lang="en-US" altLang="ja-JP" sz="1400" b="0" i="0" u="none" strike="noStrike" kern="1200" cap="none" spc="0" normalizeH="0" baseline="3000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3000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a:t>
            </a:r>
          </a:p>
        </p:txBody>
      </p:sp>
      <p:sp>
        <p:nvSpPr>
          <p:cNvPr id="12" name="正方形/長方形 11"/>
          <p:cNvSpPr/>
          <p:nvPr/>
        </p:nvSpPr>
        <p:spPr>
          <a:xfrm>
            <a:off x="296325" y="2528938"/>
            <a:ext cx="156177" cy="819045"/>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150785" y="2529144"/>
            <a:ext cx="78089" cy="819045"/>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4" name="ホームベース 13"/>
          <p:cNvSpPr/>
          <p:nvPr/>
        </p:nvSpPr>
        <p:spPr>
          <a:xfrm>
            <a:off x="521865" y="4345904"/>
            <a:ext cx="1430804" cy="828093"/>
          </a:xfrm>
          <a:prstGeom prst="homePlate">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探索的</a:t>
            </a: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臨床試験</a:t>
            </a:r>
            <a:r>
              <a:rPr kumimoji="1" lang="en-US" altLang="ja-JP" sz="1400" b="0" i="0" u="none" strike="noStrike" kern="1200" cap="none" spc="0" normalizeH="0" baseline="3000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00" b="0" i="0" u="none" strike="noStrike" kern="1200" cap="none" spc="0" normalizeH="0" baseline="3000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4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等</a:t>
            </a:r>
          </a:p>
        </p:txBody>
      </p:sp>
      <p:sp>
        <p:nvSpPr>
          <p:cNvPr id="15" name="ホームベース 14"/>
          <p:cNvSpPr/>
          <p:nvPr/>
        </p:nvSpPr>
        <p:spPr>
          <a:xfrm>
            <a:off x="4292123" y="4340151"/>
            <a:ext cx="4213273" cy="759374"/>
          </a:xfrm>
          <a:prstGeom prst="homePlate">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2024663" y="4345904"/>
            <a:ext cx="1197512" cy="823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承認申請</a:t>
            </a:r>
            <a:endParaRPr kumimoji="1"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審査</a:t>
            </a:r>
          </a:p>
        </p:txBody>
      </p:sp>
      <p:sp>
        <p:nvSpPr>
          <p:cNvPr id="17" name="角丸四角形 16"/>
          <p:cNvSpPr/>
          <p:nvPr/>
        </p:nvSpPr>
        <p:spPr>
          <a:xfrm>
            <a:off x="3272667" y="4345904"/>
            <a:ext cx="674696" cy="832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承認</a:t>
            </a:r>
          </a:p>
        </p:txBody>
      </p:sp>
      <p:sp>
        <p:nvSpPr>
          <p:cNvPr id="18" name="正方形/長方形 17"/>
          <p:cNvSpPr/>
          <p:nvPr/>
        </p:nvSpPr>
        <p:spPr>
          <a:xfrm>
            <a:off x="311483" y="4350428"/>
            <a:ext cx="156177" cy="819045"/>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165943" y="4350634"/>
            <a:ext cx="78089" cy="819045"/>
          </a:xfrm>
          <a:prstGeom prst="rect">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0" name="テキスト ボックス 19"/>
          <p:cNvSpPr txBox="1"/>
          <p:nvPr/>
        </p:nvSpPr>
        <p:spPr>
          <a:xfrm>
            <a:off x="140467" y="2039254"/>
            <a:ext cx="9666245" cy="369332"/>
          </a:xfrm>
          <a:prstGeom prst="rect">
            <a:avLst/>
          </a:prstGeom>
          <a:solidFill>
            <a:schemeClr val="accent5">
              <a:lumMod val="40000"/>
              <a:lumOff val="60000"/>
              <a:alpha val="50000"/>
            </a:schemeClr>
          </a:solidFill>
          <a:ln w="12700">
            <a:solidFill>
              <a:schemeClr val="tx1"/>
            </a:solidFill>
          </a:ln>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通常の承認審査</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680860" y="2528938"/>
            <a:ext cx="1385368" cy="823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承認申請</a:t>
            </a:r>
            <a:endParaRPr kumimoji="1"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審査</a:t>
            </a:r>
          </a:p>
        </p:txBody>
      </p:sp>
      <p:sp>
        <p:nvSpPr>
          <p:cNvPr id="22" name="角丸四角形 21"/>
          <p:cNvSpPr/>
          <p:nvPr/>
        </p:nvSpPr>
        <p:spPr>
          <a:xfrm>
            <a:off x="5144237" y="2528938"/>
            <a:ext cx="674696" cy="832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承認</a:t>
            </a:r>
          </a:p>
        </p:txBody>
      </p:sp>
      <p:sp>
        <p:nvSpPr>
          <p:cNvPr id="23" name="テキスト ボックス 22"/>
          <p:cNvSpPr txBox="1"/>
          <p:nvPr/>
        </p:nvSpPr>
        <p:spPr>
          <a:xfrm>
            <a:off x="147296" y="3859270"/>
            <a:ext cx="9666245" cy="400110"/>
          </a:xfrm>
          <a:prstGeom prst="rect">
            <a:avLst/>
          </a:prstGeom>
          <a:solidFill>
            <a:schemeClr val="accent5">
              <a:lumMod val="40000"/>
              <a:lumOff val="60000"/>
              <a:alpha val="50000"/>
            </a:schemeClr>
          </a:solidFill>
          <a:ln w="12700">
            <a:solidFill>
              <a:schemeClr val="tx1"/>
            </a:solidFill>
          </a:ln>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条件付き早期承認制度</a:t>
            </a:r>
            <a:endParaRPr kumimoji="1"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1 つの角を切り取った四角形 59"/>
          <p:cNvSpPr/>
          <p:nvPr/>
        </p:nvSpPr>
        <p:spPr>
          <a:xfrm flipH="1">
            <a:off x="130193" y="5315549"/>
            <a:ext cx="4017237" cy="1015353"/>
          </a:xfrm>
          <a:prstGeom prst="roundRect">
            <a:avLst>
              <a:gd name="adj" fmla="val 10720"/>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marR="0" lvl="0" indent="-88900" algn="l" defTabSz="914314"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・検証的臨床試験以外の臨床試験等で一定程度の有効性及び安全性を確認し、早期申請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314"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・優先審査品目として総審査期間を短縮</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sp>
        <p:nvSpPr>
          <p:cNvPr id="25" name="テキスト ボックス 24"/>
          <p:cNvSpPr txBox="1"/>
          <p:nvPr/>
        </p:nvSpPr>
        <p:spPr>
          <a:xfrm>
            <a:off x="-15552" y="3407407"/>
            <a:ext cx="6186309" cy="369332"/>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１　少数の患者に医薬品を投与・使用し、医薬品の有効性、安全性を検討し、用法・用量等を設定するための試験</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314"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２　多数の患者に医薬品を投与・使用し、設定した用法・用量等での医薬品の有効性・安全性を検証する試験</a:t>
            </a:r>
          </a:p>
        </p:txBody>
      </p:sp>
      <p:sp>
        <p:nvSpPr>
          <p:cNvPr id="26" name="角丸四角形 25"/>
          <p:cNvSpPr/>
          <p:nvPr/>
        </p:nvSpPr>
        <p:spPr>
          <a:xfrm>
            <a:off x="8974367" y="2517627"/>
            <a:ext cx="674696" cy="832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再</a:t>
            </a:r>
            <a:endParaRPr kumimoji="1"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審査</a:t>
            </a:r>
            <a:endParaRPr kumimoji="1" lang="ja-JP" altLang="en-US" sz="1600" b="0" i="0" u="none" strike="noStrike" kern="1200" cap="none" spc="0" normalizeH="0" baseline="3000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7" name="角丸四角形 26"/>
          <p:cNvSpPr/>
          <p:nvPr/>
        </p:nvSpPr>
        <p:spPr>
          <a:xfrm>
            <a:off x="8584995" y="4294934"/>
            <a:ext cx="674696" cy="8326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再</a:t>
            </a:r>
            <a:endParaRPr kumimoji="1" lang="en-US" altLang="ja-JP"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審査</a:t>
            </a:r>
            <a:endParaRPr kumimoji="1" lang="ja-JP" altLang="en-US" sz="1600" b="0" i="0" u="none" strike="noStrike" kern="1200" cap="none" spc="0" normalizeH="0" baseline="3000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8" name="角丸四角形吹き出し 27"/>
          <p:cNvSpPr/>
          <p:nvPr/>
        </p:nvSpPr>
        <p:spPr>
          <a:xfrm>
            <a:off x="4095314" y="5170993"/>
            <a:ext cx="2654690" cy="1498367"/>
          </a:xfrm>
          <a:prstGeom prst="wedgeRoundRectCallout">
            <a:avLst>
              <a:gd name="adj1" fmla="val -59131"/>
              <a:gd name="adj2" fmla="val -56029"/>
              <a:gd name="adj3" fmla="val 16667"/>
            </a:avLst>
          </a:prstGeom>
          <a:solidFill>
            <a:schemeClr val="accent5">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72000" rIns="0" bIns="0" rtlCol="0" anchor="ctr"/>
          <a:lstStyle/>
          <a:p>
            <a:pPr marL="85725" marR="0" lvl="0" indent="-85725" algn="l" defTabSz="91431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■承認時に得られているデータ等を踏まえ、品目毎に条件を付す</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180975" marR="0" lvl="0" indent="-180975" algn="l" defTabSz="91431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・製販後の有効性・安全性の再確認のためのデータ収集</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180975" marR="0" lvl="0" indent="-180975" algn="l" defTabSz="914314"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（リアルワールドデータ活用含む）</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180975" marR="0" lvl="0" indent="-180975" algn="l" defTabSz="91431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　・使用施設や医師等に関する要件の設定　等</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cxnSp>
        <p:nvCxnSpPr>
          <p:cNvPr id="29" name="直線矢印コネクタ 28"/>
          <p:cNvCxnSpPr/>
          <p:nvPr/>
        </p:nvCxnSpPr>
        <p:spPr>
          <a:xfrm flipV="1">
            <a:off x="4081835" y="4831028"/>
            <a:ext cx="1948089" cy="9371"/>
          </a:xfrm>
          <a:prstGeom prst="straightConnector1">
            <a:avLst/>
          </a:prstGeom>
          <a:ln>
            <a:headEnd type="oval" w="med" len="med"/>
            <a:tailEnd type="triangle" w="lg" len="med"/>
          </a:ln>
        </p:spPr>
        <p:style>
          <a:lnRef idx="3">
            <a:schemeClr val="accent3"/>
          </a:lnRef>
          <a:fillRef idx="0">
            <a:schemeClr val="accent3"/>
          </a:fillRef>
          <a:effectRef idx="2">
            <a:schemeClr val="accent3"/>
          </a:effectRef>
          <a:fontRef idx="minor">
            <a:schemeClr val="tx1"/>
          </a:fontRef>
        </p:style>
      </p:cxnSp>
      <p:sp>
        <p:nvSpPr>
          <p:cNvPr id="30" name="正方形/長方形 29"/>
          <p:cNvSpPr/>
          <p:nvPr/>
        </p:nvSpPr>
        <p:spPr>
          <a:xfrm>
            <a:off x="4212524" y="4560801"/>
            <a:ext cx="1820800" cy="338554"/>
          </a:xfrm>
          <a:prstGeom prst="rect">
            <a:avLst/>
          </a:prstGeom>
        </p:spPr>
        <p:txBody>
          <a:bodyPr wrap="square">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製造販売後調査等</a:t>
            </a:r>
          </a:p>
        </p:txBody>
      </p:sp>
      <p:sp>
        <p:nvSpPr>
          <p:cNvPr id="31" name="楕円 30"/>
          <p:cNvSpPr/>
          <p:nvPr/>
        </p:nvSpPr>
        <p:spPr>
          <a:xfrm>
            <a:off x="6029924" y="4343964"/>
            <a:ext cx="720080" cy="746259"/>
          </a:xfrm>
          <a:prstGeom prst="ellipse">
            <a:avLst/>
          </a:prstGeom>
          <a:ln w="28575">
            <a:solidFill>
              <a:schemeClr val="accent3">
                <a:lumMod val="75000"/>
              </a:schemeClr>
            </a:solidFill>
          </a:ln>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2" name="テキスト ボックス 31"/>
          <p:cNvSpPr txBox="1"/>
          <p:nvPr/>
        </p:nvSpPr>
        <p:spPr>
          <a:xfrm>
            <a:off x="6119692" y="4576189"/>
            <a:ext cx="543739" cy="307777"/>
          </a:xfrm>
          <a:prstGeom prst="rect">
            <a:avLst/>
          </a:prstGeom>
          <a:noFill/>
        </p:spPr>
        <p:txBody>
          <a:bodyPr wrap="non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評価</a:t>
            </a:r>
            <a:endParaRPr kumimoji="1" lang="ja-JP" altLang="en-US" sz="1400" b="1" i="0" u="none" strike="noStrike" kern="1200" cap="none" spc="0" normalizeH="0" baseline="3000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正方形/長方形 32"/>
          <p:cNvSpPr/>
          <p:nvPr/>
        </p:nvSpPr>
        <p:spPr>
          <a:xfrm>
            <a:off x="7247100" y="4419422"/>
            <a:ext cx="877163" cy="646331"/>
          </a:xfrm>
          <a:prstGeom prst="rect">
            <a:avLst/>
          </a:prstGeom>
        </p:spPr>
        <p:txBody>
          <a:bodyPr wrap="none">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副作用</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報告等</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テキスト ボックス 34"/>
          <p:cNvSpPr txBox="1"/>
          <p:nvPr/>
        </p:nvSpPr>
        <p:spPr>
          <a:xfrm>
            <a:off x="-36023" y="6368985"/>
            <a:ext cx="4228076" cy="369332"/>
          </a:xfrm>
          <a:prstGeom prst="rect">
            <a:avLst/>
          </a:prstGeom>
          <a:noFill/>
        </p:spPr>
        <p:txBody>
          <a:bodyPr wrap="square" rtlCol="0">
            <a:spAutoFit/>
          </a:bodyPr>
          <a:lstStyle/>
          <a:p>
            <a:pPr marL="165100" marR="0" lvl="0" indent="-165100" algn="l" defTabSz="914314"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リアルワールドデータとは、臨床試験とは異なり、実臨床の環境において収集された各種データを指す。</a:t>
            </a:r>
            <a:r>
              <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正方形/長方形 33"/>
          <p:cNvSpPr/>
          <p:nvPr/>
        </p:nvSpPr>
        <p:spPr>
          <a:xfrm>
            <a:off x="0" y="3327"/>
            <a:ext cx="9906000" cy="45711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867583"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「条件付き早期承認制度</a:t>
            </a:r>
            <a:r>
              <a:rPr kumimoji="1" lang="ja-JP" altLang="en-US" sz="2277"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」の法制化（医薬品）</a:t>
            </a:r>
          </a:p>
        </p:txBody>
      </p:sp>
      <p:sp>
        <p:nvSpPr>
          <p:cNvPr id="37" name="角丸四角形吹き出し 36"/>
          <p:cNvSpPr/>
          <p:nvPr/>
        </p:nvSpPr>
        <p:spPr>
          <a:xfrm>
            <a:off x="6998827" y="5178520"/>
            <a:ext cx="2865146" cy="1418832"/>
          </a:xfrm>
          <a:prstGeom prst="wedgeRoundRectCallout">
            <a:avLst>
              <a:gd name="adj1" fmla="val -60863"/>
              <a:gd name="adj2" fmla="val -59199"/>
              <a:gd name="adj3" fmla="val 16667"/>
            </a:avLst>
          </a:prstGeom>
          <a:solidFill>
            <a:schemeClr val="accent3">
              <a:lumMod val="40000"/>
              <a:lumOff val="60000"/>
            </a:schemeClr>
          </a:solidFill>
          <a:ln w="19050"/>
        </p:spPr>
        <p:style>
          <a:lnRef idx="1">
            <a:schemeClr val="accent3"/>
          </a:lnRef>
          <a:fillRef idx="2">
            <a:schemeClr val="accent3"/>
          </a:fillRef>
          <a:effectRef idx="1">
            <a:schemeClr val="accent3"/>
          </a:effectRef>
          <a:fontRef idx="minor">
            <a:schemeClr val="dk1"/>
          </a:fontRef>
        </p:style>
        <p:txBody>
          <a:bodyPr lIns="36000" tIns="72000" rIns="0" bIns="36000" rtlCol="0" anchor="ctr"/>
          <a:lstStyle/>
          <a:p>
            <a:pPr marL="85725" marR="0" lvl="0" indent="-85725" algn="l" defTabSz="91431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■再審査期間中の製造販売後調査の結果等をもとに、品質、有効性、安全性に関する評価を行う。</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314"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85725" marR="0" lvl="0" indent="-85725" algn="l" defTabSz="914314"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メイリオ" panose="020B0604030504040204" pitchFamily="50" charset="-128"/>
              </a:rPr>
              <a:t>■評価結果に応じて、条件の変更や安全対策等の実施を命令。</a:t>
            </a:r>
          </a:p>
        </p:txBody>
      </p:sp>
      <p:sp>
        <p:nvSpPr>
          <p:cNvPr id="2" name="テキスト ボックス 1"/>
          <p:cNvSpPr txBox="1"/>
          <p:nvPr/>
        </p:nvSpPr>
        <p:spPr>
          <a:xfrm>
            <a:off x="4393403" y="5038668"/>
            <a:ext cx="889987" cy="261610"/>
          </a:xfrm>
          <a:prstGeom prst="rect">
            <a:avLst/>
          </a:prstGeom>
          <a:solidFill>
            <a:schemeClr val="accent1"/>
          </a:solid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承認の条件</a:t>
            </a:r>
          </a:p>
        </p:txBody>
      </p:sp>
      <p:sp>
        <p:nvSpPr>
          <p:cNvPr id="36" name="スライド番号プレースホルダー 3"/>
          <p:cNvSpPr txBox="1">
            <a:spLocks/>
          </p:cNvSpPr>
          <p:nvPr/>
        </p:nvSpPr>
        <p:spPr>
          <a:xfrm>
            <a:off x="7610152" y="6520259"/>
            <a:ext cx="2311400" cy="365125"/>
          </a:xfrm>
          <a:prstGeom prst="rect">
            <a:avLst/>
          </a:prstGeom>
        </p:spPr>
        <p:txBody>
          <a:bodyPr vert="horz" lIns="91440" tIns="45720" rIns="91440" bIns="45720" rtlCol="0" anchor="ctr"/>
          <a:lstStyle>
            <a:defPPr>
              <a:defRPr lang="ja-JP"/>
            </a:defPPr>
            <a:lvl1pPr marL="0" algn="r" defTabSz="914314" rtl="0" eaLnBrk="1" latinLnBrk="0" hangingPunct="1">
              <a:defRPr kumimoji="1" sz="1600" kern="1200">
                <a:solidFill>
                  <a:schemeClr val="bg1">
                    <a:lumMod val="50000"/>
                  </a:schemeClr>
                </a:solidFill>
                <a:latin typeface="Verdana" panose="020B0604030504040204" pitchFamily="34" charset="0"/>
                <a:ea typeface="+mn-ea"/>
                <a:cs typeface="Verdana" panose="020B0604030504040204" pitchFamily="34" charset="0"/>
              </a:defRPr>
            </a:lvl1pPr>
            <a:lvl2pPr marL="457157" algn="l" defTabSz="914314" rtl="0" eaLnBrk="1" latinLnBrk="0" hangingPunct="1">
              <a:defRPr kumimoji="1" sz="1800" kern="1200">
                <a:solidFill>
                  <a:schemeClr val="tx1"/>
                </a:solidFill>
                <a:latin typeface="+mn-lt"/>
                <a:ea typeface="+mn-ea"/>
                <a:cs typeface="+mn-cs"/>
              </a:defRPr>
            </a:lvl2pPr>
            <a:lvl3pPr marL="914314" algn="l" defTabSz="914314" rtl="0" eaLnBrk="1" latinLnBrk="0" hangingPunct="1">
              <a:defRPr kumimoji="1" sz="1800" kern="1200">
                <a:solidFill>
                  <a:schemeClr val="tx1"/>
                </a:solidFill>
                <a:latin typeface="+mn-lt"/>
                <a:ea typeface="+mn-ea"/>
                <a:cs typeface="+mn-cs"/>
              </a:defRPr>
            </a:lvl3pPr>
            <a:lvl4pPr marL="1371471" algn="l" defTabSz="914314" rtl="0" eaLnBrk="1" latinLnBrk="0" hangingPunct="1">
              <a:defRPr kumimoji="1" sz="1800" kern="1200">
                <a:solidFill>
                  <a:schemeClr val="tx1"/>
                </a:solidFill>
                <a:latin typeface="+mn-lt"/>
                <a:ea typeface="+mn-ea"/>
                <a:cs typeface="+mn-cs"/>
              </a:defRPr>
            </a:lvl4pPr>
            <a:lvl5pPr marL="1828626" algn="l" defTabSz="914314" rtl="0" eaLnBrk="1" latinLnBrk="0" hangingPunct="1">
              <a:defRPr kumimoji="1" sz="1800" kern="1200">
                <a:solidFill>
                  <a:schemeClr val="tx1"/>
                </a:solidFill>
                <a:latin typeface="+mn-lt"/>
                <a:ea typeface="+mn-ea"/>
                <a:cs typeface="+mn-cs"/>
              </a:defRPr>
            </a:lvl5pPr>
            <a:lvl6pPr marL="2285784" algn="l" defTabSz="914314" rtl="0" eaLnBrk="1" latinLnBrk="0" hangingPunct="1">
              <a:defRPr kumimoji="1" sz="1800" kern="1200">
                <a:solidFill>
                  <a:schemeClr val="tx1"/>
                </a:solidFill>
                <a:latin typeface="+mn-lt"/>
                <a:ea typeface="+mn-ea"/>
                <a:cs typeface="+mn-cs"/>
              </a:defRPr>
            </a:lvl6pPr>
            <a:lvl7pPr marL="2742940" algn="l" defTabSz="914314" rtl="0" eaLnBrk="1" latinLnBrk="0" hangingPunct="1">
              <a:defRPr kumimoji="1" sz="1800" kern="1200">
                <a:solidFill>
                  <a:schemeClr val="tx1"/>
                </a:solidFill>
                <a:latin typeface="+mn-lt"/>
                <a:ea typeface="+mn-ea"/>
                <a:cs typeface="+mn-cs"/>
              </a:defRPr>
            </a:lvl7pPr>
            <a:lvl8pPr marL="3200098" algn="l" defTabSz="914314" rtl="0" eaLnBrk="1" latinLnBrk="0" hangingPunct="1">
              <a:defRPr kumimoji="1" sz="1800" kern="1200">
                <a:solidFill>
                  <a:schemeClr val="tx1"/>
                </a:solidFill>
                <a:latin typeface="+mn-lt"/>
                <a:ea typeface="+mn-ea"/>
                <a:cs typeface="+mn-cs"/>
              </a:defRPr>
            </a:lvl8pPr>
            <a:lvl9pPr marL="3657256" algn="l" defTabSz="914314" rtl="0" eaLnBrk="1" latinLnBrk="0" hangingPunct="1">
              <a:defRPr kumimoji="1" sz="1800" kern="1200">
                <a:solidFill>
                  <a:schemeClr val="tx1"/>
                </a:solidFill>
                <a:latin typeface="+mn-lt"/>
                <a:ea typeface="+mn-ea"/>
                <a:cs typeface="+mn-cs"/>
              </a:defRPr>
            </a:lvl9pPr>
          </a:lstStyle>
          <a:p>
            <a:fld id="{8DAE5B54-EA02-45AD-A82C-E2A48294079D}" type="slidenum">
              <a:rPr lang="ja-JP" altLang="en-US" sz="1400" smtClean="0">
                <a:solidFill>
                  <a:prstClr val="white">
                    <a:lumMod val="50000"/>
                  </a:prstClr>
                </a:solidFill>
                <a:ea typeface="Meiryo UI"/>
              </a:rPr>
              <a:pPr/>
              <a:t>12</a:t>
            </a:fld>
            <a:endParaRPr lang="ja-JP" altLang="en-US" sz="1400" dirty="0">
              <a:solidFill>
                <a:prstClr val="white">
                  <a:lumMod val="50000"/>
                </a:prstClr>
              </a:solidFill>
              <a:ea typeface="Meiryo UI"/>
            </a:endParaRPr>
          </a:p>
        </p:txBody>
      </p:sp>
    </p:spTree>
    <p:extLst>
      <p:ext uri="{BB962C8B-B14F-4D97-AF65-F5344CB8AC3E}">
        <p14:creationId xmlns:p14="http://schemas.microsoft.com/office/powerpoint/2010/main" val="219366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左カーブ矢印 86"/>
          <p:cNvSpPr/>
          <p:nvPr/>
        </p:nvSpPr>
        <p:spPr>
          <a:xfrm rot="16200000">
            <a:off x="4630637" y="-373835"/>
            <a:ext cx="500712" cy="8496946"/>
          </a:xfrm>
          <a:prstGeom prst="curvedLeftArrow">
            <a:avLst>
              <a:gd name="adj1" fmla="val 62277"/>
              <a:gd name="adj2" fmla="val 158046"/>
              <a:gd name="adj3" fmla="val 34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5" name="左カーブ矢印 84"/>
          <p:cNvSpPr/>
          <p:nvPr/>
        </p:nvSpPr>
        <p:spPr>
          <a:xfrm rot="16200000" flipH="1">
            <a:off x="4478266" y="1705737"/>
            <a:ext cx="806400" cy="8496000"/>
          </a:xfrm>
          <a:prstGeom prst="curvedLeftArrow">
            <a:avLst>
              <a:gd name="adj1" fmla="val 63248"/>
              <a:gd name="adj2" fmla="val 148444"/>
              <a:gd name="adj3" fmla="val 31079"/>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89" name="グループ化 88"/>
          <p:cNvGrpSpPr/>
          <p:nvPr/>
        </p:nvGrpSpPr>
        <p:grpSpPr>
          <a:xfrm>
            <a:off x="3944888" y="3218700"/>
            <a:ext cx="1350035" cy="1015008"/>
            <a:chOff x="6616819" y="6549715"/>
            <a:chExt cx="1621680" cy="1216152"/>
          </a:xfrm>
        </p:grpSpPr>
        <p:sp>
          <p:nvSpPr>
            <p:cNvPr id="5" name="直方体 4"/>
            <p:cNvSpPr/>
            <p:nvPr/>
          </p:nvSpPr>
          <p:spPr>
            <a:xfrm>
              <a:off x="6654323" y="6549715"/>
              <a:ext cx="1584176" cy="1216152"/>
            </a:xfrm>
            <a:prstGeom prst="cub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6654323" y="7050721"/>
              <a:ext cx="1024639"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○○○○錠</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10mg</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6632526" y="7288542"/>
              <a:ext cx="6463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（株）</a:t>
              </a:r>
              <a:r>
                <a:rPr kumimoji="1" lang="en-US" altLang="ja-JP"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8" name="図 7"/>
            <p:cNvPicPr>
              <a:picLocks noChangeAspect="1"/>
            </p:cNvPicPr>
            <p:nvPr/>
          </p:nvPicPr>
          <p:blipFill rotWithShape="1">
            <a:blip r:embed="rId2"/>
            <a:srcRect l="25870" t="33933" r="25870" b="38659"/>
            <a:stretch/>
          </p:blipFill>
          <p:spPr>
            <a:xfrm>
              <a:off x="7432440" y="7288124"/>
              <a:ext cx="270438" cy="261423"/>
            </a:xfrm>
            <a:prstGeom prst="rect">
              <a:avLst/>
            </a:prstGeom>
            <a:ln w="9525">
              <a:solidFill>
                <a:schemeClr val="tx1">
                  <a:lumMod val="50000"/>
                  <a:lumOff val="50000"/>
                </a:schemeClr>
              </a:solidFill>
            </a:ln>
          </p:spPr>
        </p:pic>
        <p:sp>
          <p:nvSpPr>
            <p:cNvPr id="33" name="テキスト ボックス 32"/>
            <p:cNvSpPr txBox="1"/>
            <p:nvPr/>
          </p:nvSpPr>
          <p:spPr>
            <a:xfrm>
              <a:off x="6616819" y="6854999"/>
              <a:ext cx="723275"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処方箋医薬品</a:t>
              </a:r>
            </a:p>
          </p:txBody>
        </p:sp>
      </p:grpSp>
      <p:sp>
        <p:nvSpPr>
          <p:cNvPr id="34" name="角丸四角形吹き出し 33"/>
          <p:cNvSpPr/>
          <p:nvPr/>
        </p:nvSpPr>
        <p:spPr>
          <a:xfrm>
            <a:off x="1501242" y="3356960"/>
            <a:ext cx="2208488" cy="956629"/>
          </a:xfrm>
          <a:prstGeom prst="wedgeRoundRectCallout">
            <a:avLst>
              <a:gd name="adj1" fmla="val 87728"/>
              <a:gd name="adj2" fmla="val 1138"/>
              <a:gd name="adj3" fmla="val 16667"/>
            </a:avLst>
          </a:prstGeom>
        </p:spPr>
        <p:style>
          <a:lnRef idx="1">
            <a:schemeClr val="accent1"/>
          </a:lnRef>
          <a:fillRef idx="2">
            <a:schemeClr val="accent1"/>
          </a:fillRef>
          <a:effectRef idx="1">
            <a:schemeClr val="accent1"/>
          </a:effectRef>
          <a:fontRef idx="minor">
            <a:schemeClr val="dk1"/>
          </a:fontRef>
        </p:style>
        <p:txBody>
          <a:bodyPr lIns="36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製造販売業者：</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・外箱等に添付文書情報へ</a:t>
            </a:r>
            <a:b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アクセスできる</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QR</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コード等を表示</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紙媒体の提供も併用</a:t>
            </a:r>
            <a:endParaRPr kumimoji="1"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（添付文書の同梱は不要）</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2" name="Picture 9" descr="C:\Users\YGUSI\Documents\勉強用資料\よく使うクリップアート\MC900434847.PNG"/>
          <p:cNvPicPr>
            <a:picLocks noChangeAspect="1" noChangeArrowheads="1"/>
          </p:cNvPicPr>
          <p:nvPr/>
        </p:nvPicPr>
        <p:blipFill>
          <a:blip r:embed="rId3" cstate="print"/>
          <a:srcRect/>
          <a:stretch>
            <a:fillRect/>
          </a:stretch>
        </p:blipFill>
        <p:spPr bwMode="auto">
          <a:xfrm>
            <a:off x="132815" y="4146091"/>
            <a:ext cx="1028700" cy="1028700"/>
          </a:xfrm>
          <a:prstGeom prst="rect">
            <a:avLst/>
          </a:prstGeom>
          <a:noFill/>
        </p:spPr>
      </p:pic>
      <p:sp>
        <p:nvSpPr>
          <p:cNvPr id="43" name="テキスト ボックス 39"/>
          <p:cNvSpPr txBox="1"/>
          <p:nvPr/>
        </p:nvSpPr>
        <p:spPr>
          <a:xfrm>
            <a:off x="-22501" y="5182651"/>
            <a:ext cx="1261884" cy="307777"/>
          </a:xfrm>
          <a:prstGeom prst="rect">
            <a:avLst/>
          </a:prstGeom>
          <a:noFill/>
        </p:spPr>
        <p:txBody>
          <a:bodyPr wrap="none" rtlCol="0">
            <a:spAutoFit/>
          </a:bodyPr>
          <a:lstStyle>
            <a:defPPr>
              <a:defRPr lang="ja-JP"/>
            </a:defPPr>
            <a:lvl1pPr marR="0" lvl="0" indent="0" defTabSz="914400" fontAlgn="auto">
              <a:lnSpc>
                <a:spcPct val="100000"/>
              </a:lnSpc>
              <a:spcBef>
                <a:spcPts val="0"/>
              </a:spcBef>
              <a:spcAft>
                <a:spcPts val="0"/>
              </a:spcAft>
              <a:buClrTx/>
              <a:buSzTx/>
              <a:buFontTx/>
              <a:buNone/>
              <a:tabLst/>
              <a:defRPr sz="1400" b="0" i="0" u="none" strike="noStrike" cap="none" spc="0" normalizeH="0" baseline="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製造販売業者</a:t>
            </a:r>
          </a:p>
        </p:txBody>
      </p:sp>
      <p:pic>
        <p:nvPicPr>
          <p:cNvPr id="44" name="Picture 23" descr="C:\Users\YGUSI\Documents\勉強用資料\よく使うクリップアート\MC900433953.PNG"/>
          <p:cNvPicPr>
            <a:picLocks noChangeAspect="1" noChangeArrowheads="1"/>
          </p:cNvPicPr>
          <p:nvPr/>
        </p:nvPicPr>
        <p:blipFill>
          <a:blip r:embed="rId4" cstate="print"/>
          <a:srcRect/>
          <a:stretch>
            <a:fillRect/>
          </a:stretch>
        </p:blipFill>
        <p:spPr bwMode="auto">
          <a:xfrm>
            <a:off x="3525128" y="5781339"/>
            <a:ext cx="705137" cy="705137"/>
          </a:xfrm>
          <a:prstGeom prst="rect">
            <a:avLst/>
          </a:prstGeom>
          <a:noFill/>
        </p:spPr>
      </p:pic>
      <p:pic>
        <p:nvPicPr>
          <p:cNvPr id="45" name="Picture 2" descr="総合病院（医療センター）のイラスト＜緑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27343" y="4068538"/>
            <a:ext cx="1530044" cy="964594"/>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2"/>
          <p:cNvSpPr txBox="1"/>
          <p:nvPr/>
        </p:nvSpPr>
        <p:spPr>
          <a:xfrm>
            <a:off x="8390364" y="5229200"/>
            <a:ext cx="1351652" cy="30777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医療機関・薬局</a:t>
            </a:r>
          </a:p>
        </p:txBody>
      </p:sp>
      <p:pic>
        <p:nvPicPr>
          <p:cNvPr id="47" name="Picture 16" descr="C:\Users\YGUSI\Documents\勉強用資料\よく使うクリップアート\MC900433937.PNG"/>
          <p:cNvPicPr>
            <a:picLocks noChangeAspect="1" noChangeArrowheads="1"/>
          </p:cNvPicPr>
          <p:nvPr/>
        </p:nvPicPr>
        <p:blipFill>
          <a:blip r:embed="rId6" cstate="print"/>
          <a:srcRect/>
          <a:stretch>
            <a:fillRect/>
          </a:stretch>
        </p:blipFill>
        <p:spPr bwMode="auto">
          <a:xfrm>
            <a:off x="7932545" y="4686282"/>
            <a:ext cx="721170" cy="721170"/>
          </a:xfrm>
          <a:prstGeom prst="rect">
            <a:avLst/>
          </a:prstGeom>
          <a:noFill/>
        </p:spPr>
      </p:pic>
      <p:sp>
        <p:nvSpPr>
          <p:cNvPr id="52" name="テキスト ボックス 51"/>
          <p:cNvSpPr txBox="1"/>
          <p:nvPr/>
        </p:nvSpPr>
        <p:spPr>
          <a:xfrm>
            <a:off x="200472" y="669503"/>
            <a:ext cx="9464474" cy="2063663"/>
          </a:xfrm>
          <a:prstGeom prst="roundRect">
            <a:avLst>
              <a:gd name="adj" fmla="val 6852"/>
            </a:avLst>
          </a:prstGeom>
          <a:noFill/>
          <a:ln w="19050">
            <a:solidFill>
              <a:schemeClr val="accent6">
                <a:lumMod val="75000"/>
              </a:schemeClr>
            </a:solidFill>
          </a:ln>
        </p:spPr>
        <p:txBody>
          <a:bodyPr wrap="square" rtlCol="0" anchor="ctr" anchorCtr="0">
            <a:noAutofit/>
          </a:bodyPr>
          <a:lstStyle/>
          <a:p>
            <a:pPr marL="177800" marR="0" lvl="0" indent="-177800" algn="just" defTabSz="914400" rtl="0" eaLnBrk="1" fontAlgn="auto" latinLnBrk="0" hangingPunct="1">
              <a:lnSpc>
                <a:spcPts val="2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添付文書の製品への同梱を廃止し、電子的な方法による提供を基本とする。 </a:t>
            </a:r>
            <a:endPar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just" defTabSz="914400" rtl="0" eaLnBrk="1" fontAlgn="auto" latinLnBrk="0" hangingPunct="1">
              <a:lnSpc>
                <a:spcPts val="2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電子的な提供方法に加えて、</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製造販売業者の責任において、</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必要に応じて卸売販売業者の協力の下、医薬品・医療機器等の初回納品時に紙媒体による提供を行うものとする。また、</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最新の添付文書情報へアクセスを可能とする情報を製品の外箱に表示</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し、情報が改訂された場合には紙媒体などにより医療機関・薬局等に</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確実に届ける仕組みを構築する。</a:t>
            </a:r>
            <a:endParaRPr kumimoji="1" lang="en-US" altLang="ja-JP"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7800" marR="0" lvl="0" indent="-177800" algn="just" defTabSz="914400" rtl="0" eaLnBrk="1" fontAlgn="auto" latinLnBrk="0" hangingPunct="1">
              <a:lnSpc>
                <a:spcPts val="2000"/>
              </a:lnSpc>
              <a:spcBef>
                <a:spcPts val="12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一般用医薬品等の消費者が直接購入する製品は、</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使用時に添付文書情報の内容を直ちに確認できる状態を確保する必要があるため、</a:t>
            </a:r>
            <a:r>
              <a:rPr kumimoji="1" lang="ja-JP" altLang="en-US" sz="14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現行のまま紙媒体を同梱する。</a:t>
            </a:r>
          </a:p>
        </p:txBody>
      </p:sp>
      <p:grpSp>
        <p:nvGrpSpPr>
          <p:cNvPr id="76" name="グループ化 75"/>
          <p:cNvGrpSpPr/>
          <p:nvPr/>
        </p:nvGrpSpPr>
        <p:grpSpPr>
          <a:xfrm>
            <a:off x="5028817" y="4991576"/>
            <a:ext cx="1153020" cy="1494334"/>
            <a:chOff x="7689216" y="3779352"/>
            <a:chExt cx="1383778" cy="1787509"/>
          </a:xfrm>
        </p:grpSpPr>
        <p:sp>
          <p:nvSpPr>
            <p:cNvPr id="10" name="正方形/長方形 9"/>
            <p:cNvSpPr/>
            <p:nvPr/>
          </p:nvSpPr>
          <p:spPr>
            <a:xfrm>
              <a:off x="7741829" y="3779352"/>
              <a:ext cx="1296145" cy="1722513"/>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1" name="直線コネクタ 10"/>
            <p:cNvCxnSpPr/>
            <p:nvPr/>
          </p:nvCxnSpPr>
          <p:spPr>
            <a:xfrm>
              <a:off x="7813837" y="4338733"/>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7689216" y="3800943"/>
              <a:ext cx="1383778" cy="5522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○○○○錠</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10mg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使用上の注意改訂の</a:t>
              </a:r>
              <a:endPar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お知らせ</a:t>
              </a:r>
            </a:p>
          </p:txBody>
        </p:sp>
        <p:sp>
          <p:nvSpPr>
            <p:cNvPr id="22" name="テキスト ボックス 21"/>
            <p:cNvSpPr txBox="1"/>
            <p:nvPr/>
          </p:nvSpPr>
          <p:spPr>
            <a:xfrm>
              <a:off x="7785970" y="4351936"/>
              <a:ext cx="1187472" cy="12149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grpSp>
      <p:sp>
        <p:nvSpPr>
          <p:cNvPr id="90" name="楕円 89"/>
          <p:cNvSpPr/>
          <p:nvPr/>
        </p:nvSpPr>
        <p:spPr>
          <a:xfrm>
            <a:off x="4549685" y="3757375"/>
            <a:ext cx="381096" cy="381096"/>
          </a:xfrm>
          <a:prstGeom prst="ellipse">
            <a:avLst/>
          </a:prstGeom>
          <a:noFill/>
          <a:ln>
            <a:solidFill>
              <a:schemeClr val="accent1"/>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grpSp>
        <p:nvGrpSpPr>
          <p:cNvPr id="112" name="グループ化 111"/>
          <p:cNvGrpSpPr/>
          <p:nvPr/>
        </p:nvGrpSpPr>
        <p:grpSpPr>
          <a:xfrm>
            <a:off x="6740422" y="4264513"/>
            <a:ext cx="1311578" cy="1235197"/>
            <a:chOff x="6887433" y="4707257"/>
            <a:chExt cx="1311578" cy="1235197"/>
          </a:xfrm>
        </p:grpSpPr>
        <p:pic>
          <p:nvPicPr>
            <p:cNvPr id="92" name="Picture 96" descr="電子カルテのイラスト">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87433" y="4707257"/>
              <a:ext cx="1311578" cy="123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図 108"/>
            <p:cNvPicPr>
              <a:picLocks noChangeAspect="1"/>
            </p:cNvPicPr>
            <p:nvPr/>
          </p:nvPicPr>
          <p:blipFill rotWithShape="1">
            <a:blip r:embed="rId9">
              <a:extLst>
                <a:ext uri="{28A0092B-C50C-407E-A947-70E740481C1C}">
                  <a14:useLocalDpi xmlns:a14="http://schemas.microsoft.com/office/drawing/2010/main" val="0"/>
                </a:ext>
              </a:extLst>
            </a:blip>
            <a:srcRect b="48002"/>
            <a:stretch/>
          </p:blipFill>
          <p:spPr>
            <a:xfrm>
              <a:off x="7006435" y="4864125"/>
              <a:ext cx="1114671" cy="756000"/>
            </a:xfrm>
            <a:prstGeom prst="rect">
              <a:avLst/>
            </a:prstGeom>
          </p:spPr>
        </p:pic>
      </p:grpSp>
      <p:sp>
        <p:nvSpPr>
          <p:cNvPr id="111" name="角丸四角形吹き出し 110"/>
          <p:cNvSpPr/>
          <p:nvPr/>
        </p:nvSpPr>
        <p:spPr>
          <a:xfrm>
            <a:off x="8101558" y="3342409"/>
            <a:ext cx="1747986" cy="542181"/>
          </a:xfrm>
          <a:prstGeom prst="wedgeRoundRectCallout">
            <a:avLst>
              <a:gd name="adj1" fmla="val 8446"/>
              <a:gd name="adj2" fmla="val 877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医療機関・薬局：</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QR</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コード等を通じた最新の</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添付文書情報の入手</a:t>
            </a:r>
          </a:p>
        </p:txBody>
      </p:sp>
      <p:cxnSp>
        <p:nvCxnSpPr>
          <p:cNvPr id="114" name="直線矢印コネクタ 113"/>
          <p:cNvCxnSpPr>
            <a:stCxn id="92" idx="1"/>
          </p:cNvCxnSpPr>
          <p:nvPr/>
        </p:nvCxnSpPr>
        <p:spPr>
          <a:xfrm flipH="1" flipV="1">
            <a:off x="4942087" y="4124994"/>
            <a:ext cx="1798335" cy="757118"/>
          </a:xfrm>
          <a:prstGeom prst="straightConnector1">
            <a:avLst/>
          </a:prstGeom>
          <a:ln w="2857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17" name="テキスト ボックス 39"/>
          <p:cNvSpPr txBox="1"/>
          <p:nvPr/>
        </p:nvSpPr>
        <p:spPr>
          <a:xfrm>
            <a:off x="2730749" y="6433591"/>
            <a:ext cx="1620000"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医薬情報担当者等</a:t>
            </a:r>
          </a:p>
        </p:txBody>
      </p:sp>
      <p:grpSp>
        <p:nvGrpSpPr>
          <p:cNvPr id="16" name="グループ化 15"/>
          <p:cNvGrpSpPr/>
          <p:nvPr/>
        </p:nvGrpSpPr>
        <p:grpSpPr>
          <a:xfrm rot="21136806">
            <a:off x="6275810" y="4462059"/>
            <a:ext cx="648072" cy="1008112"/>
            <a:chOff x="-1167680" y="1052736"/>
            <a:chExt cx="648072" cy="1008112"/>
          </a:xfrm>
        </p:grpSpPr>
        <p:sp>
          <p:nvSpPr>
            <p:cNvPr id="2" name="角丸四角形 1"/>
            <p:cNvSpPr/>
            <p:nvPr/>
          </p:nvSpPr>
          <p:spPr>
            <a:xfrm>
              <a:off x="-1167680" y="1052736"/>
              <a:ext cx="648072" cy="1008112"/>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3" name="角丸四角形 62"/>
            <p:cNvSpPr/>
            <p:nvPr/>
          </p:nvSpPr>
          <p:spPr>
            <a:xfrm>
              <a:off x="-1121305" y="1124502"/>
              <a:ext cx="550101" cy="7923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楕円 2"/>
            <p:cNvSpPr/>
            <p:nvPr/>
          </p:nvSpPr>
          <p:spPr>
            <a:xfrm>
              <a:off x="-888274" y="1925458"/>
              <a:ext cx="107518" cy="10751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角丸四角形 8"/>
            <p:cNvSpPr/>
            <p:nvPr/>
          </p:nvSpPr>
          <p:spPr>
            <a:xfrm>
              <a:off x="-1121305" y="1943121"/>
              <a:ext cx="204153" cy="45719"/>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4" name="角丸四角形 63"/>
            <p:cNvSpPr/>
            <p:nvPr/>
          </p:nvSpPr>
          <p:spPr>
            <a:xfrm>
              <a:off x="-745912" y="1943121"/>
              <a:ext cx="185594" cy="45719"/>
            </a:xfrm>
            <a:prstGeom prst="roundRect">
              <a:avLst/>
            </a:prstGeom>
            <a:ln w="12700"/>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1078086" y="1397186"/>
              <a:ext cx="424971" cy="319212"/>
            </a:xfrm>
            <a:prstGeom prst="rect">
              <a:avLst/>
            </a:prstGeom>
            <a:noFill/>
            <a:ln w="31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5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警告</a:t>
              </a:r>
              <a:r>
                <a:rPr kumimoji="1" lang="en-US" altLang="ja-JP" sz="5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6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5" name="正方形/長方形 14"/>
            <p:cNvSpPr/>
            <p:nvPr/>
          </p:nvSpPr>
          <p:spPr>
            <a:xfrm>
              <a:off x="-1158897" y="1124502"/>
              <a:ext cx="639289"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○○○○錠</a:t>
              </a:r>
              <a:r>
                <a:rPr kumimoji="1" lang="en-US" altLang="ja-JP" sz="7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10mg</a:t>
              </a:r>
            </a:p>
          </p:txBody>
        </p:sp>
        <p:sp>
          <p:nvSpPr>
            <p:cNvPr id="68" name="テキスト ボックス 67"/>
            <p:cNvSpPr txBox="1"/>
            <p:nvPr/>
          </p:nvSpPr>
          <p:spPr>
            <a:xfrm>
              <a:off x="-1157256" y="1716398"/>
              <a:ext cx="537964" cy="1740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効能・効果</a:t>
              </a:r>
              <a:r>
                <a:rPr kumimoji="1"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pSp>
      <p:sp>
        <p:nvSpPr>
          <p:cNvPr id="122" name="角丸四角形吹き出し 121"/>
          <p:cNvSpPr/>
          <p:nvPr/>
        </p:nvSpPr>
        <p:spPr>
          <a:xfrm>
            <a:off x="5644889" y="3581328"/>
            <a:ext cx="1575597" cy="582755"/>
          </a:xfrm>
          <a:prstGeom prst="wedgeRoundRectCallout">
            <a:avLst>
              <a:gd name="adj1" fmla="val 25672"/>
              <a:gd name="adj2" fmla="val 811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製造販売業者：</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最新の添付文書情報が</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掲載された</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HP</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を準備</a:t>
            </a:r>
          </a:p>
        </p:txBody>
      </p:sp>
      <p:grpSp>
        <p:nvGrpSpPr>
          <p:cNvPr id="88" name="グループ化 87"/>
          <p:cNvGrpSpPr/>
          <p:nvPr/>
        </p:nvGrpSpPr>
        <p:grpSpPr>
          <a:xfrm>
            <a:off x="4328441" y="5289331"/>
            <a:ext cx="1116000" cy="1440000"/>
            <a:chOff x="4257041" y="3011033"/>
            <a:chExt cx="1116000" cy="1440000"/>
          </a:xfrm>
        </p:grpSpPr>
        <p:grpSp>
          <p:nvGrpSpPr>
            <p:cNvPr id="53" name="グループ化 52"/>
            <p:cNvGrpSpPr/>
            <p:nvPr/>
          </p:nvGrpSpPr>
          <p:grpSpPr>
            <a:xfrm>
              <a:off x="4257041" y="3011033"/>
              <a:ext cx="1116000" cy="1440000"/>
              <a:chOff x="1064568" y="3501008"/>
              <a:chExt cx="1353115" cy="1656184"/>
            </a:xfrm>
          </p:grpSpPr>
          <p:sp>
            <p:nvSpPr>
              <p:cNvPr id="54" name="正方形/長方形 53"/>
              <p:cNvSpPr/>
              <p:nvPr/>
            </p:nvSpPr>
            <p:spPr>
              <a:xfrm>
                <a:off x="1064568" y="3501008"/>
                <a:ext cx="1309466" cy="1656184"/>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55" name="直線コネクタ 54"/>
              <p:cNvCxnSpPr/>
              <p:nvPr/>
            </p:nvCxnSpPr>
            <p:spPr>
              <a:xfrm>
                <a:off x="1136576" y="3861048"/>
                <a:ext cx="11521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1129099" y="3614827"/>
                <a:ext cx="1167082" cy="2020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○○○○錠</a:t>
                </a:r>
                <a:r>
                  <a:rPr kumimoji="1" lang="en-US" altLang="ja-JP"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10mg</a:t>
                </a:r>
                <a:endParaRPr kumimoji="1" lang="ja-JP" altLang="en-US" sz="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7" name="テキスト ボックス 56"/>
              <p:cNvSpPr txBox="1"/>
              <p:nvPr/>
            </p:nvSpPr>
            <p:spPr>
              <a:xfrm>
                <a:off x="1340799" y="3517921"/>
                <a:ext cx="735298" cy="29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58" name="直線コネクタ 57"/>
              <p:cNvCxnSpPr/>
              <p:nvPr/>
            </p:nvCxnSpPr>
            <p:spPr>
              <a:xfrm flipV="1">
                <a:off x="1708448" y="3901243"/>
                <a:ext cx="8384" cy="12157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1136576" y="3901244"/>
                <a:ext cx="504056" cy="47024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0" name="テキスト ボックス 59"/>
              <p:cNvSpPr txBox="1"/>
              <p:nvPr/>
            </p:nvSpPr>
            <p:spPr>
              <a:xfrm>
                <a:off x="1064568" y="3881808"/>
                <a:ext cx="504057" cy="1587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1" lang="ja-JP" altLang="en-US" sz="5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警告</a:t>
                </a:r>
                <a:r>
                  <a:rPr kumimoji="1" lang="en-US" altLang="ja-JP" sz="5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endParaRPr kumimoji="1" lang="ja-JP" altLang="en-US" sz="5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61" name="テキスト ボックス 60"/>
              <p:cNvSpPr txBox="1"/>
              <p:nvPr/>
            </p:nvSpPr>
            <p:spPr>
              <a:xfrm>
                <a:off x="1064568" y="4389153"/>
                <a:ext cx="652264" cy="200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効能・効果</a:t>
                </a:r>
                <a:r>
                  <a:rPr kumimoji="1"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2" name="テキスト ボックス 61"/>
              <p:cNvSpPr txBox="1"/>
              <p:nvPr/>
            </p:nvSpPr>
            <p:spPr>
              <a:xfrm>
                <a:off x="1108709" y="4005064"/>
                <a:ext cx="577738" cy="4732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5" name="テキスト ボックス 64"/>
              <p:cNvSpPr txBox="1"/>
              <p:nvPr/>
            </p:nvSpPr>
            <p:spPr>
              <a:xfrm>
                <a:off x="1640554" y="3881808"/>
                <a:ext cx="777129" cy="200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使用上の注意</a:t>
                </a:r>
                <a:r>
                  <a:rPr kumimoji="1"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6" name="テキスト ボックス 65"/>
              <p:cNvSpPr txBox="1"/>
              <p:nvPr/>
            </p:nvSpPr>
            <p:spPr>
              <a:xfrm>
                <a:off x="1108709" y="4536359"/>
                <a:ext cx="577738" cy="29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83" name="テキスト ボックス 82"/>
              <p:cNvSpPr txBox="1"/>
              <p:nvPr/>
            </p:nvSpPr>
            <p:spPr>
              <a:xfrm>
                <a:off x="1064568" y="4690539"/>
                <a:ext cx="652264" cy="200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用法・用量</a:t>
                </a:r>
                <a:r>
                  <a:rPr kumimoji="1" lang="en-US" altLang="ja-JP"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4" name="テキスト ボックス 83"/>
              <p:cNvSpPr txBox="1"/>
              <p:nvPr/>
            </p:nvSpPr>
            <p:spPr>
              <a:xfrm>
                <a:off x="1108709" y="4858265"/>
                <a:ext cx="577738" cy="29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82" name="テキスト ボックス 81"/>
            <p:cNvSpPr txBox="1"/>
            <p:nvPr/>
          </p:nvSpPr>
          <p:spPr>
            <a:xfrm>
              <a:off x="4823202" y="3409570"/>
              <a:ext cx="48139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14" name="正方形/長方形 13"/>
          <p:cNvSpPr/>
          <p:nvPr/>
        </p:nvSpPr>
        <p:spPr>
          <a:xfrm>
            <a:off x="116509" y="2996952"/>
            <a:ext cx="1800000" cy="28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電子的な情報提供</a:t>
            </a:r>
          </a:p>
        </p:txBody>
      </p:sp>
      <p:sp>
        <p:nvSpPr>
          <p:cNvPr id="67" name="正方形/長方形 66"/>
          <p:cNvSpPr/>
          <p:nvPr/>
        </p:nvSpPr>
        <p:spPr>
          <a:xfrm>
            <a:off x="128701" y="6113843"/>
            <a:ext cx="1800000" cy="28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紙媒体の提供の併用</a:t>
            </a:r>
          </a:p>
        </p:txBody>
      </p:sp>
      <p:sp>
        <p:nvSpPr>
          <p:cNvPr id="86" name="角丸四角形吹き出し 85"/>
          <p:cNvSpPr/>
          <p:nvPr/>
        </p:nvSpPr>
        <p:spPr>
          <a:xfrm>
            <a:off x="1640454" y="4547852"/>
            <a:ext cx="3403022" cy="857228"/>
          </a:xfrm>
          <a:prstGeom prst="wedgeRoundRectCallout">
            <a:avLst>
              <a:gd name="adj1" fmla="val 36010"/>
              <a:gd name="adj2" fmla="val 77848"/>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製造販売業者（必要に応じて卸売販売業者が協力）：</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１）初回納品時、</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医療機関・薬局に赴く際に、添付文書の紙媒体を提供</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２）改訂時は、紙媒体の提供等を通じて、改訂後の情報を医療機関・薬局に速やかに提供</a:t>
            </a:r>
          </a:p>
        </p:txBody>
      </p:sp>
      <p:sp>
        <p:nvSpPr>
          <p:cNvPr id="69" name="正方形/長方形 68"/>
          <p:cNvSpPr/>
          <p:nvPr/>
        </p:nvSpPr>
        <p:spPr>
          <a:xfrm>
            <a:off x="0" y="3327"/>
            <a:ext cx="9906000" cy="457118"/>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8675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添付文書情報の電子的な方法による提供　　</a:t>
            </a:r>
            <a:r>
              <a:rPr kumimoji="0" lang="ja-JP" altLang="en-US" sz="2277"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　　　　　　　　</a:t>
            </a:r>
          </a:p>
        </p:txBody>
      </p:sp>
      <p:sp>
        <p:nvSpPr>
          <p:cNvPr id="17" name="正方形/長方形 16"/>
          <p:cNvSpPr/>
          <p:nvPr/>
        </p:nvSpPr>
        <p:spPr>
          <a:xfrm>
            <a:off x="8841432" y="4077072"/>
            <a:ext cx="252257" cy="2401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スライド番号プレースホルダー 3"/>
          <p:cNvSpPr txBox="1">
            <a:spLocks/>
          </p:cNvSpPr>
          <p:nvPr/>
        </p:nvSpPr>
        <p:spPr>
          <a:xfrm>
            <a:off x="7563343" y="6441393"/>
            <a:ext cx="2311400" cy="365125"/>
          </a:xfrm>
          <a:prstGeom prst="rect">
            <a:avLst/>
          </a:prstGeom>
        </p:spPr>
        <p:txBody>
          <a:bodyPr vert="horz" lIns="91440" tIns="45720" rIns="91440" bIns="45720" rtlCol="0" anchor="ctr"/>
          <a:lstStyle>
            <a:defPPr>
              <a:defRPr lang="ja-JP"/>
            </a:defPPr>
            <a:lvl1pPr marL="0" algn="r" defTabSz="914314" rtl="0" eaLnBrk="1" latinLnBrk="0" hangingPunct="1">
              <a:defRPr kumimoji="1" sz="1600" kern="1200">
                <a:solidFill>
                  <a:schemeClr val="bg1">
                    <a:lumMod val="50000"/>
                  </a:schemeClr>
                </a:solidFill>
                <a:latin typeface="Verdana" panose="020B0604030504040204" pitchFamily="34" charset="0"/>
                <a:ea typeface="+mn-ea"/>
                <a:cs typeface="Verdana" panose="020B0604030504040204" pitchFamily="34" charset="0"/>
              </a:defRPr>
            </a:lvl1pPr>
            <a:lvl2pPr marL="457157" algn="l" defTabSz="914314" rtl="0" eaLnBrk="1" latinLnBrk="0" hangingPunct="1">
              <a:defRPr kumimoji="1" sz="1800" kern="1200">
                <a:solidFill>
                  <a:schemeClr val="tx1"/>
                </a:solidFill>
                <a:latin typeface="+mn-lt"/>
                <a:ea typeface="+mn-ea"/>
                <a:cs typeface="+mn-cs"/>
              </a:defRPr>
            </a:lvl2pPr>
            <a:lvl3pPr marL="914314" algn="l" defTabSz="914314" rtl="0" eaLnBrk="1" latinLnBrk="0" hangingPunct="1">
              <a:defRPr kumimoji="1" sz="1800" kern="1200">
                <a:solidFill>
                  <a:schemeClr val="tx1"/>
                </a:solidFill>
                <a:latin typeface="+mn-lt"/>
                <a:ea typeface="+mn-ea"/>
                <a:cs typeface="+mn-cs"/>
              </a:defRPr>
            </a:lvl3pPr>
            <a:lvl4pPr marL="1371471" algn="l" defTabSz="914314" rtl="0" eaLnBrk="1" latinLnBrk="0" hangingPunct="1">
              <a:defRPr kumimoji="1" sz="1800" kern="1200">
                <a:solidFill>
                  <a:schemeClr val="tx1"/>
                </a:solidFill>
                <a:latin typeface="+mn-lt"/>
                <a:ea typeface="+mn-ea"/>
                <a:cs typeface="+mn-cs"/>
              </a:defRPr>
            </a:lvl4pPr>
            <a:lvl5pPr marL="1828626" algn="l" defTabSz="914314" rtl="0" eaLnBrk="1" latinLnBrk="0" hangingPunct="1">
              <a:defRPr kumimoji="1" sz="1800" kern="1200">
                <a:solidFill>
                  <a:schemeClr val="tx1"/>
                </a:solidFill>
                <a:latin typeface="+mn-lt"/>
                <a:ea typeface="+mn-ea"/>
                <a:cs typeface="+mn-cs"/>
              </a:defRPr>
            </a:lvl5pPr>
            <a:lvl6pPr marL="2285784" algn="l" defTabSz="914314" rtl="0" eaLnBrk="1" latinLnBrk="0" hangingPunct="1">
              <a:defRPr kumimoji="1" sz="1800" kern="1200">
                <a:solidFill>
                  <a:schemeClr val="tx1"/>
                </a:solidFill>
                <a:latin typeface="+mn-lt"/>
                <a:ea typeface="+mn-ea"/>
                <a:cs typeface="+mn-cs"/>
              </a:defRPr>
            </a:lvl6pPr>
            <a:lvl7pPr marL="2742940" algn="l" defTabSz="914314" rtl="0" eaLnBrk="1" latinLnBrk="0" hangingPunct="1">
              <a:defRPr kumimoji="1" sz="1800" kern="1200">
                <a:solidFill>
                  <a:schemeClr val="tx1"/>
                </a:solidFill>
                <a:latin typeface="+mn-lt"/>
                <a:ea typeface="+mn-ea"/>
                <a:cs typeface="+mn-cs"/>
              </a:defRPr>
            </a:lvl7pPr>
            <a:lvl8pPr marL="3200098" algn="l" defTabSz="914314" rtl="0" eaLnBrk="1" latinLnBrk="0" hangingPunct="1">
              <a:defRPr kumimoji="1" sz="1800" kern="1200">
                <a:solidFill>
                  <a:schemeClr val="tx1"/>
                </a:solidFill>
                <a:latin typeface="+mn-lt"/>
                <a:ea typeface="+mn-ea"/>
                <a:cs typeface="+mn-cs"/>
              </a:defRPr>
            </a:lvl8pPr>
            <a:lvl9pPr marL="3657256" algn="l" defTabSz="914314" rtl="0" eaLnBrk="1" latinLnBrk="0" hangingPunct="1">
              <a:defRPr kumimoji="1" sz="1800" kern="1200">
                <a:solidFill>
                  <a:schemeClr val="tx1"/>
                </a:solidFill>
                <a:latin typeface="+mn-lt"/>
                <a:ea typeface="+mn-ea"/>
                <a:cs typeface="+mn-cs"/>
              </a:defRPr>
            </a:lvl9pPr>
          </a:lstStyle>
          <a:p>
            <a:fld id="{8DAE5B54-EA02-45AD-A82C-E2A48294079D}" type="slidenum">
              <a:rPr lang="ja-JP" altLang="en-US" sz="1400" smtClean="0">
                <a:solidFill>
                  <a:prstClr val="white">
                    <a:lumMod val="50000"/>
                  </a:prstClr>
                </a:solidFill>
                <a:ea typeface="Meiryo UI"/>
              </a:rPr>
              <a:pPr/>
              <a:t>13</a:t>
            </a:fld>
            <a:endParaRPr lang="ja-JP" altLang="en-US" sz="1400" dirty="0">
              <a:solidFill>
                <a:prstClr val="white">
                  <a:lumMod val="50000"/>
                </a:prstClr>
              </a:solidFill>
              <a:ea typeface="Meiryo UI"/>
            </a:endParaRPr>
          </a:p>
        </p:txBody>
      </p:sp>
    </p:spTree>
    <p:extLst>
      <p:ext uri="{BB962C8B-B14F-4D97-AF65-F5344CB8AC3E}">
        <p14:creationId xmlns:p14="http://schemas.microsoft.com/office/powerpoint/2010/main" val="2364171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1" name="直線コネクタ 100"/>
          <p:cNvCxnSpPr/>
          <p:nvPr/>
        </p:nvCxnSpPr>
        <p:spPr>
          <a:xfrm>
            <a:off x="2640240" y="2592200"/>
            <a:ext cx="6263692" cy="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pic>
        <p:nvPicPr>
          <p:cNvPr id="86" name="図 85"/>
          <p:cNvPicPr>
            <a:picLocks noChangeAspect="1"/>
          </p:cNvPicPr>
          <p:nvPr/>
        </p:nvPicPr>
        <p:blipFill>
          <a:blip r:embed="rId3"/>
          <a:stretch>
            <a:fillRect/>
          </a:stretch>
        </p:blipFill>
        <p:spPr>
          <a:xfrm>
            <a:off x="6551417" y="5404239"/>
            <a:ext cx="874236" cy="982068"/>
          </a:xfrm>
          <a:prstGeom prst="rect">
            <a:avLst/>
          </a:prstGeom>
        </p:spPr>
      </p:pic>
      <p:cxnSp>
        <p:nvCxnSpPr>
          <p:cNvPr id="84" name="直線コネクタ 83"/>
          <p:cNvCxnSpPr/>
          <p:nvPr/>
        </p:nvCxnSpPr>
        <p:spPr>
          <a:xfrm>
            <a:off x="1806992" y="2249959"/>
            <a:ext cx="1353510" cy="223879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80" name="直線コネクタ 79"/>
          <p:cNvCxnSpPr/>
          <p:nvPr/>
        </p:nvCxnSpPr>
        <p:spPr>
          <a:xfrm flipH="1">
            <a:off x="7374510" y="2325119"/>
            <a:ext cx="1379928" cy="208847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9" name="直線コネクタ 78"/>
          <p:cNvCxnSpPr/>
          <p:nvPr/>
        </p:nvCxnSpPr>
        <p:spPr>
          <a:xfrm>
            <a:off x="2574591" y="3645024"/>
            <a:ext cx="4966598" cy="0"/>
          </a:xfrm>
          <a:prstGeom prst="line">
            <a:avLst/>
          </a:prstGeom>
          <a:ln>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98" name="円/楕円 97"/>
          <p:cNvSpPr/>
          <p:nvPr/>
        </p:nvSpPr>
        <p:spPr>
          <a:xfrm>
            <a:off x="5016828" y="3340101"/>
            <a:ext cx="4322903" cy="1385044"/>
          </a:xfrm>
          <a:prstGeom prst="ellipse">
            <a:avLst/>
          </a:pr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28" name="Picture 50" descr="挿管チューブ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539403">
            <a:off x="6697734" y="3257963"/>
            <a:ext cx="797169" cy="79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 name="Picture 52" descr="カテーテル・チューブ">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375525">
            <a:off x="6316918" y="3181411"/>
            <a:ext cx="665285" cy="64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Picture 56" descr="理美容師用ハサミのイラスト">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871662">
            <a:off x="6500091" y="3676711"/>
            <a:ext cx="530469" cy="530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円/楕円 95"/>
          <p:cNvSpPr/>
          <p:nvPr/>
        </p:nvSpPr>
        <p:spPr>
          <a:xfrm>
            <a:off x="652225" y="3340184"/>
            <a:ext cx="3691634" cy="1381177"/>
          </a:xfrm>
          <a:prstGeom prst="ellipse">
            <a:avLst/>
          </a:prstGeom>
          <a:gradFill flip="none" rotWithShape="1">
            <a:gsLst>
              <a:gs pos="0">
                <a:schemeClr val="accent3">
                  <a:lumMod val="60000"/>
                  <a:lumOff val="40000"/>
                </a:schemeClr>
              </a:gs>
              <a:gs pos="50000">
                <a:schemeClr val="accent3">
                  <a:lumMod val="40000"/>
                  <a:lumOff val="60000"/>
                </a:schemeClr>
              </a:gs>
              <a:gs pos="100000">
                <a:schemeClr val="accent3">
                  <a:lumMod val="20000"/>
                  <a:lumOff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06" name="Picture 82" descr="倉庫のイラスト">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2627298" y="3528161"/>
            <a:ext cx="1677630" cy="116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84" descr="普通のビルのイラスト">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446978" y="3589180"/>
            <a:ext cx="771762" cy="973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86" descr="トラックのイラスト（車）">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1134431" y="4122545"/>
            <a:ext cx="601266" cy="44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角丸四角形 112"/>
          <p:cNvSpPr/>
          <p:nvPr/>
        </p:nvSpPr>
        <p:spPr bwMode="auto">
          <a:xfrm>
            <a:off x="1041253" y="3482561"/>
            <a:ext cx="813258" cy="279233"/>
          </a:xfrm>
          <a:prstGeom prst="roundRect">
            <a:avLst>
              <a:gd name="adj" fmla="val 40810"/>
            </a:avLst>
          </a:prstGeom>
          <a:solidFill>
            <a:schemeClr val="accent6">
              <a:lumMod val="60000"/>
              <a:lumOff val="40000"/>
            </a:schemeClr>
          </a:solidFill>
          <a:ln w="635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rPr>
              <a:t>製造会社</a:t>
            </a:r>
          </a:p>
        </p:txBody>
      </p:sp>
      <p:sp>
        <p:nvSpPr>
          <p:cNvPr id="114" name="右矢印 113"/>
          <p:cNvSpPr/>
          <p:nvPr/>
        </p:nvSpPr>
        <p:spPr>
          <a:xfrm>
            <a:off x="4232920" y="3782011"/>
            <a:ext cx="398585" cy="55098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ＭＳ Ｐゴシック"/>
              <a:ea typeface="ＭＳ Ｐゴシック" panose="020B0600070205080204" pitchFamily="50" charset="-128"/>
              <a:cs typeface="+mn-cs"/>
            </a:endParaRPr>
          </a:p>
        </p:txBody>
      </p:sp>
      <p:sp>
        <p:nvSpPr>
          <p:cNvPr id="115" name="右矢印 114"/>
          <p:cNvSpPr/>
          <p:nvPr/>
        </p:nvSpPr>
        <p:spPr>
          <a:xfrm>
            <a:off x="2176006" y="3787584"/>
            <a:ext cx="398585" cy="550985"/>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p:txBody>
      </p:sp>
      <p:pic>
        <p:nvPicPr>
          <p:cNvPr id="117" name="Picture 80" descr="病院の建物のイラスト">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554856" y="3483664"/>
            <a:ext cx="910312" cy="106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角丸四角形 117"/>
          <p:cNvSpPr/>
          <p:nvPr/>
        </p:nvSpPr>
        <p:spPr bwMode="auto">
          <a:xfrm>
            <a:off x="4953000" y="3484636"/>
            <a:ext cx="762335" cy="275083"/>
          </a:xfrm>
          <a:prstGeom prst="roundRect">
            <a:avLst>
              <a:gd name="adj" fmla="val 40810"/>
            </a:avLst>
          </a:prstGeom>
          <a:solidFill>
            <a:srgbClr val="92D050"/>
          </a:solidFill>
          <a:ln w="635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rPr>
              <a:t>病院</a:t>
            </a:r>
            <a:endParaRPr kumimoji="1" lang="ja-JP" altLang="en-US" sz="1100"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endParaRPr>
          </a:p>
        </p:txBody>
      </p:sp>
      <p:grpSp>
        <p:nvGrpSpPr>
          <p:cNvPr id="120" name="グループ化 3139"/>
          <p:cNvGrpSpPr>
            <a:grpSpLocks/>
          </p:cNvGrpSpPr>
          <p:nvPr/>
        </p:nvGrpSpPr>
        <p:grpSpPr bwMode="auto">
          <a:xfrm>
            <a:off x="6595388" y="4143247"/>
            <a:ext cx="1215315" cy="334982"/>
            <a:chOff x="5241031" y="1734065"/>
            <a:chExt cx="1440000" cy="426884"/>
          </a:xfrm>
        </p:grpSpPr>
        <p:sp>
          <p:nvSpPr>
            <p:cNvPr id="121" name="円/楕円 120"/>
            <p:cNvSpPr/>
            <p:nvPr/>
          </p:nvSpPr>
          <p:spPr>
            <a:xfrm>
              <a:off x="5241031" y="1734065"/>
              <a:ext cx="1440000" cy="426884"/>
            </a:xfrm>
            <a:prstGeom prst="ellipse">
              <a:avLst/>
            </a:prstGeom>
            <a:solidFill>
              <a:schemeClr val="tx2">
                <a:lumMod val="40000"/>
                <a:lumOff val="60000"/>
              </a:schemeClr>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a:ln>
                  <a:noFill/>
                </a:ln>
                <a:solidFill>
                  <a:prstClr val="white"/>
                </a:solidFill>
                <a:effectLst/>
                <a:uLnTx/>
                <a:uFillTx/>
                <a:latin typeface="ＭＳ Ｐゴシック"/>
                <a:ea typeface="ＭＳ Ｐゴシック" panose="020B0600070205080204" pitchFamily="50" charset="-128"/>
                <a:cs typeface="+mn-cs"/>
              </a:endParaRPr>
            </a:p>
          </p:txBody>
        </p:sp>
        <p:sp>
          <p:nvSpPr>
            <p:cNvPr id="122" name="テキスト ボックス 121"/>
            <p:cNvSpPr txBox="1"/>
            <p:nvPr/>
          </p:nvSpPr>
          <p:spPr>
            <a:xfrm>
              <a:off x="5361589" y="1784175"/>
              <a:ext cx="1224317" cy="288070"/>
            </a:xfrm>
            <a:prstGeom prst="rect">
              <a:avLst/>
            </a:prstGeom>
            <a:noFill/>
          </p:spPr>
          <p:txBody>
            <a:bodyPr>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rPr>
                <a:t>物品管理部門</a:t>
              </a:r>
            </a:p>
          </p:txBody>
        </p:sp>
      </p:grpSp>
      <p:sp>
        <p:nvSpPr>
          <p:cNvPr id="123" name="円/楕円 122"/>
          <p:cNvSpPr/>
          <p:nvPr/>
        </p:nvSpPr>
        <p:spPr>
          <a:xfrm>
            <a:off x="8049195" y="3340366"/>
            <a:ext cx="1358006" cy="1255176"/>
          </a:xfrm>
          <a:prstGeom prst="ellipse">
            <a:avLst/>
          </a:prstGeom>
          <a:noFill/>
          <a:ln w="1016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pic>
        <p:nvPicPr>
          <p:cNvPr id="124" name="Picture 90" descr="MRI・CTスキャンのイラスト（女性）">
            <a:hlinkClick r:id="rId18"/>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837572" y="4070570"/>
            <a:ext cx="1011972" cy="743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92" descr="手術のイラスト（電気メス）">
            <a:hlinkClick r:id="rId20"/>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8951872" y="3109770"/>
            <a:ext cx="630255" cy="565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94" descr="パソコンを使うOL・女性会社員のイラスト">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937827" y="4097931"/>
            <a:ext cx="594639" cy="595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7" name="Picture 96" descr="電子カルテのイラスト">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748324" y="3068960"/>
            <a:ext cx="740111" cy="697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 name="グループ化 3140"/>
          <p:cNvGrpSpPr>
            <a:grpSpLocks/>
          </p:cNvGrpSpPr>
          <p:nvPr/>
        </p:nvGrpSpPr>
        <p:grpSpPr bwMode="auto">
          <a:xfrm>
            <a:off x="8290129" y="3756696"/>
            <a:ext cx="1147640" cy="282647"/>
            <a:chOff x="7847546" y="1728170"/>
            <a:chExt cx="1440000" cy="503999"/>
          </a:xfrm>
        </p:grpSpPr>
        <p:sp>
          <p:nvSpPr>
            <p:cNvPr id="142" name="円/楕円 141"/>
            <p:cNvSpPr/>
            <p:nvPr/>
          </p:nvSpPr>
          <p:spPr>
            <a:xfrm>
              <a:off x="7847546" y="1728170"/>
              <a:ext cx="1440000" cy="503999"/>
            </a:xfrm>
            <a:prstGeom prst="ellipse">
              <a:avLst/>
            </a:prstGeom>
            <a:solidFill>
              <a:srgbClr val="92D050"/>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477" b="0" i="0" u="none" strike="noStrike" kern="1200" cap="none" spc="0" normalizeH="0" baseline="0" noProof="0">
                <a:ln>
                  <a:noFill/>
                </a:ln>
                <a:solidFill>
                  <a:prstClr val="white"/>
                </a:solidFill>
                <a:effectLst/>
                <a:uLnTx/>
                <a:uFillTx/>
                <a:latin typeface="ＭＳ Ｐゴシック"/>
                <a:ea typeface="ＭＳ Ｐゴシック" panose="020B0600070205080204" pitchFamily="50" charset="-128"/>
                <a:cs typeface="+mn-cs"/>
              </a:endParaRPr>
            </a:p>
          </p:txBody>
        </p:sp>
        <p:sp>
          <p:nvSpPr>
            <p:cNvPr id="143" name="テキスト ボックス 142"/>
            <p:cNvSpPr txBox="1"/>
            <p:nvPr/>
          </p:nvSpPr>
          <p:spPr>
            <a:xfrm>
              <a:off x="7967981" y="1775282"/>
              <a:ext cx="1224078" cy="309355"/>
            </a:xfrm>
            <a:prstGeom prst="rect">
              <a:avLst/>
            </a:prstGeom>
            <a:noFill/>
          </p:spPr>
          <p:txBody>
            <a:bodyPr>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rPr>
                <a:t>診療部門</a:t>
              </a:r>
            </a:p>
          </p:txBody>
        </p:sp>
      </p:grpSp>
      <p:sp>
        <p:nvSpPr>
          <p:cNvPr id="144" name="正方形/長方形 143"/>
          <p:cNvSpPr/>
          <p:nvPr/>
        </p:nvSpPr>
        <p:spPr>
          <a:xfrm>
            <a:off x="8220645" y="4072795"/>
            <a:ext cx="1281120" cy="248530"/>
          </a:xfrm>
          <a:prstGeom prst="rect">
            <a:avLst/>
          </a:prstGeom>
        </p:spPr>
        <p:txBody>
          <a:bodyPr wrap="non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ＭＳ Ｐゴシック"/>
                <a:ea typeface="ＭＳ Ｐゴシック" panose="020B0600070205080204" pitchFamily="50" charset="-128"/>
                <a:cs typeface="+mn-cs"/>
              </a:rPr>
              <a:t>電子カルテシステム</a:t>
            </a:r>
            <a:endParaRPr kumimoji="1" lang="ja-JP" altLang="en-US" sz="1015"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45" name="テキスト ボックス 144"/>
          <p:cNvSpPr txBox="1"/>
          <p:nvPr/>
        </p:nvSpPr>
        <p:spPr>
          <a:xfrm>
            <a:off x="344488" y="2015455"/>
            <a:ext cx="3888432" cy="27699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＜医薬品・医療機器等に</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GS1</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規格バーコードを表示＞</a:t>
            </a:r>
          </a:p>
        </p:txBody>
      </p:sp>
      <p:sp>
        <p:nvSpPr>
          <p:cNvPr id="146" name="フローチャート : 磁気ディスク 145"/>
          <p:cNvSpPr/>
          <p:nvPr/>
        </p:nvSpPr>
        <p:spPr>
          <a:xfrm>
            <a:off x="6817926" y="2295815"/>
            <a:ext cx="1091972" cy="679575"/>
          </a:xfrm>
          <a:prstGeom prst="flowChartMagneticDisk">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7" name="テキスト ボックス 146"/>
          <p:cNvSpPr txBox="1"/>
          <p:nvPr/>
        </p:nvSpPr>
        <p:spPr>
          <a:xfrm>
            <a:off x="6610781" y="2517772"/>
            <a:ext cx="1513695" cy="430887"/>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医薬品</a:t>
            </a:r>
            <a:b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標準コードマスタ</a:t>
            </a:r>
          </a:p>
        </p:txBody>
      </p:sp>
      <p:sp>
        <p:nvSpPr>
          <p:cNvPr id="150" name="テキスト ボックス 149"/>
          <p:cNvSpPr txBox="1"/>
          <p:nvPr/>
        </p:nvSpPr>
        <p:spPr>
          <a:xfrm>
            <a:off x="6548666" y="2015455"/>
            <a:ext cx="2724814" cy="276999"/>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＜データベースに製品情報を登録＞</a:t>
            </a:r>
          </a:p>
        </p:txBody>
      </p:sp>
      <p:sp>
        <p:nvSpPr>
          <p:cNvPr id="151" name="角丸四角形 150"/>
          <p:cNvSpPr/>
          <p:nvPr/>
        </p:nvSpPr>
        <p:spPr>
          <a:xfrm>
            <a:off x="3296816" y="2872153"/>
            <a:ext cx="3319324" cy="412831"/>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物流・医療現場でバーコードを活用</a:t>
            </a:r>
          </a:p>
        </p:txBody>
      </p:sp>
      <p:pic>
        <p:nvPicPr>
          <p:cNvPr id="7" name="図 6"/>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704528" y="2285739"/>
            <a:ext cx="2584426" cy="927237"/>
          </a:xfrm>
          <a:prstGeom prst="rect">
            <a:avLst/>
          </a:prstGeom>
        </p:spPr>
      </p:pic>
      <p:sp>
        <p:nvSpPr>
          <p:cNvPr id="59" name="フローチャート : 磁気ディスク 145"/>
          <p:cNvSpPr/>
          <p:nvPr/>
        </p:nvSpPr>
        <p:spPr>
          <a:xfrm>
            <a:off x="8182954" y="2295818"/>
            <a:ext cx="1091972" cy="679575"/>
          </a:xfrm>
          <a:prstGeom prst="flowChartMagneticDisk">
            <a:avLst/>
          </a:prstGeom>
          <a:ln w="19050"/>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0" name="テキスト ボックス 59"/>
          <p:cNvSpPr txBox="1"/>
          <p:nvPr/>
        </p:nvSpPr>
        <p:spPr>
          <a:xfrm>
            <a:off x="7975809" y="2517775"/>
            <a:ext cx="1513695" cy="430887"/>
          </a:xfrm>
          <a:prstGeom prst="rect">
            <a:avLst/>
          </a:prstGeom>
          <a:noFill/>
        </p:spPr>
        <p:txBody>
          <a:bodyPr wrap="square" rtlCol="0">
            <a:spAutoFit/>
          </a:bodyP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医療機器</a:t>
            </a:r>
            <a:b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データベース</a:t>
            </a:r>
          </a:p>
        </p:txBody>
      </p:sp>
      <p:sp>
        <p:nvSpPr>
          <p:cNvPr id="61" name="角丸四角形 60"/>
          <p:cNvSpPr/>
          <p:nvPr/>
        </p:nvSpPr>
        <p:spPr bwMode="auto">
          <a:xfrm>
            <a:off x="2729336" y="3482561"/>
            <a:ext cx="813258" cy="279233"/>
          </a:xfrm>
          <a:prstGeom prst="roundRect">
            <a:avLst>
              <a:gd name="adj" fmla="val 40810"/>
            </a:avLst>
          </a:prstGeom>
          <a:solidFill>
            <a:schemeClr val="accent6">
              <a:lumMod val="60000"/>
              <a:lumOff val="40000"/>
            </a:schemeClr>
          </a:solidFill>
          <a:ln w="6350"/>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002060"/>
                </a:solidFill>
                <a:effectLst/>
                <a:uLnTx/>
                <a:uFillTx/>
                <a:latin typeface="ＭＳ Ｐゴシック"/>
                <a:ea typeface="ＭＳ Ｐゴシック" panose="020B0600070205080204" pitchFamily="50" charset="-128"/>
                <a:cs typeface="+mn-cs"/>
              </a:rPr>
              <a:t>卸売業</a:t>
            </a:r>
          </a:p>
        </p:txBody>
      </p:sp>
      <p:pic>
        <p:nvPicPr>
          <p:cNvPr id="62" name="Picture 86" descr="トラックのイラスト（車）">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5135453" y="4112920"/>
            <a:ext cx="601266" cy="44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グループ化 66"/>
          <p:cNvGrpSpPr/>
          <p:nvPr/>
        </p:nvGrpSpPr>
        <p:grpSpPr>
          <a:xfrm>
            <a:off x="2519902" y="5908295"/>
            <a:ext cx="1266511" cy="1121105"/>
            <a:chOff x="2036643" y="4046445"/>
            <a:chExt cx="1372054" cy="1214530"/>
          </a:xfrm>
        </p:grpSpPr>
        <p:pic>
          <p:nvPicPr>
            <p:cNvPr id="68" name="Picture 50" descr="挿管チューブのイラスト">
              <a:hlinkClick r:id="rId4"/>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900000">
              <a:off x="2113474" y="4046445"/>
              <a:ext cx="1059490" cy="106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乗算 68"/>
            <p:cNvSpPr/>
            <p:nvPr/>
          </p:nvSpPr>
          <p:spPr>
            <a:xfrm>
              <a:off x="2036643" y="4141549"/>
              <a:ext cx="1372054" cy="1119426"/>
            </a:xfrm>
            <a:prstGeom prst="mathMultiply">
              <a:avLst>
                <a:gd name="adj1" fmla="val 9375"/>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70" name="図 69"/>
          <p:cNvPicPr>
            <a:picLocks noChangeAspect="1"/>
          </p:cNvPicPr>
          <p:nvPr/>
        </p:nvPicPr>
        <p:blipFill>
          <a:blip r:embed="rId28"/>
          <a:stretch>
            <a:fillRect/>
          </a:stretch>
        </p:blipFill>
        <p:spPr>
          <a:xfrm>
            <a:off x="515903" y="5691950"/>
            <a:ext cx="1044755" cy="944987"/>
          </a:xfrm>
          <a:prstGeom prst="rect">
            <a:avLst/>
          </a:prstGeom>
        </p:spPr>
      </p:pic>
      <p:sp>
        <p:nvSpPr>
          <p:cNvPr id="71" name="角丸四角形吹き出し 70"/>
          <p:cNvSpPr/>
          <p:nvPr/>
        </p:nvSpPr>
        <p:spPr>
          <a:xfrm>
            <a:off x="687053" y="5093599"/>
            <a:ext cx="1737427" cy="472962"/>
          </a:xfrm>
          <a:prstGeom prst="wedgeRoundRectCallout">
            <a:avLst>
              <a:gd name="adj1" fmla="val -33962"/>
              <a:gd name="adj2" fmla="val 75366"/>
              <a:gd name="adj3" fmla="val 16667"/>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2" name="テキスト ボックス 71"/>
          <p:cNvSpPr txBox="1"/>
          <p:nvPr/>
        </p:nvSpPr>
        <p:spPr>
          <a:xfrm>
            <a:off x="632520" y="5121006"/>
            <a:ext cx="1806598" cy="433324"/>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特定の医薬品、医療機器が使用された患者の特定</a:t>
            </a:r>
          </a:p>
        </p:txBody>
      </p:sp>
      <p:sp>
        <p:nvSpPr>
          <p:cNvPr id="73" name="テキスト ボックス 72"/>
          <p:cNvSpPr txBox="1"/>
          <p:nvPr/>
        </p:nvSpPr>
        <p:spPr>
          <a:xfrm>
            <a:off x="200472" y="4753029"/>
            <a:ext cx="3503225" cy="291170"/>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医療現場などで想定されるバーコードの活用</a:t>
            </a:r>
          </a:p>
        </p:txBody>
      </p:sp>
      <p:pic>
        <p:nvPicPr>
          <p:cNvPr id="74" name="図 73"/>
          <p:cNvPicPr>
            <a:picLocks noChangeAspect="1"/>
          </p:cNvPicPr>
          <p:nvPr/>
        </p:nvPicPr>
        <p:blipFill>
          <a:blip r:embed="rId29"/>
          <a:stretch>
            <a:fillRect/>
          </a:stretch>
        </p:blipFill>
        <p:spPr>
          <a:xfrm flipH="1">
            <a:off x="3021044" y="5100624"/>
            <a:ext cx="942429" cy="942429"/>
          </a:xfrm>
          <a:prstGeom prst="rect">
            <a:avLst/>
          </a:prstGeom>
        </p:spPr>
      </p:pic>
      <p:sp>
        <p:nvSpPr>
          <p:cNvPr id="75" name="角丸四角形吹き出し 74"/>
          <p:cNvSpPr/>
          <p:nvPr/>
        </p:nvSpPr>
        <p:spPr>
          <a:xfrm>
            <a:off x="3913794" y="4900183"/>
            <a:ext cx="1636728" cy="472962"/>
          </a:xfrm>
          <a:prstGeom prst="wedgeRoundRectCallout">
            <a:avLst>
              <a:gd name="adj1" fmla="val -48540"/>
              <a:gd name="adj2" fmla="val 86806"/>
              <a:gd name="adj3" fmla="val 16667"/>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6" name="テキスト ボックス 75"/>
          <p:cNvSpPr txBox="1"/>
          <p:nvPr/>
        </p:nvSpPr>
        <p:spPr>
          <a:xfrm>
            <a:off x="3899154" y="4933242"/>
            <a:ext cx="1701918" cy="433324"/>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医薬品の調製・調剤時の取り違え防止</a:t>
            </a:r>
          </a:p>
        </p:txBody>
      </p:sp>
      <p:pic>
        <p:nvPicPr>
          <p:cNvPr id="77" name="図 76"/>
          <p:cNvPicPr>
            <a:picLocks noChangeAspect="1"/>
          </p:cNvPicPr>
          <p:nvPr/>
        </p:nvPicPr>
        <p:blipFill>
          <a:blip r:embed="rId30"/>
          <a:stretch>
            <a:fillRect/>
          </a:stretch>
        </p:blipFill>
        <p:spPr>
          <a:xfrm>
            <a:off x="7490450" y="5636379"/>
            <a:ext cx="1282617" cy="1181611"/>
          </a:xfrm>
          <a:prstGeom prst="rect">
            <a:avLst/>
          </a:prstGeom>
        </p:spPr>
      </p:pic>
      <p:sp>
        <p:nvSpPr>
          <p:cNvPr id="78" name="角丸四角形吹き出し 77"/>
          <p:cNvSpPr/>
          <p:nvPr/>
        </p:nvSpPr>
        <p:spPr>
          <a:xfrm>
            <a:off x="6489211" y="4894192"/>
            <a:ext cx="1431459" cy="472962"/>
          </a:xfrm>
          <a:prstGeom prst="wedgeRoundRectCallout">
            <a:avLst>
              <a:gd name="adj1" fmla="val 40817"/>
              <a:gd name="adj2" fmla="val 111859"/>
              <a:gd name="adj3" fmla="val 16667"/>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1" name="テキスト ボックス 80"/>
          <p:cNvSpPr txBox="1"/>
          <p:nvPr/>
        </p:nvSpPr>
        <p:spPr>
          <a:xfrm>
            <a:off x="6481786" y="4915514"/>
            <a:ext cx="1438883" cy="433324"/>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OTC</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の販売・購入の</a:t>
            </a:r>
            <a:b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履歴を電子的に記録</a:t>
            </a:r>
          </a:p>
        </p:txBody>
      </p:sp>
      <p:pic>
        <p:nvPicPr>
          <p:cNvPr id="82" name="Picture 96" descr="電子カルテのイラスト">
            <a:hlinkClick r:id="rId24"/>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101234" y="5470709"/>
            <a:ext cx="984704" cy="92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フローチャート: 磁気ディスク 82"/>
          <p:cNvSpPr/>
          <p:nvPr/>
        </p:nvSpPr>
        <p:spPr>
          <a:xfrm>
            <a:off x="5462392" y="5604827"/>
            <a:ext cx="783650" cy="617466"/>
          </a:xfrm>
          <a:prstGeom prst="flowChartMagneticDisk">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5" name="テキスト ボックス 84"/>
          <p:cNvSpPr txBox="1"/>
          <p:nvPr/>
        </p:nvSpPr>
        <p:spPr>
          <a:xfrm>
            <a:off x="5436017" y="5815950"/>
            <a:ext cx="846362" cy="376385"/>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医療情報</a:t>
            </a:r>
            <a:br>
              <a:rPr kumimoji="1" lang="en-US" altLang="ja-JP"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923"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データベース</a:t>
            </a:r>
          </a:p>
        </p:txBody>
      </p:sp>
      <p:sp>
        <p:nvSpPr>
          <p:cNvPr id="87" name="下矢印 86"/>
          <p:cNvSpPr/>
          <p:nvPr/>
        </p:nvSpPr>
        <p:spPr>
          <a:xfrm rot="16200000">
            <a:off x="5109552" y="5816607"/>
            <a:ext cx="325656" cy="239946"/>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8" name="下矢印 87"/>
          <p:cNvSpPr/>
          <p:nvPr/>
        </p:nvSpPr>
        <p:spPr>
          <a:xfrm rot="16200000">
            <a:off x="6305993" y="5816607"/>
            <a:ext cx="325656" cy="239946"/>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角丸四角形吹き出し 88"/>
          <p:cNvSpPr/>
          <p:nvPr/>
        </p:nvSpPr>
        <p:spPr>
          <a:xfrm>
            <a:off x="3542595" y="6492296"/>
            <a:ext cx="3883058" cy="242022"/>
          </a:xfrm>
          <a:prstGeom prst="wedgeRoundRectCallout">
            <a:avLst>
              <a:gd name="adj1" fmla="val 38189"/>
              <a:gd name="adj2" fmla="val -94792"/>
              <a:gd name="adj3" fmla="val 16667"/>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0" name="テキスト ボックス 89"/>
          <p:cNvSpPr txBox="1"/>
          <p:nvPr/>
        </p:nvSpPr>
        <p:spPr>
          <a:xfrm>
            <a:off x="3542594" y="6484359"/>
            <a:ext cx="3947856" cy="262829"/>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医薬品、医療機器の使用記録を</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Big</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Data</a:t>
            </a: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としてデータ解析に活用</a:t>
            </a:r>
          </a:p>
        </p:txBody>
      </p:sp>
      <p:pic>
        <p:nvPicPr>
          <p:cNvPr id="91" name="図 90"/>
          <p:cNvPicPr>
            <a:picLocks noChangeAspect="1"/>
          </p:cNvPicPr>
          <p:nvPr/>
        </p:nvPicPr>
        <p:blipFill>
          <a:blip r:embed="rId32"/>
          <a:stretch>
            <a:fillRect/>
          </a:stretch>
        </p:blipFill>
        <p:spPr>
          <a:xfrm flipH="1">
            <a:off x="8859360" y="4746061"/>
            <a:ext cx="720568" cy="852743"/>
          </a:xfrm>
          <a:prstGeom prst="rect">
            <a:avLst/>
          </a:prstGeom>
        </p:spPr>
      </p:pic>
      <p:sp>
        <p:nvSpPr>
          <p:cNvPr id="93" name="左右矢印 92"/>
          <p:cNvSpPr/>
          <p:nvPr/>
        </p:nvSpPr>
        <p:spPr>
          <a:xfrm rot="19800000">
            <a:off x="8330698" y="5399655"/>
            <a:ext cx="679870" cy="133578"/>
          </a:xfrm>
          <a:prstGeom prst="leftRightArrow">
            <a:avLst/>
          </a:prstGeom>
          <a:ln w="9525"/>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4" name="テキスト ボックス 93"/>
          <p:cNvSpPr txBox="1"/>
          <p:nvPr/>
        </p:nvSpPr>
        <p:spPr>
          <a:xfrm>
            <a:off x="7935870" y="4952882"/>
            <a:ext cx="1040070" cy="390620"/>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電子版お薬手帳</a:t>
            </a:r>
            <a:br>
              <a:rPr kumimoji="1" lang="en-US" altLang="ja-JP"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96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との連携</a:t>
            </a:r>
          </a:p>
        </p:txBody>
      </p:sp>
      <p:pic>
        <p:nvPicPr>
          <p:cNvPr id="95" name="図 94"/>
          <p:cNvPicPr>
            <a:picLocks noChangeAspect="1"/>
          </p:cNvPicPr>
          <p:nvPr/>
        </p:nvPicPr>
        <p:blipFill rotWithShape="1">
          <a:blip r:embed="rId33"/>
          <a:srcRect l="25870" t="33933" r="25870" b="38659"/>
          <a:stretch/>
        </p:blipFill>
        <p:spPr>
          <a:xfrm>
            <a:off x="8691676" y="5684509"/>
            <a:ext cx="288878" cy="279248"/>
          </a:xfrm>
          <a:prstGeom prst="rect">
            <a:avLst/>
          </a:prstGeom>
          <a:ln w="9525">
            <a:solidFill>
              <a:schemeClr val="tx1">
                <a:lumMod val="50000"/>
                <a:lumOff val="50000"/>
              </a:schemeClr>
            </a:solidFill>
          </a:ln>
        </p:spPr>
      </p:pic>
      <p:sp>
        <p:nvSpPr>
          <p:cNvPr id="97" name="角丸四角形吹き出し 96"/>
          <p:cNvSpPr/>
          <p:nvPr/>
        </p:nvSpPr>
        <p:spPr>
          <a:xfrm>
            <a:off x="1589755" y="5548255"/>
            <a:ext cx="1539755" cy="472962"/>
          </a:xfrm>
          <a:prstGeom prst="wedgeRoundRectCallout">
            <a:avLst>
              <a:gd name="adj1" fmla="val 25450"/>
              <a:gd name="adj2" fmla="val 78798"/>
              <a:gd name="adj3" fmla="val 16667"/>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314"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9" name="テキスト ボックス 98"/>
          <p:cNvSpPr txBox="1"/>
          <p:nvPr/>
        </p:nvSpPr>
        <p:spPr>
          <a:xfrm>
            <a:off x="1563085" y="5586936"/>
            <a:ext cx="1566424" cy="433324"/>
          </a:xfrm>
          <a:prstGeom prst="rect">
            <a:avLst/>
          </a:prstGeom>
          <a:noFill/>
        </p:spPr>
        <p:txBody>
          <a:bodyPr wrap="square" rtlCol="0">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回収となった医療機器</a:t>
            </a:r>
            <a:br>
              <a:rPr kumimoji="1"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br>
            <a:r>
              <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の院内在庫の把握</a:t>
            </a:r>
          </a:p>
        </p:txBody>
      </p:sp>
      <p:sp>
        <p:nvSpPr>
          <p:cNvPr id="100" name="正方形/長方形 99"/>
          <p:cNvSpPr/>
          <p:nvPr/>
        </p:nvSpPr>
        <p:spPr>
          <a:xfrm>
            <a:off x="0" y="3327"/>
            <a:ext cx="9906000" cy="457118"/>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867583"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医薬品・医療機器等へのバーコードの表示</a:t>
            </a:r>
            <a:r>
              <a:rPr kumimoji="0" lang="ja-JP" altLang="en-US" sz="2277" b="1" i="0" u="none" strike="noStrike" kern="0" cap="none" spc="0" normalizeH="0" baseline="0" noProof="0" dirty="0">
                <a:ln>
                  <a:noFill/>
                </a:ln>
                <a:solidFill>
                  <a:prstClr val="white"/>
                </a:solidFill>
                <a:effectLst/>
                <a:uLnTx/>
                <a:uFillTx/>
                <a:latin typeface="Calibri"/>
                <a:ea typeface="ＭＳ Ｐゴシック" panose="020B0600070205080204" pitchFamily="50" charset="-128"/>
                <a:cs typeface="+mn-cs"/>
              </a:rPr>
              <a:t>　　　　　　　　</a:t>
            </a:r>
          </a:p>
        </p:txBody>
      </p:sp>
      <p:cxnSp>
        <p:nvCxnSpPr>
          <p:cNvPr id="3" name="直線コネクタ 2"/>
          <p:cNvCxnSpPr/>
          <p:nvPr/>
        </p:nvCxnSpPr>
        <p:spPr>
          <a:xfrm>
            <a:off x="0" y="4756167"/>
            <a:ext cx="9906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2" name="テキスト ボックス 101"/>
          <p:cNvSpPr txBox="1"/>
          <p:nvPr/>
        </p:nvSpPr>
        <p:spPr>
          <a:xfrm>
            <a:off x="293744" y="515099"/>
            <a:ext cx="9281454" cy="1518493"/>
          </a:xfrm>
          <a:prstGeom prst="roundRect">
            <a:avLst>
              <a:gd name="adj" fmla="val 6852"/>
            </a:avLst>
          </a:prstGeom>
          <a:noFill/>
          <a:ln w="19050">
            <a:solidFill>
              <a:schemeClr val="accent6">
                <a:lumMod val="75000"/>
              </a:schemeClr>
            </a:solidFill>
          </a:ln>
        </p:spPr>
        <p:txBody>
          <a:bodyPr wrap="square" rtlCol="0">
            <a:spAutoFit/>
          </a:bodyPr>
          <a:lstStyle/>
          <a:p>
            <a:pPr marL="177800" marR="0" lvl="0" indent="-177800" algn="just" defTabSz="914314"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医療安全の確保の観点から、製造、流通から、医療現場に至るまでの一連において、医薬品・医療機器等の情報の管理、使用記録の追跡、取り違えの防止などバーコードの活用によるトレーサビリティ等の向上が重要である。このような取組による安全対策を推進するため、医薬品・医療機器等の直接の容器・被包や小売用包装に、国際的な標準化規格に基づく</a:t>
            </a:r>
            <a:r>
              <a:rPr kumimoji="1" lang="ja-JP" altLang="en-US" sz="12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バーコードの表示を義務化</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する。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7800" marR="0" lvl="0" indent="-177800" algn="just" defTabSz="914314"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バーコード表示を求めるに当たっては、医薬品・医療機器等の種類や特性に応じた効率的・段階的な対応や一般用医薬品などを含めた現状のコード規格の普及状況などを考慮する。</a:t>
            </a:r>
          </a:p>
          <a:p>
            <a:pPr marL="177800" marR="0" lvl="0" indent="-177800" algn="just" defTabSz="914314" rtl="0" eaLnBrk="1" fontAlgn="auto" latinLnBrk="0" hangingPunct="1">
              <a:lnSpc>
                <a:spcPct val="100000"/>
              </a:lnSpc>
              <a:spcBef>
                <a:spcPts val="300"/>
              </a:spcBef>
              <a:spcAft>
                <a:spcPts val="0"/>
              </a:spcAft>
              <a:buClrTx/>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バーコード表示の義務化と合わせて製品情報のデータベース登録などを製造販売業者に求めるとともに、医療現場などにおけるバーコードを活用した安全対策の取組を推進していく。</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3" name="テキスト ボックス 102"/>
          <p:cNvSpPr txBox="1"/>
          <p:nvPr/>
        </p:nvSpPr>
        <p:spPr>
          <a:xfrm>
            <a:off x="66932" y="3140968"/>
            <a:ext cx="2958937" cy="338554"/>
          </a:xfrm>
          <a:prstGeom prst="rect">
            <a:avLst/>
          </a:prstGeom>
          <a:noFill/>
        </p:spPr>
        <p:txBody>
          <a:bodyPr wrap="squar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医療用医薬品の場合、商品コードは</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100%</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表示済み。</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314"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有効期限、ロット番号については、原則、平成</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33</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月までに表示。</a:t>
            </a:r>
          </a:p>
        </p:txBody>
      </p:sp>
      <p:sp>
        <p:nvSpPr>
          <p:cNvPr id="92" name="スライド番号プレースホルダー 3"/>
          <p:cNvSpPr txBox="1">
            <a:spLocks/>
          </p:cNvSpPr>
          <p:nvPr/>
        </p:nvSpPr>
        <p:spPr>
          <a:xfrm>
            <a:off x="7563343" y="6441393"/>
            <a:ext cx="2311400" cy="365125"/>
          </a:xfrm>
          <a:prstGeom prst="rect">
            <a:avLst/>
          </a:prstGeom>
        </p:spPr>
        <p:txBody>
          <a:bodyPr vert="horz" lIns="91440" tIns="45720" rIns="91440" bIns="45720" rtlCol="0" anchor="ctr"/>
          <a:lstStyle>
            <a:defPPr>
              <a:defRPr lang="ja-JP"/>
            </a:defPPr>
            <a:lvl1pPr marL="0" algn="r" defTabSz="914314" rtl="0" eaLnBrk="1" latinLnBrk="0" hangingPunct="1">
              <a:defRPr kumimoji="1" sz="1600" kern="1200">
                <a:solidFill>
                  <a:schemeClr val="bg1">
                    <a:lumMod val="50000"/>
                  </a:schemeClr>
                </a:solidFill>
                <a:latin typeface="Verdana" panose="020B0604030504040204" pitchFamily="34" charset="0"/>
                <a:ea typeface="+mn-ea"/>
                <a:cs typeface="Verdana" panose="020B0604030504040204" pitchFamily="34" charset="0"/>
              </a:defRPr>
            </a:lvl1pPr>
            <a:lvl2pPr marL="457157" algn="l" defTabSz="914314" rtl="0" eaLnBrk="1" latinLnBrk="0" hangingPunct="1">
              <a:defRPr kumimoji="1" sz="1800" kern="1200">
                <a:solidFill>
                  <a:schemeClr val="tx1"/>
                </a:solidFill>
                <a:latin typeface="+mn-lt"/>
                <a:ea typeface="+mn-ea"/>
                <a:cs typeface="+mn-cs"/>
              </a:defRPr>
            </a:lvl2pPr>
            <a:lvl3pPr marL="914314" algn="l" defTabSz="914314" rtl="0" eaLnBrk="1" latinLnBrk="0" hangingPunct="1">
              <a:defRPr kumimoji="1" sz="1800" kern="1200">
                <a:solidFill>
                  <a:schemeClr val="tx1"/>
                </a:solidFill>
                <a:latin typeface="+mn-lt"/>
                <a:ea typeface="+mn-ea"/>
                <a:cs typeface="+mn-cs"/>
              </a:defRPr>
            </a:lvl3pPr>
            <a:lvl4pPr marL="1371471" algn="l" defTabSz="914314" rtl="0" eaLnBrk="1" latinLnBrk="0" hangingPunct="1">
              <a:defRPr kumimoji="1" sz="1800" kern="1200">
                <a:solidFill>
                  <a:schemeClr val="tx1"/>
                </a:solidFill>
                <a:latin typeface="+mn-lt"/>
                <a:ea typeface="+mn-ea"/>
                <a:cs typeface="+mn-cs"/>
              </a:defRPr>
            </a:lvl4pPr>
            <a:lvl5pPr marL="1828626" algn="l" defTabSz="914314" rtl="0" eaLnBrk="1" latinLnBrk="0" hangingPunct="1">
              <a:defRPr kumimoji="1" sz="1800" kern="1200">
                <a:solidFill>
                  <a:schemeClr val="tx1"/>
                </a:solidFill>
                <a:latin typeface="+mn-lt"/>
                <a:ea typeface="+mn-ea"/>
                <a:cs typeface="+mn-cs"/>
              </a:defRPr>
            </a:lvl5pPr>
            <a:lvl6pPr marL="2285784" algn="l" defTabSz="914314" rtl="0" eaLnBrk="1" latinLnBrk="0" hangingPunct="1">
              <a:defRPr kumimoji="1" sz="1800" kern="1200">
                <a:solidFill>
                  <a:schemeClr val="tx1"/>
                </a:solidFill>
                <a:latin typeface="+mn-lt"/>
                <a:ea typeface="+mn-ea"/>
                <a:cs typeface="+mn-cs"/>
              </a:defRPr>
            </a:lvl6pPr>
            <a:lvl7pPr marL="2742940" algn="l" defTabSz="914314" rtl="0" eaLnBrk="1" latinLnBrk="0" hangingPunct="1">
              <a:defRPr kumimoji="1" sz="1800" kern="1200">
                <a:solidFill>
                  <a:schemeClr val="tx1"/>
                </a:solidFill>
                <a:latin typeface="+mn-lt"/>
                <a:ea typeface="+mn-ea"/>
                <a:cs typeface="+mn-cs"/>
              </a:defRPr>
            </a:lvl7pPr>
            <a:lvl8pPr marL="3200098" algn="l" defTabSz="914314" rtl="0" eaLnBrk="1" latinLnBrk="0" hangingPunct="1">
              <a:defRPr kumimoji="1" sz="1800" kern="1200">
                <a:solidFill>
                  <a:schemeClr val="tx1"/>
                </a:solidFill>
                <a:latin typeface="+mn-lt"/>
                <a:ea typeface="+mn-ea"/>
                <a:cs typeface="+mn-cs"/>
              </a:defRPr>
            </a:lvl8pPr>
            <a:lvl9pPr marL="3657256" algn="l" defTabSz="914314" rtl="0" eaLnBrk="1" latinLnBrk="0" hangingPunct="1">
              <a:defRPr kumimoji="1" sz="1800" kern="1200">
                <a:solidFill>
                  <a:schemeClr val="tx1"/>
                </a:solidFill>
                <a:latin typeface="+mn-lt"/>
                <a:ea typeface="+mn-ea"/>
                <a:cs typeface="+mn-cs"/>
              </a:defRPr>
            </a:lvl9pPr>
          </a:lstStyle>
          <a:p>
            <a:pPr marL="0" marR="0" lvl="0" indent="0" algn="r" defTabSz="914314" rtl="0" eaLnBrk="1" fontAlgn="auto" latinLnBrk="0" hangingPunct="1">
              <a:lnSpc>
                <a:spcPct val="100000"/>
              </a:lnSpc>
              <a:spcBef>
                <a:spcPts val="0"/>
              </a:spcBef>
              <a:spcAft>
                <a:spcPts val="0"/>
              </a:spcAft>
              <a:buClrTx/>
              <a:buSzTx/>
              <a:buFontTx/>
              <a:buNone/>
              <a:tabLst/>
              <a:defRPr/>
            </a:pPr>
            <a:fld id="{8DAE5B54-EA02-45AD-A82C-E2A48294079D}" type="slidenum">
              <a:rPr kumimoji="1" lang="ja-JP" altLang="en-US" sz="1400" b="0" i="0" u="none" strike="noStrike" kern="1200" cap="none" spc="0" normalizeH="0" baseline="0" noProof="0" smtClean="0">
                <a:ln>
                  <a:noFill/>
                </a:ln>
                <a:solidFill>
                  <a:prstClr val="white">
                    <a:lumMod val="50000"/>
                  </a:prstClr>
                </a:solidFill>
                <a:effectLst/>
                <a:uLnTx/>
                <a:uFillTx/>
                <a:latin typeface="Verdana" panose="020B0604030504040204" pitchFamily="34" charset="0"/>
                <a:ea typeface="Meiryo UI"/>
              </a:rPr>
              <a:pPr marL="0" marR="0" lvl="0" indent="0" algn="r" defTabSz="914314" rtl="0" eaLnBrk="1" fontAlgn="auto" latinLnBrk="0" hangingPunct="1">
                <a:lnSpc>
                  <a:spcPct val="100000"/>
                </a:lnSpc>
                <a:spcBef>
                  <a:spcPts val="0"/>
                </a:spcBef>
                <a:spcAft>
                  <a:spcPts val="0"/>
                </a:spcAft>
                <a:buClrTx/>
                <a:buSzTx/>
                <a:buFontTx/>
                <a:buNone/>
                <a:tabLst/>
                <a:defRPr/>
              </a:pPr>
              <a:t>14</a:t>
            </a:fld>
            <a:endParaRPr kumimoji="1" lang="ja-JP" alt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Meiryo UI"/>
            </a:endParaRPr>
          </a:p>
        </p:txBody>
      </p:sp>
    </p:spTree>
    <p:extLst>
      <p:ext uri="{BB962C8B-B14F-4D97-AF65-F5344CB8AC3E}">
        <p14:creationId xmlns:p14="http://schemas.microsoft.com/office/powerpoint/2010/main" val="84844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D666254-6A5D-442D-A03F-CD6F3A58DD9A}"/>
              </a:ext>
            </a:extLst>
          </p:cNvPr>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15</a:t>
            </a:fld>
            <a:endParaRPr lang="ja-JP" altLang="en-US">
              <a:solidFill>
                <a:prstClr val="black">
                  <a:tint val="75000"/>
                </a:prstClr>
              </a:solidFill>
            </a:endParaRPr>
          </a:p>
        </p:txBody>
      </p:sp>
      <p:pic>
        <p:nvPicPr>
          <p:cNvPr id="4" name="図 3" descr="グラフィカル ユーザー インターフェイス, テキスト, アプリケーション, チャットまたはテキスト メッセージ&#10;&#10;自動的に生成された説明">
            <a:extLst>
              <a:ext uri="{FF2B5EF4-FFF2-40B4-BE49-F238E27FC236}">
                <a16:creationId xmlns:a16="http://schemas.microsoft.com/office/drawing/2014/main" id="{2CEF6504-CA5F-4B51-8E79-05FA16504E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544" y="247031"/>
            <a:ext cx="8352928" cy="6475586"/>
          </a:xfrm>
          <a:prstGeom prst="rect">
            <a:avLst/>
          </a:prstGeom>
        </p:spPr>
      </p:pic>
    </p:spTree>
    <p:extLst>
      <p:ext uri="{BB962C8B-B14F-4D97-AF65-F5344CB8AC3E}">
        <p14:creationId xmlns:p14="http://schemas.microsoft.com/office/powerpoint/2010/main" val="1425415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自動的に生成された説明">
            <a:extLst>
              <a:ext uri="{FF2B5EF4-FFF2-40B4-BE49-F238E27FC236}">
                <a16:creationId xmlns:a16="http://schemas.microsoft.com/office/drawing/2014/main" id="{6C65D4AB-22E2-494D-9953-3A941B9A5E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8337" y="68263"/>
            <a:ext cx="6049325" cy="6721475"/>
          </a:xfrm>
          <a:prstGeom prst="rect">
            <a:avLst/>
          </a:prstGeom>
          <a:noFill/>
        </p:spPr>
      </p:pic>
      <p:sp>
        <p:nvSpPr>
          <p:cNvPr id="2" name="スライド番号プレースホルダー 1" hidden="1">
            <a:extLst>
              <a:ext uri="{FF2B5EF4-FFF2-40B4-BE49-F238E27FC236}">
                <a16:creationId xmlns:a16="http://schemas.microsoft.com/office/drawing/2014/main" id="{AE401B05-40A4-464B-8D5D-DEDA74C1AF2D}"/>
              </a:ext>
            </a:extLst>
          </p:cNvPr>
          <p:cNvSpPr>
            <a:spLocks noGrp="1"/>
          </p:cNvSpPr>
          <p:nvPr>
            <p:ph type="sldNum" sz="quarter" idx="12"/>
          </p:nvPr>
        </p:nvSpPr>
        <p:spPr/>
        <p:txBody>
          <a:bodyPr/>
          <a:lstStyle/>
          <a:p>
            <a:pPr>
              <a:spcAft>
                <a:spcPts val="600"/>
              </a:spcAft>
            </a:pPr>
            <a:fld id="{D2E372F6-EEED-45FA-B465-46C5DBC663B5}" type="slidenum">
              <a:rPr lang="ja-JP" altLang="en-US" smtClean="0">
                <a:solidFill>
                  <a:prstClr val="black">
                    <a:tint val="75000"/>
                  </a:prstClr>
                </a:solidFill>
              </a:rPr>
              <a:pPr>
                <a:spcAft>
                  <a:spcPts val="600"/>
                </a:spcAft>
              </a:pPr>
              <a:t>16</a:t>
            </a:fld>
            <a:endParaRPr lang="ja-JP" altLang="en-US">
              <a:solidFill>
                <a:prstClr val="black">
                  <a:tint val="75000"/>
                </a:prstClr>
              </a:solidFill>
            </a:endParaRPr>
          </a:p>
        </p:txBody>
      </p:sp>
      <p:sp>
        <p:nvSpPr>
          <p:cNvPr id="6" name="正方形/長方形 5">
            <a:extLst>
              <a:ext uri="{FF2B5EF4-FFF2-40B4-BE49-F238E27FC236}">
                <a16:creationId xmlns:a16="http://schemas.microsoft.com/office/drawing/2014/main" id="{0A53F8F0-F5B2-4282-AA4A-A388AB30FB9B}"/>
              </a:ext>
            </a:extLst>
          </p:cNvPr>
          <p:cNvSpPr/>
          <p:nvPr/>
        </p:nvSpPr>
        <p:spPr>
          <a:xfrm>
            <a:off x="4880992" y="1700808"/>
            <a:ext cx="2390570" cy="2304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矢印: 左 6">
            <a:extLst>
              <a:ext uri="{FF2B5EF4-FFF2-40B4-BE49-F238E27FC236}">
                <a16:creationId xmlns:a16="http://schemas.microsoft.com/office/drawing/2014/main" id="{04317364-84DE-474F-8AB3-8BEED786E202}"/>
              </a:ext>
            </a:extLst>
          </p:cNvPr>
          <p:cNvSpPr/>
          <p:nvPr/>
        </p:nvSpPr>
        <p:spPr>
          <a:xfrm>
            <a:off x="7287123" y="2610620"/>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8A6E42A-6D65-44E5-BF8D-CC8213F620B5}"/>
              </a:ext>
            </a:extLst>
          </p:cNvPr>
          <p:cNvSpPr txBox="1"/>
          <p:nvPr/>
        </p:nvSpPr>
        <p:spPr>
          <a:xfrm>
            <a:off x="8306725" y="2668270"/>
            <a:ext cx="1202573" cy="369332"/>
          </a:xfrm>
          <a:prstGeom prst="rect">
            <a:avLst/>
          </a:prstGeom>
          <a:noFill/>
        </p:spPr>
        <p:txBody>
          <a:bodyPr wrap="none" rtlCol="0">
            <a:spAutoFit/>
          </a:bodyPr>
          <a:lstStyle/>
          <a:p>
            <a:r>
              <a:rPr lang="ja-JP" altLang="en-US" dirty="0"/>
              <a:t>このあたり</a:t>
            </a:r>
            <a:endParaRPr lang="en-US" altLang="ja-JP" dirty="0"/>
          </a:p>
        </p:txBody>
      </p:sp>
    </p:spTree>
    <p:extLst>
      <p:ext uri="{BB962C8B-B14F-4D97-AF65-F5344CB8AC3E}">
        <p14:creationId xmlns:p14="http://schemas.microsoft.com/office/powerpoint/2010/main" val="2553238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FE18F7B-1C90-4B13-B262-B35A948BFADB}"/>
              </a:ext>
            </a:extLst>
          </p:cNvPr>
          <p:cNvSpPr>
            <a:spLocks noGrp="1"/>
          </p:cNvSpPr>
          <p:nvPr>
            <p:ph type="sldNum" sz="quarter" idx="12"/>
          </p:nvPr>
        </p:nvSpPr>
        <p:spPr>
          <a:xfrm>
            <a:off x="7099300" y="6356389"/>
            <a:ext cx="2311400" cy="365125"/>
          </a:xfrm>
        </p:spPr>
        <p:txBody>
          <a:bodyPr anchor="ctr">
            <a:normAutofit/>
          </a:bodyPr>
          <a:lstStyle/>
          <a:p>
            <a:pPr>
              <a:spcAft>
                <a:spcPts val="600"/>
              </a:spcAft>
            </a:pPr>
            <a:fld id="{D2E372F6-EEED-45FA-B465-46C5DBC663B5}" type="slidenum">
              <a:rPr lang="ja-JP" altLang="en-US" smtClean="0">
                <a:solidFill>
                  <a:prstClr val="black">
                    <a:tint val="75000"/>
                  </a:prstClr>
                </a:solidFill>
              </a:rPr>
              <a:pPr>
                <a:spcAft>
                  <a:spcPts val="600"/>
                </a:spcAft>
              </a:pPr>
              <a:t>17</a:t>
            </a:fld>
            <a:endParaRPr lang="ja-JP" altLang="en-US">
              <a:solidFill>
                <a:prstClr val="black">
                  <a:tint val="75000"/>
                </a:prstClr>
              </a:solidFill>
            </a:endParaRPr>
          </a:p>
        </p:txBody>
      </p:sp>
      <p:graphicFrame>
        <p:nvGraphicFramePr>
          <p:cNvPr id="3" name="表 2">
            <a:extLst>
              <a:ext uri="{FF2B5EF4-FFF2-40B4-BE49-F238E27FC236}">
                <a16:creationId xmlns:a16="http://schemas.microsoft.com/office/drawing/2014/main" id="{46F40E90-570B-4B07-ACAB-35385688EFC8}"/>
              </a:ext>
            </a:extLst>
          </p:cNvPr>
          <p:cNvGraphicFramePr>
            <a:graphicFrameLocks noGrp="1"/>
          </p:cNvGraphicFramePr>
          <p:nvPr>
            <p:extLst>
              <p:ext uri="{D42A27DB-BD31-4B8C-83A1-F6EECF244321}">
                <p14:modId xmlns:p14="http://schemas.microsoft.com/office/powerpoint/2010/main" val="2151712501"/>
              </p:ext>
            </p:extLst>
          </p:nvPr>
        </p:nvGraphicFramePr>
        <p:xfrm>
          <a:off x="755344" y="274648"/>
          <a:ext cx="8395312" cy="5851528"/>
        </p:xfrm>
        <a:graphic>
          <a:graphicData uri="http://schemas.openxmlformats.org/drawingml/2006/table">
            <a:tbl>
              <a:tblPr>
                <a:tableStyleId>{9D7B26C5-4107-4FEC-AEDC-1716B250A1EF}</a:tableStyleId>
              </a:tblPr>
              <a:tblGrid>
                <a:gridCol w="1960196">
                  <a:extLst>
                    <a:ext uri="{9D8B030D-6E8A-4147-A177-3AD203B41FA5}">
                      <a16:colId xmlns:a16="http://schemas.microsoft.com/office/drawing/2014/main" val="3318435053"/>
                    </a:ext>
                  </a:extLst>
                </a:gridCol>
                <a:gridCol w="6435116">
                  <a:extLst>
                    <a:ext uri="{9D8B030D-6E8A-4147-A177-3AD203B41FA5}">
                      <a16:colId xmlns:a16="http://schemas.microsoft.com/office/drawing/2014/main" val="1266079497"/>
                    </a:ext>
                  </a:extLst>
                </a:gridCol>
              </a:tblGrid>
              <a:tr h="812438">
                <a:tc>
                  <a:txBody>
                    <a:bodyPr/>
                    <a:lstStyle/>
                    <a:p>
                      <a:r>
                        <a:rPr lang="ja-JP" altLang="en-US" sz="1600" b="1">
                          <a:effectLst/>
                        </a:rPr>
                        <a:t>医薬品評価委員会</a:t>
                      </a:r>
                      <a:endParaRPr lang="ja-JP" altLang="en-US" sz="1600">
                        <a:effectLst/>
                      </a:endParaRPr>
                    </a:p>
                  </a:txBody>
                  <a:tcPr marL="10573" marR="10573" marT="10573" marB="10573"/>
                </a:tc>
                <a:tc>
                  <a:txBody>
                    <a:bodyPr/>
                    <a:lstStyle/>
                    <a:p>
                      <a:r>
                        <a:rPr lang="ja-JP" altLang="en-US" sz="1600" dirty="0">
                          <a:effectLst/>
                        </a:rPr>
                        <a:t>医薬品の研究、開発および市販後安全対策・適正使用を推進するため、これら</a:t>
                      </a:r>
                      <a:r>
                        <a:rPr lang="ja-JP" altLang="en-US" sz="1600" dirty="0">
                          <a:solidFill>
                            <a:srgbClr val="FF0000"/>
                          </a:solidFill>
                          <a:effectLst/>
                        </a:rPr>
                        <a:t>各段階での技術・規制等に関する調査・研究</a:t>
                      </a:r>
                      <a:r>
                        <a:rPr lang="ja-JP" altLang="en-US" sz="1600" dirty="0">
                          <a:effectLst/>
                        </a:rPr>
                        <a:t>を行い、政策提言および啓発活動を行います。</a:t>
                      </a:r>
                    </a:p>
                  </a:txBody>
                  <a:tcPr marL="10573" marR="10573" marT="10573" marB="10573" anchor="ctr"/>
                </a:tc>
                <a:extLst>
                  <a:ext uri="{0D108BD9-81ED-4DB2-BD59-A6C34878D82A}">
                    <a16:rowId xmlns:a16="http://schemas.microsoft.com/office/drawing/2014/main" val="478172053"/>
                  </a:ext>
                </a:extLst>
              </a:tr>
              <a:tr h="812438">
                <a:tc>
                  <a:txBody>
                    <a:bodyPr/>
                    <a:lstStyle/>
                    <a:p>
                      <a:r>
                        <a:rPr lang="ja-JP" altLang="en-US" sz="1600" b="1">
                          <a:effectLst/>
                        </a:rPr>
                        <a:t>品質委員会</a:t>
                      </a:r>
                      <a:endParaRPr lang="ja-JP" altLang="en-US" sz="1600">
                        <a:effectLst/>
                      </a:endParaRPr>
                    </a:p>
                  </a:txBody>
                  <a:tcPr marL="10573" marR="10573" marT="10573" marB="10573"/>
                </a:tc>
                <a:tc>
                  <a:txBody>
                    <a:bodyPr/>
                    <a:lstStyle/>
                    <a:p>
                      <a:r>
                        <a:rPr lang="ja-JP" altLang="en-US" sz="1600" dirty="0">
                          <a:solidFill>
                            <a:srgbClr val="FF0000"/>
                          </a:solidFill>
                          <a:effectLst/>
                        </a:rPr>
                        <a:t>医薬品</a:t>
                      </a:r>
                      <a:r>
                        <a:rPr lang="en-US" altLang="ja-JP" sz="1600" dirty="0">
                          <a:solidFill>
                            <a:srgbClr val="FF0000"/>
                          </a:solidFill>
                          <a:effectLst/>
                        </a:rPr>
                        <a:t>GMP</a:t>
                      </a:r>
                      <a:r>
                        <a:rPr lang="ja-JP" altLang="en-US" sz="1600" dirty="0">
                          <a:solidFill>
                            <a:srgbClr val="FF0000"/>
                          </a:solidFill>
                          <a:effectLst/>
                        </a:rPr>
                        <a:t>、医薬品製剤の製造技術およびその特性評価関連事項を調査・研究</a:t>
                      </a:r>
                      <a:r>
                        <a:rPr lang="ja-JP" altLang="en-US" sz="1600" dirty="0">
                          <a:effectLst/>
                        </a:rPr>
                        <a:t>するとともに、医薬品の品質に対する信頼性向上を図るための方策を定め、これを積極的に推進します。</a:t>
                      </a:r>
                    </a:p>
                  </a:txBody>
                  <a:tcPr marL="10573" marR="10573" marT="10573" marB="10573" anchor="ctr"/>
                </a:tc>
                <a:extLst>
                  <a:ext uri="{0D108BD9-81ED-4DB2-BD59-A6C34878D82A}">
                    <a16:rowId xmlns:a16="http://schemas.microsoft.com/office/drawing/2014/main" val="2374787352"/>
                  </a:ext>
                </a:extLst>
              </a:tr>
              <a:tr h="1056663">
                <a:tc>
                  <a:txBody>
                    <a:bodyPr/>
                    <a:lstStyle/>
                    <a:p>
                      <a:r>
                        <a:rPr lang="ja-JP" altLang="en-US" sz="1600" b="1" dirty="0">
                          <a:effectLst/>
                        </a:rPr>
                        <a:t>バイオ医薬品委員会</a:t>
                      </a:r>
                      <a:endParaRPr lang="ja-JP" altLang="en-US" sz="1600" dirty="0">
                        <a:effectLst/>
                      </a:endParaRPr>
                    </a:p>
                  </a:txBody>
                  <a:tcPr marL="10573" marR="10573" marT="10573" marB="10573"/>
                </a:tc>
                <a:tc>
                  <a:txBody>
                    <a:bodyPr/>
                    <a:lstStyle/>
                    <a:p>
                      <a:r>
                        <a:rPr lang="ja-JP" altLang="en-US" sz="1600" dirty="0">
                          <a:effectLst/>
                        </a:rPr>
                        <a:t>バイオ医薬品の研究開発促進のための基盤整備にかかわる政策提言を行います。また、</a:t>
                      </a:r>
                      <a:r>
                        <a:rPr lang="ja-JP" altLang="en-US" sz="1600" dirty="0">
                          <a:solidFill>
                            <a:srgbClr val="FF0000"/>
                          </a:solidFill>
                          <a:effectLst/>
                        </a:rPr>
                        <a:t>バイオ医薬品の研究・開発から生産・市販後に至る技術的諸課題についての調査・研究</a:t>
                      </a:r>
                      <a:r>
                        <a:rPr lang="ja-JP" altLang="en-US" sz="1600" dirty="0">
                          <a:effectLst/>
                        </a:rPr>
                        <a:t>を行い、行政等に対して改善等の提言を行います。</a:t>
                      </a:r>
                    </a:p>
                  </a:txBody>
                  <a:tcPr marL="10573" marR="10573" marT="10573" marB="10573" anchor="ctr"/>
                </a:tc>
                <a:extLst>
                  <a:ext uri="{0D108BD9-81ED-4DB2-BD59-A6C34878D82A}">
                    <a16:rowId xmlns:a16="http://schemas.microsoft.com/office/drawing/2014/main" val="1322772250"/>
                  </a:ext>
                </a:extLst>
              </a:tr>
              <a:tr h="1056663">
                <a:tc>
                  <a:txBody>
                    <a:bodyPr/>
                    <a:lstStyle/>
                    <a:p>
                      <a:r>
                        <a:rPr lang="ja-JP" altLang="en-US" sz="1600" b="1" dirty="0">
                          <a:effectLst/>
                        </a:rPr>
                        <a:t>薬事委員会</a:t>
                      </a:r>
                      <a:endParaRPr lang="ja-JP" altLang="en-US" sz="1600" dirty="0">
                        <a:effectLst/>
                      </a:endParaRPr>
                    </a:p>
                  </a:txBody>
                  <a:tcPr marL="10573" marR="10573" marT="10573" marB="10573"/>
                </a:tc>
                <a:tc>
                  <a:txBody>
                    <a:bodyPr/>
                    <a:lstStyle/>
                    <a:p>
                      <a:r>
                        <a:rPr lang="ja-JP" altLang="en-US" sz="1600" dirty="0">
                          <a:effectLst/>
                        </a:rPr>
                        <a:t>医薬品医療機器等法の制度運用上の諸問題や医薬品の承認審査、安全対策等に係る</a:t>
                      </a:r>
                      <a:r>
                        <a:rPr lang="ja-JP" altLang="en-US" sz="1600" dirty="0">
                          <a:solidFill>
                            <a:srgbClr val="FF0000"/>
                          </a:solidFill>
                          <a:effectLst/>
                        </a:rPr>
                        <a:t>薬事規制の諸事項について調査検討</a:t>
                      </a:r>
                      <a:r>
                        <a:rPr lang="ja-JP" altLang="en-US" sz="1600" dirty="0">
                          <a:effectLst/>
                        </a:rPr>
                        <a:t>し、研究開発型製薬企業の立場から企業活動の効率化や承認審査の迅速化など各種薬事行政に関する政策提言活動を行います。</a:t>
                      </a:r>
                    </a:p>
                  </a:txBody>
                  <a:tcPr marL="10573" marR="10573" marT="10573" marB="10573" anchor="ctr"/>
                </a:tc>
                <a:extLst>
                  <a:ext uri="{0D108BD9-81ED-4DB2-BD59-A6C34878D82A}">
                    <a16:rowId xmlns:a16="http://schemas.microsoft.com/office/drawing/2014/main" val="1267316752"/>
                  </a:ext>
                </a:extLst>
              </a:tr>
              <a:tr h="1300888">
                <a:tc>
                  <a:txBody>
                    <a:bodyPr/>
                    <a:lstStyle/>
                    <a:p>
                      <a:r>
                        <a:rPr lang="zh-TW" altLang="en-US" sz="1600" b="1" dirty="0">
                          <a:effectLst/>
                          <a:latin typeface="ＭＳ Ｐゴシック" panose="020B0600070205080204" pitchFamily="50" charset="-128"/>
                          <a:ea typeface="ＭＳ Ｐゴシック" panose="020B0600070205080204" pitchFamily="50" charset="-128"/>
                        </a:rPr>
                        <a:t>知的財産委員会</a:t>
                      </a:r>
                      <a:endParaRPr lang="zh-TW" altLang="en-US" sz="1600" dirty="0">
                        <a:effectLst/>
                        <a:latin typeface="ＭＳ Ｐゴシック" panose="020B0600070205080204" pitchFamily="50" charset="-128"/>
                        <a:ea typeface="ＭＳ Ｐゴシック" panose="020B0600070205080204" pitchFamily="50" charset="-128"/>
                      </a:endParaRPr>
                    </a:p>
                  </a:txBody>
                  <a:tcPr marL="10573" marR="10573" marT="10573" marB="10573"/>
                </a:tc>
                <a:tc>
                  <a:txBody>
                    <a:bodyPr/>
                    <a:lstStyle/>
                    <a:p>
                      <a:r>
                        <a:rPr lang="ja-JP" altLang="en-US" sz="1600" dirty="0">
                          <a:effectLst/>
                        </a:rPr>
                        <a:t>我が国の製薬業界が国際経済社会の中で競争力を維持し、発展を続けていくために、</a:t>
                      </a:r>
                      <a:r>
                        <a:rPr lang="ja-JP" altLang="en-US" sz="1600" dirty="0">
                          <a:solidFill>
                            <a:srgbClr val="FF0000"/>
                          </a:solidFill>
                          <a:effectLst/>
                        </a:rPr>
                        <a:t>日本国のみならず世界の知的財産制度</a:t>
                      </a:r>
                      <a:r>
                        <a:rPr lang="ja-JP" altLang="en-US" sz="1600" dirty="0">
                          <a:effectLst/>
                        </a:rPr>
                        <a:t>に関して、関係省庁および他団体と連携し、積極的な</a:t>
                      </a:r>
                      <a:r>
                        <a:rPr lang="ja-JP" altLang="en-US" sz="1600" dirty="0">
                          <a:solidFill>
                            <a:srgbClr val="FF0000"/>
                          </a:solidFill>
                          <a:effectLst/>
                        </a:rPr>
                        <a:t>政策提言</a:t>
                      </a:r>
                      <a:r>
                        <a:rPr lang="ja-JP" altLang="en-US" sz="1600" dirty="0">
                          <a:effectLst/>
                        </a:rPr>
                        <a:t>を行います。また、ライフサイエンス分野における知的財産問題の理解促進のために情報発信を行います。</a:t>
                      </a:r>
                    </a:p>
                  </a:txBody>
                  <a:tcPr marL="10573" marR="10573" marT="10573" marB="10573" anchor="ctr"/>
                </a:tc>
                <a:extLst>
                  <a:ext uri="{0D108BD9-81ED-4DB2-BD59-A6C34878D82A}">
                    <a16:rowId xmlns:a16="http://schemas.microsoft.com/office/drawing/2014/main" val="3947598245"/>
                  </a:ext>
                </a:extLst>
              </a:tr>
              <a:tr h="812438">
                <a:tc>
                  <a:txBody>
                    <a:bodyPr/>
                    <a:lstStyle/>
                    <a:p>
                      <a:r>
                        <a:rPr lang="zh-TW" altLang="en-US" sz="1600" b="1" dirty="0">
                          <a:effectLst/>
                          <a:latin typeface="ＭＳ Ｐゴシック" panose="020B0600070205080204" pitchFamily="50" charset="-128"/>
                          <a:ea typeface="ＭＳ Ｐゴシック" panose="020B0600070205080204" pitchFamily="50" charset="-128"/>
                        </a:rPr>
                        <a:t>研究開発委員会</a:t>
                      </a:r>
                      <a:endParaRPr lang="zh-TW" altLang="en-US" sz="1600" dirty="0">
                        <a:effectLst/>
                        <a:latin typeface="ＭＳ Ｐゴシック" panose="020B0600070205080204" pitchFamily="50" charset="-128"/>
                        <a:ea typeface="ＭＳ Ｐゴシック" panose="020B0600070205080204" pitchFamily="50" charset="-128"/>
                      </a:endParaRPr>
                    </a:p>
                  </a:txBody>
                  <a:tcPr marL="10573" marR="10573" marT="10573" marB="10573"/>
                </a:tc>
                <a:tc>
                  <a:txBody>
                    <a:bodyPr/>
                    <a:lstStyle/>
                    <a:p>
                      <a:r>
                        <a:rPr lang="ja-JP" altLang="en-US" sz="1600" dirty="0">
                          <a:effectLst/>
                        </a:rPr>
                        <a:t>研究段階から非臨床試験および臨床試験に係る重点課題に対する情報収集と共有、</a:t>
                      </a:r>
                      <a:r>
                        <a:rPr lang="en-US" altLang="ja-JP" sz="1600" dirty="0">
                          <a:effectLst/>
                        </a:rPr>
                        <a:t>AMED</a:t>
                      </a:r>
                      <a:r>
                        <a:rPr lang="ja-JP" altLang="en-US" sz="1600" dirty="0">
                          <a:effectLst/>
                        </a:rPr>
                        <a:t>・省庁に対する施策提言、</a:t>
                      </a:r>
                      <a:r>
                        <a:rPr lang="ja-JP" altLang="en-US" sz="1600" dirty="0">
                          <a:solidFill>
                            <a:srgbClr val="FF0000"/>
                          </a:solidFill>
                          <a:effectLst/>
                          <a:highlight>
                            <a:srgbClr val="FFFF00"/>
                          </a:highlight>
                        </a:rPr>
                        <a:t>オープンイノベーションの推進を通じて、会員会社の効果的な創薬</a:t>
                      </a:r>
                      <a:r>
                        <a:rPr lang="en-US" altLang="ja-JP" sz="1600" dirty="0">
                          <a:solidFill>
                            <a:srgbClr val="FF0000"/>
                          </a:solidFill>
                          <a:effectLst/>
                          <a:highlight>
                            <a:srgbClr val="FFFF00"/>
                          </a:highlight>
                        </a:rPr>
                        <a:t>R&amp;D</a:t>
                      </a:r>
                      <a:r>
                        <a:rPr lang="ja-JP" altLang="en-US" sz="1600" dirty="0">
                          <a:solidFill>
                            <a:srgbClr val="FF0000"/>
                          </a:solidFill>
                          <a:effectLst/>
                          <a:highlight>
                            <a:srgbClr val="FFFF00"/>
                          </a:highlight>
                        </a:rPr>
                        <a:t>の実現</a:t>
                      </a:r>
                      <a:r>
                        <a:rPr lang="ja-JP" altLang="en-US" sz="1600" dirty="0">
                          <a:effectLst/>
                        </a:rPr>
                        <a:t>を目指します。</a:t>
                      </a:r>
                    </a:p>
                  </a:txBody>
                  <a:tcPr marL="10573" marR="10573" marT="10573" marB="10573" anchor="ctr"/>
                </a:tc>
                <a:extLst>
                  <a:ext uri="{0D108BD9-81ED-4DB2-BD59-A6C34878D82A}">
                    <a16:rowId xmlns:a16="http://schemas.microsoft.com/office/drawing/2014/main" val="1851106017"/>
                  </a:ext>
                </a:extLst>
              </a:tr>
            </a:tbl>
          </a:graphicData>
        </a:graphic>
      </p:graphicFrame>
    </p:spTree>
    <p:extLst>
      <p:ext uri="{BB962C8B-B14F-4D97-AF65-F5344CB8AC3E}">
        <p14:creationId xmlns:p14="http://schemas.microsoft.com/office/powerpoint/2010/main" val="238663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2968358-4B8A-4EAD-B990-D7D4AE5C50FD}"/>
              </a:ext>
            </a:extLst>
          </p:cNvPr>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18</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7F15605E-C0EE-404F-BB47-61C867477E91}"/>
              </a:ext>
            </a:extLst>
          </p:cNvPr>
          <p:cNvPicPr>
            <a:picLocks noChangeAspect="1"/>
          </p:cNvPicPr>
          <p:nvPr/>
        </p:nvPicPr>
        <p:blipFill>
          <a:blip r:embed="rId2"/>
          <a:stretch>
            <a:fillRect/>
          </a:stretch>
        </p:blipFill>
        <p:spPr>
          <a:xfrm>
            <a:off x="101082" y="0"/>
            <a:ext cx="9703836" cy="6858000"/>
          </a:xfrm>
          <a:prstGeom prst="rect">
            <a:avLst/>
          </a:prstGeom>
        </p:spPr>
      </p:pic>
      <p:sp>
        <p:nvSpPr>
          <p:cNvPr id="5" name="正方形/長方形 4">
            <a:extLst>
              <a:ext uri="{FF2B5EF4-FFF2-40B4-BE49-F238E27FC236}">
                <a16:creationId xmlns:a16="http://schemas.microsoft.com/office/drawing/2014/main" id="{38F5B7B5-665D-4794-8F62-7DE2EE007539}"/>
              </a:ext>
            </a:extLst>
          </p:cNvPr>
          <p:cNvSpPr/>
          <p:nvPr/>
        </p:nvSpPr>
        <p:spPr>
          <a:xfrm>
            <a:off x="9129464" y="6352857"/>
            <a:ext cx="432048" cy="29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526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9C95A0-9493-4215-B0CA-9320379312A0}"/>
              </a:ext>
            </a:extLst>
          </p:cNvPr>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19</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1771767D-4F0C-4A1F-9DEB-0331B86E8655}"/>
              </a:ext>
            </a:extLst>
          </p:cNvPr>
          <p:cNvPicPr>
            <a:picLocks noChangeAspect="1"/>
          </p:cNvPicPr>
          <p:nvPr/>
        </p:nvPicPr>
        <p:blipFill>
          <a:blip r:embed="rId2"/>
          <a:stretch>
            <a:fillRect/>
          </a:stretch>
        </p:blipFill>
        <p:spPr>
          <a:xfrm>
            <a:off x="101082" y="0"/>
            <a:ext cx="9703836" cy="6858000"/>
          </a:xfrm>
          <a:prstGeom prst="rect">
            <a:avLst/>
          </a:prstGeom>
        </p:spPr>
      </p:pic>
      <p:sp>
        <p:nvSpPr>
          <p:cNvPr id="5" name="正方形/長方形 4">
            <a:extLst>
              <a:ext uri="{FF2B5EF4-FFF2-40B4-BE49-F238E27FC236}">
                <a16:creationId xmlns:a16="http://schemas.microsoft.com/office/drawing/2014/main" id="{6E74120F-ECA5-44DD-88E9-F431B1F29A74}"/>
              </a:ext>
            </a:extLst>
          </p:cNvPr>
          <p:cNvSpPr/>
          <p:nvPr/>
        </p:nvSpPr>
        <p:spPr>
          <a:xfrm>
            <a:off x="9129464" y="6352857"/>
            <a:ext cx="432048" cy="291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2672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32660"/>
            <a:ext cx="7989459" cy="5544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200473" y="1196774"/>
            <a:ext cx="5535429" cy="400079"/>
          </a:xfrm>
          <a:prstGeom prst="rect">
            <a:avLst/>
          </a:prstGeom>
          <a:solidFill>
            <a:schemeClr val="accent6">
              <a:lumMod val="40000"/>
              <a:lumOff val="60000"/>
            </a:schemeClr>
          </a:solidFill>
          <a:ln>
            <a:solidFill>
              <a:schemeClr val="accent2"/>
            </a:solidFill>
          </a:ln>
        </p:spPr>
        <p:txBody>
          <a:bodyPr wrap="none" lIns="91410" tIns="45705" rIns="91410" bIns="45705" rtlCol="0">
            <a:spAutoFit/>
          </a:bodyPr>
          <a:lstStyle/>
          <a:p>
            <a:pPr fontAlgn="auto">
              <a:spcBef>
                <a:spcPts val="0"/>
              </a:spcBef>
              <a:spcAft>
                <a:spcPts val="0"/>
              </a:spcAft>
            </a:pPr>
            <a:r>
              <a:rPr lang="ja-JP" altLang="en-US" sz="2000" b="1" dirty="0">
                <a:solidFill>
                  <a:prstClr val="black"/>
                </a:solidFill>
                <a:latin typeface="Calibri"/>
                <a:ea typeface="ＭＳ Ｐゴシック"/>
              </a:rPr>
              <a:t>新薬臨床開発の効率性を考え直す提案（</a:t>
            </a:r>
            <a:r>
              <a:rPr lang="en-US" altLang="ja-JP" sz="2000" b="1" dirty="0">
                <a:solidFill>
                  <a:prstClr val="black"/>
                </a:solidFill>
                <a:latin typeface="Calibri"/>
                <a:ea typeface="ＭＳ Ｐゴシック"/>
              </a:rPr>
              <a:t>2014</a:t>
            </a:r>
            <a:r>
              <a:rPr lang="ja-JP" altLang="en-US" sz="2000" b="1" dirty="0">
                <a:solidFill>
                  <a:prstClr val="black"/>
                </a:solidFill>
                <a:latin typeface="Calibri"/>
                <a:ea typeface="ＭＳ Ｐゴシック"/>
              </a:rPr>
              <a:t>年）</a:t>
            </a:r>
          </a:p>
        </p:txBody>
      </p:sp>
      <p:sp>
        <p:nvSpPr>
          <p:cNvPr id="4" name="テキスト ボックス 3"/>
          <p:cNvSpPr txBox="1"/>
          <p:nvPr/>
        </p:nvSpPr>
        <p:spPr>
          <a:xfrm>
            <a:off x="200479" y="1700811"/>
            <a:ext cx="9433048" cy="923299"/>
          </a:xfrm>
          <a:prstGeom prst="rect">
            <a:avLst/>
          </a:prstGeom>
          <a:solidFill>
            <a:schemeClr val="accent4">
              <a:lumMod val="40000"/>
              <a:lumOff val="60000"/>
            </a:schemeClr>
          </a:solidFill>
        </p:spPr>
        <p:txBody>
          <a:bodyPr wrap="square" lIns="91410" tIns="45705" rIns="91410" bIns="45705" rtlCol="0">
            <a:spAutoFit/>
          </a:bodyPr>
          <a:lstStyle/>
          <a:p>
            <a:pPr fontAlgn="auto">
              <a:spcBef>
                <a:spcPts val="0"/>
              </a:spcBef>
              <a:spcAft>
                <a:spcPts val="0"/>
              </a:spcAft>
            </a:pPr>
            <a:r>
              <a:rPr lang="en-US" altLang="ja-JP" b="1" dirty="0">
                <a:solidFill>
                  <a:prstClr val="black"/>
                </a:solidFill>
                <a:latin typeface="Calibri"/>
                <a:ea typeface="ＭＳ Ｐゴシック"/>
              </a:rPr>
              <a:t>The most expensive step in creating a new drug is conducting clinical trials. Conducting a trial costs </a:t>
            </a:r>
            <a:r>
              <a:rPr lang="en-US" altLang="ja-JP" b="1" dirty="0">
                <a:solidFill>
                  <a:srgbClr val="FF0000"/>
                </a:solidFill>
                <a:latin typeface="Calibri"/>
                <a:ea typeface="ＭＳ Ｐゴシック"/>
              </a:rPr>
              <a:t>$25,000 or more per patient </a:t>
            </a:r>
            <a:r>
              <a:rPr lang="en-US" altLang="ja-JP" b="1" dirty="0">
                <a:solidFill>
                  <a:prstClr val="black"/>
                </a:solidFill>
                <a:latin typeface="Calibri"/>
                <a:ea typeface="ＭＳ Ｐゴシック"/>
              </a:rPr>
              <a:t>studied, and </a:t>
            </a:r>
            <a:r>
              <a:rPr lang="en-US" altLang="ja-JP" b="1" dirty="0">
                <a:solidFill>
                  <a:srgbClr val="FF0000"/>
                </a:solidFill>
                <a:latin typeface="Calibri"/>
                <a:ea typeface="ＭＳ Ｐゴシック"/>
              </a:rPr>
              <a:t>phase 3 trial programs consume more than 40% of a sponsoring company’s expenditures.</a:t>
            </a:r>
            <a:endParaRPr lang="ja-JP" altLang="en-US" b="1" dirty="0">
              <a:solidFill>
                <a:srgbClr val="FF0000"/>
              </a:solidFill>
              <a:latin typeface="Calibri"/>
              <a:ea typeface="ＭＳ Ｐゴシック"/>
            </a:endParaRPr>
          </a:p>
        </p:txBody>
      </p:sp>
      <p:sp>
        <p:nvSpPr>
          <p:cNvPr id="5" name="テキスト ボックス 4"/>
          <p:cNvSpPr txBox="1"/>
          <p:nvPr/>
        </p:nvSpPr>
        <p:spPr>
          <a:xfrm>
            <a:off x="200479" y="2708922"/>
            <a:ext cx="9433048" cy="1200298"/>
          </a:xfrm>
          <a:prstGeom prst="rect">
            <a:avLst/>
          </a:prstGeom>
          <a:solidFill>
            <a:schemeClr val="accent4">
              <a:lumMod val="40000"/>
              <a:lumOff val="60000"/>
            </a:schemeClr>
          </a:solidFill>
        </p:spPr>
        <p:txBody>
          <a:bodyPr wrap="square" lIns="91410" tIns="45705" rIns="91410" bIns="45705" rtlCol="0">
            <a:spAutoFit/>
          </a:bodyPr>
          <a:lstStyle/>
          <a:p>
            <a:pPr fontAlgn="auto">
              <a:spcBef>
                <a:spcPts val="0"/>
              </a:spcBef>
              <a:spcAft>
                <a:spcPts val="0"/>
              </a:spcAft>
            </a:pPr>
            <a:r>
              <a:rPr lang="en-US" altLang="ja-JP" b="1" dirty="0">
                <a:solidFill>
                  <a:prstClr val="black"/>
                </a:solidFill>
                <a:latin typeface="Calibri"/>
                <a:ea typeface="ＭＳ Ｐゴシック"/>
              </a:rPr>
              <a:t>Unfortunately,</a:t>
            </a:r>
            <a:r>
              <a:rPr lang="ja-JP" altLang="en-US" b="1" dirty="0">
                <a:solidFill>
                  <a:prstClr val="black"/>
                </a:solidFill>
                <a:latin typeface="Calibri"/>
                <a:ea typeface="ＭＳ Ｐゴシック"/>
              </a:rPr>
              <a:t> </a:t>
            </a:r>
            <a:r>
              <a:rPr lang="en-US" altLang="ja-JP" b="1" dirty="0">
                <a:solidFill>
                  <a:prstClr val="black"/>
                </a:solidFill>
                <a:latin typeface="Calibri"/>
                <a:ea typeface="ＭＳ Ｐゴシック"/>
              </a:rPr>
              <a:t>every patient is not equally</a:t>
            </a:r>
            <a:r>
              <a:rPr lang="ja-JP" altLang="en-US" b="1" dirty="0">
                <a:solidFill>
                  <a:prstClr val="black"/>
                </a:solidFill>
                <a:latin typeface="Calibri"/>
                <a:ea typeface="ＭＳ Ｐゴシック"/>
              </a:rPr>
              <a:t> </a:t>
            </a:r>
            <a:r>
              <a:rPr lang="en-US" altLang="ja-JP" b="1" dirty="0">
                <a:solidFill>
                  <a:prstClr val="black"/>
                </a:solidFill>
                <a:latin typeface="Calibri"/>
                <a:ea typeface="ＭＳ Ｐゴシック"/>
              </a:rPr>
              <a:t>valuable when it comes to clinical</a:t>
            </a:r>
            <a:r>
              <a:rPr lang="ja-JP" altLang="en-US" b="1" dirty="0">
                <a:solidFill>
                  <a:prstClr val="black"/>
                </a:solidFill>
                <a:latin typeface="Calibri"/>
                <a:ea typeface="ＭＳ Ｐゴシック"/>
              </a:rPr>
              <a:t> </a:t>
            </a:r>
            <a:r>
              <a:rPr lang="en-US" altLang="ja-JP" b="1" dirty="0">
                <a:solidFill>
                  <a:prstClr val="black"/>
                </a:solidFill>
                <a:latin typeface="Calibri"/>
                <a:ea typeface="ＭＳ Ｐゴシック"/>
              </a:rPr>
              <a:t>trials, and many </a:t>
            </a:r>
            <a:r>
              <a:rPr lang="en-US" altLang="ja-JP" b="1" dirty="0">
                <a:solidFill>
                  <a:srgbClr val="FF0000"/>
                </a:solidFill>
                <a:latin typeface="Calibri"/>
                <a:ea typeface="ＭＳ Ｐゴシック"/>
              </a:rPr>
              <a:t>clinical development programs are economically inefficient </a:t>
            </a:r>
            <a:r>
              <a:rPr lang="en-US" altLang="ja-JP" b="1" dirty="0">
                <a:solidFill>
                  <a:prstClr val="black"/>
                </a:solidFill>
                <a:latin typeface="Calibri"/>
                <a:ea typeface="ＭＳ Ｐゴシック"/>
              </a:rPr>
              <a:t>in that they are excessively large relative to the amount of information they yield, especially </a:t>
            </a:r>
            <a:r>
              <a:rPr lang="en-US" altLang="ja-JP" b="1" dirty="0">
                <a:solidFill>
                  <a:srgbClr val="FF0000"/>
                </a:solidFill>
                <a:latin typeface="Calibri"/>
                <a:ea typeface="ＭＳ Ｐゴシック"/>
              </a:rPr>
              <a:t>in light of the information-technology breakthroughs that have lowered the cost of data acquisition and analysis </a:t>
            </a:r>
            <a:r>
              <a:rPr lang="en-US" altLang="ja-JP" b="1" dirty="0">
                <a:solidFill>
                  <a:prstClr val="black"/>
                </a:solidFill>
                <a:latin typeface="Calibri"/>
                <a:ea typeface="ＭＳ Ｐゴシック"/>
              </a:rPr>
              <a:t>over the past 20 years.</a:t>
            </a:r>
            <a:endParaRPr lang="ja-JP" altLang="en-US" b="1" dirty="0">
              <a:solidFill>
                <a:prstClr val="black"/>
              </a:solidFill>
              <a:latin typeface="Calibri"/>
              <a:ea typeface="ＭＳ Ｐゴシック"/>
            </a:endParaRPr>
          </a:p>
        </p:txBody>
      </p:sp>
      <p:sp>
        <p:nvSpPr>
          <p:cNvPr id="6" name="テキスト ボックス 5"/>
          <p:cNvSpPr txBox="1"/>
          <p:nvPr/>
        </p:nvSpPr>
        <p:spPr>
          <a:xfrm>
            <a:off x="416506" y="6021309"/>
            <a:ext cx="8593639" cy="738633"/>
          </a:xfrm>
          <a:prstGeom prst="rect">
            <a:avLst/>
          </a:prstGeom>
          <a:noFill/>
        </p:spPr>
        <p:txBody>
          <a:bodyPr wrap="none" lIns="91410" tIns="45705" rIns="91410" bIns="45705" rtlCol="0">
            <a:spAutoFit/>
          </a:bodyPr>
          <a:lstStyle/>
          <a:p>
            <a:pPr fontAlgn="auto">
              <a:spcBef>
                <a:spcPts val="0"/>
              </a:spcBef>
              <a:spcAft>
                <a:spcPts val="0"/>
              </a:spcAft>
            </a:pPr>
            <a:r>
              <a:rPr lang="en-US" altLang="ja-JP" sz="1400" b="1" dirty="0">
                <a:solidFill>
                  <a:prstClr val="black"/>
                </a:solidFill>
                <a:latin typeface="Calibri"/>
                <a:ea typeface="ＭＳ Ｐゴシック"/>
              </a:rPr>
              <a:t>published on February 26, 2014, at NEJM.org.</a:t>
            </a:r>
          </a:p>
          <a:p>
            <a:pPr fontAlgn="auto">
              <a:spcBef>
                <a:spcPts val="0"/>
              </a:spcBef>
              <a:spcAft>
                <a:spcPts val="0"/>
              </a:spcAft>
            </a:pPr>
            <a:r>
              <a:rPr lang="en-US" altLang="ja-JP" sz="1400" b="1" dirty="0">
                <a:solidFill>
                  <a:prstClr val="black"/>
                </a:solidFill>
                <a:latin typeface="Calibri"/>
                <a:ea typeface="ＭＳ Ｐゴシック"/>
              </a:rPr>
              <a:t>From </a:t>
            </a:r>
            <a:r>
              <a:rPr lang="en-US" altLang="ja-JP" sz="1400" b="1" dirty="0" err="1">
                <a:solidFill>
                  <a:prstClr val="black"/>
                </a:solidFill>
                <a:latin typeface="Calibri"/>
                <a:ea typeface="ＭＳ Ｐゴシック"/>
              </a:rPr>
              <a:t>Venrock</a:t>
            </a:r>
            <a:r>
              <a:rPr lang="en-US" altLang="ja-JP" sz="1400" b="1" dirty="0">
                <a:solidFill>
                  <a:prstClr val="black"/>
                </a:solidFill>
                <a:latin typeface="Calibri"/>
                <a:ea typeface="ＭＳ Ｐゴシック"/>
              </a:rPr>
              <a:t>, Palo Alto (R.K., B.R.), and the Leonard D. Schaeffer </a:t>
            </a:r>
          </a:p>
          <a:p>
            <a:pPr fontAlgn="auto">
              <a:spcBef>
                <a:spcPts val="0"/>
              </a:spcBef>
              <a:spcAft>
                <a:spcPts val="0"/>
              </a:spcAft>
            </a:pPr>
            <a:r>
              <a:rPr lang="en-US" altLang="ja-JP" sz="1400" b="1" dirty="0">
                <a:solidFill>
                  <a:prstClr val="black"/>
                </a:solidFill>
                <a:latin typeface="Calibri"/>
                <a:ea typeface="ＭＳ Ｐゴシック"/>
              </a:rPr>
              <a:t>Center for Health Policy and Economics, University of Southern California, Los Angeles (R.K.) — both in California.</a:t>
            </a:r>
            <a:endParaRPr lang="ja-JP" altLang="en-US" sz="1400" b="1" dirty="0">
              <a:solidFill>
                <a:prstClr val="black"/>
              </a:solidFill>
              <a:latin typeface="Calibri"/>
              <a:ea typeface="ＭＳ Ｐゴシック"/>
            </a:endParaRPr>
          </a:p>
        </p:txBody>
      </p:sp>
    </p:spTree>
    <p:extLst>
      <p:ext uri="{BB962C8B-B14F-4D97-AF65-F5344CB8AC3E}">
        <p14:creationId xmlns:p14="http://schemas.microsoft.com/office/powerpoint/2010/main" val="1032549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0BE4F27-DDF7-42E1-99B4-651D5D90052F}"/>
              </a:ext>
            </a:extLst>
          </p:cNvPr>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20</a:t>
            </a:fld>
            <a:endParaRPr lang="ja-JP" altLang="en-US">
              <a:solidFill>
                <a:prstClr val="black">
                  <a:tint val="75000"/>
                </a:prstClr>
              </a:solidFill>
            </a:endParaRPr>
          </a:p>
        </p:txBody>
      </p:sp>
      <p:pic>
        <p:nvPicPr>
          <p:cNvPr id="4" name="図 3" descr="グラフィカル ユーザー インターフェイス, テキスト, アプリケーション, メール&#10;&#10;自動的に生成された説明">
            <a:extLst>
              <a:ext uri="{FF2B5EF4-FFF2-40B4-BE49-F238E27FC236}">
                <a16:creationId xmlns:a16="http://schemas.microsoft.com/office/drawing/2014/main" id="{0A088F08-D432-4528-99A6-DCAE7C5DEF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712" y="384405"/>
            <a:ext cx="8526576" cy="6089190"/>
          </a:xfrm>
          <a:prstGeom prst="rect">
            <a:avLst/>
          </a:prstGeom>
        </p:spPr>
      </p:pic>
    </p:spTree>
    <p:extLst>
      <p:ext uri="{BB962C8B-B14F-4D97-AF65-F5344CB8AC3E}">
        <p14:creationId xmlns:p14="http://schemas.microsoft.com/office/powerpoint/2010/main" val="17374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5CB19AD-8A3A-4AC3-91B6-2A123ECF61BC}"/>
              </a:ext>
            </a:extLst>
          </p:cNvPr>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3" name="テキスト ボックス 2">
            <a:extLst>
              <a:ext uri="{FF2B5EF4-FFF2-40B4-BE49-F238E27FC236}">
                <a16:creationId xmlns:a16="http://schemas.microsoft.com/office/drawing/2014/main" id="{14C3024A-3302-418B-AFF0-2B28458D4BB5}"/>
              </a:ext>
            </a:extLst>
          </p:cNvPr>
          <p:cNvSpPr txBox="1"/>
          <p:nvPr/>
        </p:nvSpPr>
        <p:spPr>
          <a:xfrm>
            <a:off x="887946" y="836712"/>
            <a:ext cx="8130108" cy="1754326"/>
          </a:xfrm>
          <a:prstGeom prst="rect">
            <a:avLst/>
          </a:prstGeom>
          <a:noFill/>
          <a:ln w="38100">
            <a:solidFill>
              <a:schemeClr val="tx1"/>
            </a:solidFill>
          </a:ln>
        </p:spPr>
        <p:txBody>
          <a:bodyPr wrap="square" rtlCol="0">
            <a:spAutoFit/>
          </a:bodyPr>
          <a:lstStyle/>
          <a:p>
            <a:r>
              <a:rPr lang="ja-JP" altLang="en-US" b="1" i="0" dirty="0">
                <a:solidFill>
                  <a:srgbClr val="FF0000"/>
                </a:solidFill>
                <a:effectLst/>
                <a:latin typeface="Arial" panose="020B0604020202020204" pitchFamily="34" charset="0"/>
              </a:rPr>
              <a:t>＜イノベーション実現の課題＞</a:t>
            </a:r>
            <a:endParaRPr lang="en-US" altLang="ja-JP" b="1" i="0" dirty="0">
              <a:solidFill>
                <a:srgbClr val="FF0000"/>
              </a:solidFill>
              <a:effectLst/>
              <a:latin typeface="Arial" panose="020B0604020202020204" pitchFamily="34" charset="0"/>
            </a:endParaRPr>
          </a:p>
          <a:p>
            <a:r>
              <a:rPr lang="ja-JP" altLang="en-US" b="0" i="0" dirty="0">
                <a:solidFill>
                  <a:srgbClr val="000000"/>
                </a:solidFill>
                <a:effectLst/>
                <a:latin typeface="Arial" panose="020B0604020202020204" pitchFamily="34" charset="0"/>
              </a:rPr>
              <a:t>新薬の創出については創薬標的の複雑化、科学技術の高度化・多様化・研究開発コストの高騰などにより、製薬企業単独での新薬創出の難易度は高まっており、今後、新薬の研究開発においては、高度な技術・知見を有するアカデミア、バイオベンチャーあるいは他業種企業等との</a:t>
            </a:r>
            <a:r>
              <a:rPr lang="ja-JP" altLang="en-US" b="1" i="0" u="sng" dirty="0">
                <a:solidFill>
                  <a:srgbClr val="00B0F0"/>
                </a:solidFill>
                <a:effectLst/>
                <a:highlight>
                  <a:srgbClr val="FFFF00"/>
                </a:highlight>
                <a:latin typeface="Arial" panose="020B0604020202020204" pitchFamily="34" charset="0"/>
              </a:rPr>
              <a:t>産学連携</a:t>
            </a:r>
            <a:r>
              <a:rPr lang="ja-JP" altLang="en-US" b="0" i="0" dirty="0">
                <a:solidFill>
                  <a:srgbClr val="000000"/>
                </a:solidFill>
                <a:effectLst/>
                <a:latin typeface="Arial" panose="020B0604020202020204" pitchFamily="34" charset="0"/>
              </a:rPr>
              <a:t>や非競争領域における製薬企業間の</a:t>
            </a:r>
            <a:r>
              <a:rPr lang="ja-JP" altLang="en-US" b="1" i="0" u="sng" dirty="0">
                <a:solidFill>
                  <a:srgbClr val="00B0F0"/>
                </a:solidFill>
                <a:effectLst/>
                <a:highlight>
                  <a:srgbClr val="FFFF00"/>
                </a:highlight>
                <a:latin typeface="Arial" panose="020B0604020202020204" pitchFamily="34" charset="0"/>
              </a:rPr>
              <a:t>産産連携</a:t>
            </a:r>
            <a:r>
              <a:rPr lang="ja-JP" altLang="en-US" b="0" i="0" dirty="0">
                <a:solidFill>
                  <a:srgbClr val="000000"/>
                </a:solidFill>
                <a:effectLst/>
                <a:latin typeface="Arial" panose="020B0604020202020204" pitchFamily="34" charset="0"/>
              </a:rPr>
              <a:t>が</a:t>
            </a:r>
            <a:r>
              <a:rPr lang="ja-JP" altLang="en-US" b="1" i="0" u="sng" dirty="0">
                <a:solidFill>
                  <a:srgbClr val="00B0F0"/>
                </a:solidFill>
                <a:effectLst/>
                <a:latin typeface="Arial" panose="020B0604020202020204" pitchFamily="34" charset="0"/>
              </a:rPr>
              <a:t>益々重要な役割を担う</a:t>
            </a:r>
            <a:r>
              <a:rPr lang="ja-JP" altLang="en-US" b="0" i="0" dirty="0">
                <a:solidFill>
                  <a:srgbClr val="000000"/>
                </a:solidFill>
                <a:effectLst/>
                <a:latin typeface="Arial" panose="020B0604020202020204" pitchFamily="34" charset="0"/>
              </a:rPr>
              <a:t>ことが期待されています。</a:t>
            </a:r>
            <a:endParaRPr kumimoji="1" lang="ja-JP" altLang="en-US" dirty="0"/>
          </a:p>
        </p:txBody>
      </p:sp>
      <p:sp>
        <p:nvSpPr>
          <p:cNvPr id="4" name="テキスト ボックス 3">
            <a:extLst>
              <a:ext uri="{FF2B5EF4-FFF2-40B4-BE49-F238E27FC236}">
                <a16:creationId xmlns:a16="http://schemas.microsoft.com/office/drawing/2014/main" id="{4D025CFF-7D03-409E-A1DA-09A6BFD7A63D}"/>
              </a:ext>
            </a:extLst>
          </p:cNvPr>
          <p:cNvSpPr txBox="1"/>
          <p:nvPr/>
        </p:nvSpPr>
        <p:spPr>
          <a:xfrm>
            <a:off x="887946" y="3573016"/>
            <a:ext cx="8130108" cy="2308324"/>
          </a:xfrm>
          <a:prstGeom prst="rect">
            <a:avLst/>
          </a:prstGeom>
          <a:noFill/>
          <a:ln w="38100">
            <a:solidFill>
              <a:schemeClr val="tx1"/>
            </a:solidFill>
          </a:ln>
        </p:spPr>
        <p:txBody>
          <a:bodyPr wrap="square" rtlCol="0">
            <a:spAutoFit/>
          </a:bodyPr>
          <a:lstStyle/>
          <a:p>
            <a:pPr algn="l"/>
            <a:r>
              <a:rPr lang="ja-JP" altLang="en-US" b="1" i="0" dirty="0">
                <a:solidFill>
                  <a:srgbClr val="FF0000"/>
                </a:solidFill>
                <a:effectLst/>
                <a:latin typeface="Arial" panose="020B0604020202020204" pitchFamily="34" charset="0"/>
              </a:rPr>
              <a:t>＜課題解決のための取組＞</a:t>
            </a:r>
            <a:endParaRPr lang="en-US" altLang="ja-JP" b="1" i="0" dirty="0">
              <a:solidFill>
                <a:srgbClr val="FF0000"/>
              </a:solidFill>
              <a:effectLst/>
              <a:latin typeface="Arial" panose="020B0604020202020204" pitchFamily="34" charset="0"/>
            </a:endParaRPr>
          </a:p>
          <a:p>
            <a:pPr algn="l"/>
            <a:r>
              <a:rPr lang="ja-JP" altLang="en-US" b="0" i="0" dirty="0">
                <a:solidFill>
                  <a:srgbClr val="000000"/>
                </a:solidFill>
                <a:effectLst/>
                <a:latin typeface="Arial" panose="020B0604020202020204" pitchFamily="34" charset="0"/>
              </a:rPr>
              <a:t>こうした状況を踏まえて、センターはこのような連携に係る研究開発プロジェクトの業界側の代表として、企画立案や運営管理等を新業務として追加し、</a:t>
            </a:r>
            <a:r>
              <a:rPr lang="ja-JP" altLang="en-US" b="1" i="0" u="sng" dirty="0">
                <a:solidFill>
                  <a:srgbClr val="00B0F0"/>
                </a:solidFill>
                <a:effectLst/>
                <a:latin typeface="Arial" panose="020B0604020202020204" pitchFamily="34" charset="0"/>
              </a:rPr>
              <a:t>名称を「新薬・未承認薬等研究開発支援センター」に改称し、</a:t>
            </a:r>
            <a:r>
              <a:rPr lang="en-US" altLang="ja-JP" b="1" i="0" u="sng" dirty="0">
                <a:solidFill>
                  <a:srgbClr val="00B0F0"/>
                </a:solidFill>
                <a:effectLst/>
                <a:latin typeface="Arial" panose="020B0604020202020204" pitchFamily="34" charset="0"/>
              </a:rPr>
              <a:t>2020</a:t>
            </a:r>
            <a:r>
              <a:rPr lang="ja-JP" altLang="en-US" b="1" i="0" u="sng" dirty="0">
                <a:solidFill>
                  <a:srgbClr val="00B0F0"/>
                </a:solidFill>
                <a:effectLst/>
                <a:latin typeface="Arial" panose="020B0604020202020204" pitchFamily="34" charset="0"/>
              </a:rPr>
              <a:t>年</a:t>
            </a:r>
            <a:r>
              <a:rPr lang="en-US" altLang="ja-JP" b="1" i="0" u="sng" dirty="0">
                <a:solidFill>
                  <a:srgbClr val="00B0F0"/>
                </a:solidFill>
                <a:effectLst/>
                <a:latin typeface="Arial" panose="020B0604020202020204" pitchFamily="34" charset="0"/>
              </a:rPr>
              <a:t>4</a:t>
            </a:r>
            <a:r>
              <a:rPr lang="ja-JP" altLang="en-US" b="1" i="0" u="sng" dirty="0">
                <a:solidFill>
                  <a:srgbClr val="00B0F0"/>
                </a:solidFill>
                <a:effectLst/>
                <a:latin typeface="Arial" panose="020B0604020202020204" pitchFamily="34" charset="0"/>
              </a:rPr>
              <a:t>月より活動を開始</a:t>
            </a:r>
            <a:r>
              <a:rPr lang="ja-JP" altLang="en-US" b="0" i="0" dirty="0">
                <a:solidFill>
                  <a:srgbClr val="000000"/>
                </a:solidFill>
                <a:effectLst/>
                <a:latin typeface="Arial" panose="020B0604020202020204" pitchFamily="34" charset="0"/>
              </a:rPr>
              <a:t>しました。</a:t>
            </a:r>
            <a:endParaRPr lang="en-US" altLang="ja-JP" b="0" i="0" dirty="0">
              <a:solidFill>
                <a:srgbClr val="000000"/>
              </a:solidFill>
              <a:effectLst/>
              <a:latin typeface="Arial" panose="020B0604020202020204" pitchFamily="34" charset="0"/>
            </a:endParaRPr>
          </a:p>
          <a:p>
            <a:pPr algn="l"/>
            <a:endParaRPr lang="ja-JP" altLang="en-US" b="0" i="0" dirty="0">
              <a:solidFill>
                <a:srgbClr val="000000"/>
              </a:solidFill>
              <a:effectLst/>
              <a:latin typeface="Arial" panose="020B0604020202020204" pitchFamily="34" charset="0"/>
            </a:endParaRPr>
          </a:p>
          <a:p>
            <a:pPr algn="l"/>
            <a:r>
              <a:rPr lang="ja-JP" altLang="en-US" b="0" i="0" dirty="0">
                <a:solidFill>
                  <a:srgbClr val="000000"/>
                </a:solidFill>
                <a:effectLst/>
                <a:latin typeface="Arial" panose="020B0604020202020204" pitchFamily="34" charset="0"/>
              </a:rPr>
              <a:t>センターは未承認薬等の研究開発・承認取得に対する支援に加え、業界一体の創薬プロジェクトを推進することにより、国民の保健・医療の向上に寄与し我国の医療のさらなる充実に貢献できるよう努めてまいります。</a:t>
            </a:r>
          </a:p>
        </p:txBody>
      </p:sp>
    </p:spTree>
    <p:extLst>
      <p:ext uri="{BB962C8B-B14F-4D97-AF65-F5344CB8AC3E}">
        <p14:creationId xmlns:p14="http://schemas.microsoft.com/office/powerpoint/2010/main" val="1788853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テキスト&#10;&#10;中程度の精度で自動的に生成された説明">
            <a:extLst>
              <a:ext uri="{FF2B5EF4-FFF2-40B4-BE49-F238E27FC236}">
                <a16:creationId xmlns:a16="http://schemas.microsoft.com/office/drawing/2014/main" id="{FF2354A3-05E0-4DC1-91FA-1321A5A43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 y="79344"/>
            <a:ext cx="9709150" cy="6699312"/>
          </a:xfrm>
          <a:prstGeom prst="rect">
            <a:avLst/>
          </a:prstGeom>
          <a:noFill/>
        </p:spPr>
      </p:pic>
      <p:sp>
        <p:nvSpPr>
          <p:cNvPr id="4" name="スライド番号プレースホルダー 3" hidden="1">
            <a:extLst>
              <a:ext uri="{FF2B5EF4-FFF2-40B4-BE49-F238E27FC236}">
                <a16:creationId xmlns:a16="http://schemas.microsoft.com/office/drawing/2014/main" id="{E731F92E-6CAA-4C8E-982D-82765284A898}"/>
              </a:ext>
            </a:extLst>
          </p:cNvPr>
          <p:cNvSpPr>
            <a:spLocks noGrp="1"/>
          </p:cNvSpPr>
          <p:nvPr>
            <p:ph type="sldNum" sz="quarter" idx="12"/>
          </p:nvPr>
        </p:nvSpPr>
        <p:spPr/>
        <p:txBody>
          <a:bodyPr/>
          <a:lstStyle/>
          <a:p>
            <a:pPr>
              <a:spcAft>
                <a:spcPts val="600"/>
              </a:spcAft>
            </a:pPr>
            <a:fld id="{D2E372F6-EEED-45FA-B465-46C5DBC663B5}" type="slidenum">
              <a:rPr lang="ja-JP" altLang="en-US" smtClean="0">
                <a:solidFill>
                  <a:prstClr val="black">
                    <a:tint val="75000"/>
                  </a:prstClr>
                </a:solidFill>
              </a:rPr>
              <a:pPr>
                <a:spcAft>
                  <a:spcPts val="600"/>
                </a:spcAft>
              </a:pPr>
              <a:t>22</a:t>
            </a:fld>
            <a:endParaRPr lang="ja-JP" altLang="en-US">
              <a:solidFill>
                <a:prstClr val="black">
                  <a:tint val="75000"/>
                </a:prstClr>
              </a:solidFill>
            </a:endParaRPr>
          </a:p>
        </p:txBody>
      </p:sp>
    </p:spTree>
    <p:extLst>
      <p:ext uri="{BB962C8B-B14F-4D97-AF65-F5344CB8AC3E}">
        <p14:creationId xmlns:p14="http://schemas.microsoft.com/office/powerpoint/2010/main" val="852407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Web サイト&#10;&#10;自動的に生成された説明">
            <a:extLst>
              <a:ext uri="{FF2B5EF4-FFF2-40B4-BE49-F238E27FC236}">
                <a16:creationId xmlns:a16="http://schemas.microsoft.com/office/drawing/2014/main" id="{2F1038A5-A8C4-469E-926F-69C8C9097C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 y="200708"/>
            <a:ext cx="9709150" cy="6456584"/>
          </a:xfrm>
          <a:prstGeom prst="rect">
            <a:avLst/>
          </a:prstGeom>
          <a:noFill/>
        </p:spPr>
      </p:pic>
      <p:sp>
        <p:nvSpPr>
          <p:cNvPr id="3" name="スライド番号プレースホルダー 2" hidden="1">
            <a:extLst>
              <a:ext uri="{FF2B5EF4-FFF2-40B4-BE49-F238E27FC236}">
                <a16:creationId xmlns:a16="http://schemas.microsoft.com/office/drawing/2014/main" id="{D84F133C-D5D6-4D6D-83E4-1190EBEBE935}"/>
              </a:ext>
            </a:extLst>
          </p:cNvPr>
          <p:cNvSpPr>
            <a:spLocks noGrp="1"/>
          </p:cNvSpPr>
          <p:nvPr>
            <p:ph type="sldNum" sz="quarter" idx="12"/>
          </p:nvPr>
        </p:nvSpPr>
        <p:spPr/>
        <p:txBody>
          <a:bodyPr/>
          <a:lstStyle/>
          <a:p>
            <a:pPr>
              <a:spcAft>
                <a:spcPts val="600"/>
              </a:spcAft>
              <a:defRPr/>
            </a:pPr>
            <a:fld id="{D495A53C-0D8A-401F-96A4-FDEC6434F79C}" type="slidenum">
              <a:rPr lang="en-US" altLang="ja-JP" smtClean="0">
                <a:solidFill>
                  <a:prstClr val="black">
                    <a:tint val="75000"/>
                  </a:prstClr>
                </a:solidFill>
              </a:rPr>
              <a:pPr>
                <a:spcAft>
                  <a:spcPts val="600"/>
                </a:spcAft>
                <a:defRPr/>
              </a:pPr>
              <a:t>23</a:t>
            </a:fld>
            <a:endParaRPr lang="en-US" altLang="ja-JP">
              <a:solidFill>
                <a:prstClr val="black">
                  <a:tint val="75000"/>
                </a:prstClr>
              </a:solidFill>
            </a:endParaRPr>
          </a:p>
        </p:txBody>
      </p:sp>
    </p:spTree>
    <p:extLst>
      <p:ext uri="{BB962C8B-B14F-4D97-AF65-F5344CB8AC3E}">
        <p14:creationId xmlns:p14="http://schemas.microsoft.com/office/powerpoint/2010/main" val="863315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12F24F03-841B-4500-8FA8-90D75059D6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 y="297801"/>
            <a:ext cx="9709150" cy="6262399"/>
          </a:xfrm>
          <a:prstGeom prst="rect">
            <a:avLst/>
          </a:prstGeom>
          <a:noFill/>
        </p:spPr>
      </p:pic>
      <p:sp>
        <p:nvSpPr>
          <p:cNvPr id="4" name="スライド番号プレースホルダー 3" hidden="1">
            <a:extLst>
              <a:ext uri="{FF2B5EF4-FFF2-40B4-BE49-F238E27FC236}">
                <a16:creationId xmlns:a16="http://schemas.microsoft.com/office/drawing/2014/main" id="{430ED0CD-2A9E-439B-A140-B86099E3387A}"/>
              </a:ext>
            </a:extLst>
          </p:cNvPr>
          <p:cNvSpPr>
            <a:spLocks noGrp="1"/>
          </p:cNvSpPr>
          <p:nvPr>
            <p:ph type="sldNum" sz="quarter" idx="12"/>
          </p:nvPr>
        </p:nvSpPr>
        <p:spPr/>
        <p:txBody>
          <a:bodyPr/>
          <a:lstStyle/>
          <a:p>
            <a:pPr>
              <a:spcAft>
                <a:spcPts val="600"/>
              </a:spcAft>
            </a:pPr>
            <a:fld id="{D2E372F6-EEED-45FA-B465-46C5DBC663B5}" type="slidenum">
              <a:rPr lang="ja-JP" altLang="en-US" smtClean="0">
                <a:solidFill>
                  <a:prstClr val="black">
                    <a:tint val="75000"/>
                  </a:prstClr>
                </a:solidFill>
              </a:rPr>
              <a:pPr>
                <a:spcAft>
                  <a:spcPts val="600"/>
                </a:spcAft>
              </a:pPr>
              <a:t>24</a:t>
            </a:fld>
            <a:endParaRPr lang="ja-JP" altLang="en-US">
              <a:solidFill>
                <a:prstClr val="black">
                  <a:tint val="75000"/>
                </a:prstClr>
              </a:solidFill>
            </a:endParaRPr>
          </a:p>
        </p:txBody>
      </p:sp>
    </p:spTree>
    <p:extLst>
      <p:ext uri="{BB962C8B-B14F-4D97-AF65-F5344CB8AC3E}">
        <p14:creationId xmlns:p14="http://schemas.microsoft.com/office/powerpoint/2010/main" val="43090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テキスト, アプリケーション, メール&#10;&#10;自動的に生成された説明">
            <a:extLst>
              <a:ext uri="{FF2B5EF4-FFF2-40B4-BE49-F238E27FC236}">
                <a16:creationId xmlns:a16="http://schemas.microsoft.com/office/drawing/2014/main" id="{D1789FCF-B421-4DCD-9BAE-DAA3527C63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 y="127890"/>
            <a:ext cx="9709150" cy="6602221"/>
          </a:xfrm>
          <a:prstGeom prst="rect">
            <a:avLst/>
          </a:prstGeom>
          <a:noFill/>
        </p:spPr>
      </p:pic>
      <p:sp>
        <p:nvSpPr>
          <p:cNvPr id="4" name="スライド番号プレースホルダー 3" hidden="1">
            <a:extLst>
              <a:ext uri="{FF2B5EF4-FFF2-40B4-BE49-F238E27FC236}">
                <a16:creationId xmlns:a16="http://schemas.microsoft.com/office/drawing/2014/main" id="{67B47EC7-21AD-49E8-80E4-293AE93C8EC2}"/>
              </a:ext>
            </a:extLst>
          </p:cNvPr>
          <p:cNvSpPr>
            <a:spLocks noGrp="1"/>
          </p:cNvSpPr>
          <p:nvPr>
            <p:ph type="sldNum" sz="quarter" idx="12"/>
          </p:nvPr>
        </p:nvSpPr>
        <p:spPr/>
        <p:txBody>
          <a:bodyPr/>
          <a:lstStyle/>
          <a:p>
            <a:pPr>
              <a:spcAft>
                <a:spcPts val="600"/>
              </a:spcAft>
            </a:pPr>
            <a:fld id="{D2E372F6-EEED-45FA-B465-46C5DBC663B5}" type="slidenum">
              <a:rPr lang="ja-JP" altLang="en-US" smtClean="0">
                <a:solidFill>
                  <a:prstClr val="black">
                    <a:tint val="75000"/>
                  </a:prstClr>
                </a:solidFill>
              </a:rPr>
              <a:pPr>
                <a:spcAft>
                  <a:spcPts val="600"/>
                </a:spcAft>
              </a:pPr>
              <a:t>25</a:t>
            </a:fld>
            <a:endParaRPr lang="ja-JP" altLang="en-US">
              <a:solidFill>
                <a:prstClr val="black">
                  <a:tint val="75000"/>
                </a:prstClr>
              </a:solidFill>
            </a:endParaRPr>
          </a:p>
        </p:txBody>
      </p:sp>
    </p:spTree>
    <p:extLst>
      <p:ext uri="{BB962C8B-B14F-4D97-AF65-F5344CB8AC3E}">
        <p14:creationId xmlns:p14="http://schemas.microsoft.com/office/powerpoint/2010/main" val="4107170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644344" y="318764"/>
            <a:ext cx="8863229" cy="523174"/>
          </a:xfrm>
          <a:prstGeom prst="rect">
            <a:avLst/>
          </a:prstGeom>
          <a:solidFill>
            <a:schemeClr val="accent6">
              <a:lumMod val="40000"/>
              <a:lumOff val="60000"/>
            </a:schemeClr>
          </a:solidFill>
          <a:ln>
            <a:solidFill>
              <a:schemeClr val="accent2"/>
            </a:solidFill>
          </a:ln>
        </p:spPr>
        <p:txBody>
          <a:bodyPr wrap="none" lIns="91393" tIns="45697" rIns="91393" bIns="45697" rtlCol="0">
            <a:spAutoFit/>
          </a:bodyPr>
          <a:lstStyle/>
          <a:p>
            <a:pPr defTabSz="914228" fontAlgn="auto">
              <a:spcBef>
                <a:spcPts val="0"/>
              </a:spcBef>
              <a:spcAft>
                <a:spcPts val="0"/>
              </a:spcAft>
              <a:defRPr/>
            </a:pPr>
            <a:r>
              <a:rPr lang="ja-JP" altLang="en-US" sz="2800" dirty="0">
                <a:solidFill>
                  <a:prstClr val="black"/>
                </a:solidFill>
                <a:latin typeface="Calibri"/>
                <a:ea typeface="ＭＳ Ｐゴシック"/>
              </a:rPr>
              <a:t>開発コスト９０％を削減し、開発期間を５０％に短縮可能！</a:t>
            </a:r>
          </a:p>
        </p:txBody>
      </p:sp>
      <p:sp>
        <p:nvSpPr>
          <p:cNvPr id="4" name="テキスト ボックス 3"/>
          <p:cNvSpPr txBox="1"/>
          <p:nvPr/>
        </p:nvSpPr>
        <p:spPr>
          <a:xfrm>
            <a:off x="848544" y="3510218"/>
            <a:ext cx="7488832" cy="923283"/>
          </a:xfrm>
          <a:prstGeom prst="rect">
            <a:avLst/>
          </a:prstGeom>
          <a:solidFill>
            <a:schemeClr val="accent4">
              <a:lumMod val="40000"/>
              <a:lumOff val="60000"/>
            </a:schemeClr>
          </a:solidFill>
        </p:spPr>
        <p:txBody>
          <a:bodyPr wrap="square" lIns="91393" tIns="45697" rIns="91393" bIns="45697" rtlCol="0">
            <a:spAutoFit/>
          </a:bodyPr>
          <a:lstStyle/>
          <a:p>
            <a:pPr defTabSz="914228" fontAlgn="auto">
              <a:spcBef>
                <a:spcPts val="0"/>
              </a:spcBef>
              <a:spcAft>
                <a:spcPts val="0"/>
              </a:spcAft>
              <a:defRPr/>
            </a:pPr>
            <a:r>
              <a:rPr lang="en-US" altLang="ja-JP" b="1" dirty="0">
                <a:solidFill>
                  <a:prstClr val="black"/>
                </a:solidFill>
                <a:latin typeface="Calibri"/>
                <a:ea typeface="ＭＳ Ｐゴシック"/>
              </a:rPr>
              <a:t>Redesigning trials to include fewer patients, providing </a:t>
            </a:r>
            <a:r>
              <a:rPr lang="en-US" altLang="ja-JP" b="1" dirty="0">
                <a:solidFill>
                  <a:srgbClr val="FF0000"/>
                </a:solidFill>
                <a:latin typeface="Calibri"/>
                <a:ea typeface="ＭＳ Ｐゴシック"/>
              </a:rPr>
              <a:t>conditional approval of drugs</a:t>
            </a:r>
            <a:r>
              <a:rPr lang="en-US" altLang="ja-JP" b="1" dirty="0">
                <a:solidFill>
                  <a:prstClr val="black"/>
                </a:solidFill>
                <a:latin typeface="Calibri"/>
                <a:ea typeface="ＭＳ Ｐゴシック"/>
              </a:rPr>
              <a:t>, and </a:t>
            </a:r>
            <a:r>
              <a:rPr lang="en-US" altLang="ja-JP" b="1" dirty="0">
                <a:solidFill>
                  <a:srgbClr val="FF0000"/>
                </a:solidFill>
                <a:latin typeface="Calibri"/>
                <a:ea typeface="ＭＳ Ｐゴシック"/>
              </a:rPr>
              <a:t>requiring</a:t>
            </a:r>
            <a:r>
              <a:rPr lang="ja-JP" altLang="en-US" b="1" dirty="0">
                <a:solidFill>
                  <a:srgbClr val="FF0000"/>
                </a:solidFill>
                <a:latin typeface="Calibri"/>
                <a:ea typeface="ＭＳ Ｐゴシック"/>
              </a:rPr>
              <a:t> </a:t>
            </a:r>
            <a:r>
              <a:rPr lang="en-US" altLang="ja-JP" b="1" dirty="0">
                <a:solidFill>
                  <a:srgbClr val="FF0000"/>
                </a:solidFill>
                <a:latin typeface="Calibri"/>
                <a:ea typeface="ＭＳ Ｐゴシック"/>
              </a:rPr>
              <a:t>post-marketing surveillance </a:t>
            </a:r>
            <a:r>
              <a:rPr lang="en-US" altLang="ja-JP" b="1" dirty="0">
                <a:solidFill>
                  <a:prstClr val="black"/>
                </a:solidFill>
                <a:latin typeface="Calibri"/>
                <a:ea typeface="ＭＳ Ｐゴシック"/>
              </a:rPr>
              <a:t>could have a profound effect, allowing smaller development programs to achieve greater success.</a:t>
            </a:r>
            <a:endParaRPr lang="ja-JP" altLang="en-US" b="1" dirty="0">
              <a:solidFill>
                <a:prstClr val="black"/>
              </a:solidFill>
              <a:latin typeface="Calibri"/>
              <a:ea typeface="ＭＳ Ｐゴシック"/>
            </a:endParaRPr>
          </a:p>
        </p:txBody>
      </p:sp>
      <p:sp>
        <p:nvSpPr>
          <p:cNvPr id="5" name="テキスト ボックス 4"/>
          <p:cNvSpPr txBox="1"/>
          <p:nvPr/>
        </p:nvSpPr>
        <p:spPr>
          <a:xfrm>
            <a:off x="848544" y="2328824"/>
            <a:ext cx="7488832" cy="923283"/>
          </a:xfrm>
          <a:prstGeom prst="rect">
            <a:avLst/>
          </a:prstGeom>
          <a:solidFill>
            <a:schemeClr val="accent4">
              <a:lumMod val="40000"/>
              <a:lumOff val="60000"/>
            </a:schemeClr>
          </a:solidFill>
        </p:spPr>
        <p:txBody>
          <a:bodyPr wrap="square" lIns="91393" tIns="45697" rIns="91393" bIns="45697" rtlCol="0">
            <a:spAutoFit/>
          </a:bodyPr>
          <a:lstStyle/>
          <a:p>
            <a:pPr defTabSz="914228" fontAlgn="auto">
              <a:spcBef>
                <a:spcPts val="0"/>
              </a:spcBef>
              <a:spcAft>
                <a:spcPts val="0"/>
              </a:spcAft>
              <a:defRPr/>
            </a:pPr>
            <a:r>
              <a:rPr lang="en-US" altLang="ja-JP" b="1" dirty="0">
                <a:solidFill>
                  <a:prstClr val="black"/>
                </a:solidFill>
                <a:latin typeface="Calibri"/>
                <a:ea typeface="ＭＳ Ｐゴシック"/>
              </a:rPr>
              <a:t>We estimate that development </a:t>
            </a:r>
            <a:r>
              <a:rPr lang="en-US" altLang="ja-JP" b="1" dirty="0">
                <a:solidFill>
                  <a:srgbClr val="FF0000"/>
                </a:solidFill>
                <a:latin typeface="Calibri"/>
                <a:ea typeface="ＭＳ Ｐゴシック"/>
              </a:rPr>
              <a:t>costs for drugs could be reduced by as much as 90%, and the time required by 50%</a:t>
            </a:r>
            <a:r>
              <a:rPr lang="en-US" altLang="ja-JP" b="1" dirty="0">
                <a:solidFill>
                  <a:prstClr val="black"/>
                </a:solidFill>
                <a:latin typeface="Calibri"/>
                <a:ea typeface="ＭＳ Ｐゴシック"/>
              </a:rPr>
              <a:t>, if the threshold for initial </a:t>
            </a:r>
            <a:r>
              <a:rPr lang="en-US" altLang="ja-JP" b="1" dirty="0">
                <a:solidFill>
                  <a:srgbClr val="FF0000"/>
                </a:solidFill>
                <a:latin typeface="Calibri"/>
                <a:ea typeface="ＭＳ Ｐゴシック"/>
              </a:rPr>
              <a:t>approval were defined in terms of efficacy and fundamental safety</a:t>
            </a:r>
            <a:r>
              <a:rPr lang="en-US" altLang="ja-JP" b="1" dirty="0">
                <a:solidFill>
                  <a:prstClr val="black"/>
                </a:solidFill>
                <a:latin typeface="Calibri"/>
                <a:ea typeface="ＭＳ Ｐゴシック"/>
              </a:rPr>
              <a:t>.</a:t>
            </a:r>
            <a:endParaRPr lang="ja-JP" altLang="en-US" b="1" dirty="0">
              <a:solidFill>
                <a:prstClr val="black"/>
              </a:solidFill>
              <a:latin typeface="Calibri"/>
              <a:ea typeface="ＭＳ Ｐゴシック"/>
            </a:endParaRPr>
          </a:p>
        </p:txBody>
      </p:sp>
      <p:sp>
        <p:nvSpPr>
          <p:cNvPr id="6" name="テキスト ボックス 5"/>
          <p:cNvSpPr txBox="1"/>
          <p:nvPr/>
        </p:nvSpPr>
        <p:spPr>
          <a:xfrm>
            <a:off x="848544" y="4725144"/>
            <a:ext cx="7488832" cy="1754280"/>
          </a:xfrm>
          <a:prstGeom prst="rect">
            <a:avLst/>
          </a:prstGeom>
          <a:solidFill>
            <a:schemeClr val="accent4">
              <a:lumMod val="40000"/>
              <a:lumOff val="60000"/>
            </a:schemeClr>
          </a:solidFill>
        </p:spPr>
        <p:txBody>
          <a:bodyPr wrap="square" lIns="91393" tIns="45697" rIns="91393" bIns="45697" rtlCol="0">
            <a:spAutoFit/>
          </a:bodyPr>
          <a:lstStyle/>
          <a:p>
            <a:pPr defTabSz="914228" fontAlgn="auto">
              <a:spcBef>
                <a:spcPts val="0"/>
              </a:spcBef>
              <a:spcAft>
                <a:spcPts val="0"/>
              </a:spcAft>
              <a:defRPr/>
            </a:pPr>
            <a:r>
              <a:rPr lang="en-US" altLang="ja-JP" b="1" dirty="0">
                <a:solidFill>
                  <a:prstClr val="black"/>
                </a:solidFill>
                <a:latin typeface="Calibri"/>
                <a:ea typeface="ＭＳ Ｐゴシック"/>
              </a:rPr>
              <a:t>Cutting costs and time, while requiring </a:t>
            </a:r>
            <a:r>
              <a:rPr lang="en-US" altLang="ja-JP" b="1" dirty="0">
                <a:solidFill>
                  <a:srgbClr val="FF0000"/>
                </a:solidFill>
                <a:latin typeface="Calibri"/>
                <a:ea typeface="ＭＳ Ｐゴシック"/>
              </a:rPr>
              <a:t>high-quality and transparent patient registries for independent safety monitoring</a:t>
            </a:r>
            <a:r>
              <a:rPr lang="en-US" altLang="ja-JP" b="1" dirty="0">
                <a:solidFill>
                  <a:prstClr val="black"/>
                </a:solidFill>
                <a:latin typeface="Calibri"/>
                <a:ea typeface="ＭＳ Ｐゴシック"/>
              </a:rPr>
              <a:t>, would be a more informative and cost-effective approach. With the widespread adoption of </a:t>
            </a:r>
            <a:r>
              <a:rPr lang="en-US" altLang="ja-JP" b="1" dirty="0">
                <a:solidFill>
                  <a:srgbClr val="FF0000"/>
                </a:solidFill>
                <a:latin typeface="Calibri"/>
                <a:ea typeface="ＭＳ Ｐゴシック"/>
              </a:rPr>
              <a:t>electronic health records and the introduction of many low-cost data-analysis tools</a:t>
            </a:r>
            <a:r>
              <a:rPr lang="en-US" altLang="ja-JP" b="1" dirty="0">
                <a:solidFill>
                  <a:prstClr val="black"/>
                </a:solidFill>
                <a:latin typeface="Calibri"/>
                <a:ea typeface="ＭＳ Ｐゴシック"/>
              </a:rPr>
              <a:t>, it is now feasible to develop mandatory post-marketing surveillance programs that make thousand-patient trials obsolete.</a:t>
            </a:r>
            <a:endParaRPr lang="ja-JP" altLang="en-US" b="1" dirty="0">
              <a:solidFill>
                <a:prstClr val="black"/>
              </a:solidFill>
              <a:latin typeface="Calibri"/>
              <a:ea typeface="ＭＳ Ｐゴシック"/>
            </a:endParaRPr>
          </a:p>
        </p:txBody>
      </p:sp>
      <p:sp>
        <p:nvSpPr>
          <p:cNvPr id="8" name="テキスト ボックス 7"/>
          <p:cNvSpPr txBox="1"/>
          <p:nvPr/>
        </p:nvSpPr>
        <p:spPr>
          <a:xfrm>
            <a:off x="644344" y="922352"/>
            <a:ext cx="8776667" cy="523174"/>
          </a:xfrm>
          <a:prstGeom prst="rect">
            <a:avLst/>
          </a:prstGeom>
          <a:solidFill>
            <a:schemeClr val="accent6">
              <a:lumMod val="40000"/>
              <a:lumOff val="60000"/>
            </a:schemeClr>
          </a:solidFill>
          <a:ln>
            <a:solidFill>
              <a:schemeClr val="accent2"/>
            </a:solidFill>
          </a:ln>
        </p:spPr>
        <p:txBody>
          <a:bodyPr wrap="none" lIns="91393" tIns="45697" rIns="91393" bIns="45697" rtlCol="0">
            <a:spAutoFit/>
          </a:bodyPr>
          <a:lstStyle/>
          <a:p>
            <a:pPr defTabSz="914228" fontAlgn="auto">
              <a:spcBef>
                <a:spcPts val="0"/>
              </a:spcBef>
              <a:spcAft>
                <a:spcPts val="0"/>
              </a:spcAft>
              <a:defRPr/>
            </a:pPr>
            <a:r>
              <a:rPr lang="ja-JP" altLang="en-US" sz="2800" dirty="0">
                <a:solidFill>
                  <a:prstClr val="black"/>
                </a:solidFill>
                <a:latin typeface="Calibri"/>
                <a:ea typeface="ＭＳ Ｐゴシック"/>
              </a:rPr>
              <a:t>「条件付き承認」と「市販後調査」を前提とした開発合理化</a:t>
            </a:r>
          </a:p>
        </p:txBody>
      </p:sp>
      <p:sp>
        <p:nvSpPr>
          <p:cNvPr id="9" name="テキスト ボックス 8"/>
          <p:cNvSpPr txBox="1"/>
          <p:nvPr/>
        </p:nvSpPr>
        <p:spPr>
          <a:xfrm>
            <a:off x="644344" y="1512095"/>
            <a:ext cx="8664457" cy="523174"/>
          </a:xfrm>
          <a:prstGeom prst="rect">
            <a:avLst/>
          </a:prstGeom>
          <a:solidFill>
            <a:schemeClr val="accent6">
              <a:lumMod val="40000"/>
              <a:lumOff val="60000"/>
            </a:schemeClr>
          </a:solidFill>
          <a:ln>
            <a:solidFill>
              <a:schemeClr val="accent2"/>
            </a:solidFill>
          </a:ln>
        </p:spPr>
        <p:txBody>
          <a:bodyPr wrap="none" lIns="91393" tIns="45697" rIns="91393" bIns="45697" rtlCol="0">
            <a:spAutoFit/>
          </a:bodyPr>
          <a:lstStyle/>
          <a:p>
            <a:pPr defTabSz="914228" fontAlgn="auto">
              <a:spcBef>
                <a:spcPts val="0"/>
              </a:spcBef>
              <a:spcAft>
                <a:spcPts val="0"/>
              </a:spcAft>
              <a:defRPr/>
            </a:pPr>
            <a:r>
              <a:rPr lang="ja-JP" altLang="en-US" sz="2800" dirty="0">
                <a:solidFill>
                  <a:prstClr val="black"/>
                </a:solidFill>
                <a:latin typeface="Calibri"/>
                <a:ea typeface="ＭＳ Ｐゴシック"/>
              </a:rPr>
              <a:t>高い質の患者レジストリー、電子診療情報の活用が有望</a:t>
            </a:r>
          </a:p>
        </p:txBody>
      </p:sp>
      <p:sp>
        <p:nvSpPr>
          <p:cNvPr id="10" name="テキスト ボックス 9"/>
          <p:cNvSpPr txBox="1"/>
          <p:nvPr/>
        </p:nvSpPr>
        <p:spPr>
          <a:xfrm>
            <a:off x="200472" y="332657"/>
            <a:ext cx="494012" cy="461647"/>
          </a:xfrm>
          <a:prstGeom prst="rect">
            <a:avLst/>
          </a:prstGeom>
          <a:noFill/>
        </p:spPr>
        <p:txBody>
          <a:bodyPr wrap="none" lIns="91423" tIns="45711" rIns="91423" bIns="45711" rtlCol="0">
            <a:spAutoFit/>
          </a:bodyPr>
          <a:lstStyle/>
          <a:p>
            <a:pPr defTabSz="914228" fontAlgn="auto">
              <a:spcBef>
                <a:spcPts val="0"/>
              </a:spcBef>
              <a:spcAft>
                <a:spcPts val="0"/>
              </a:spcAft>
              <a:defRPr/>
            </a:pPr>
            <a:r>
              <a:rPr lang="ja-JP" altLang="en-US" sz="2400" b="1" dirty="0">
                <a:solidFill>
                  <a:prstClr val="black"/>
                </a:solidFill>
                <a:latin typeface="Calibri"/>
              </a:rPr>
              <a:t>①</a:t>
            </a:r>
          </a:p>
        </p:txBody>
      </p:sp>
      <p:sp>
        <p:nvSpPr>
          <p:cNvPr id="12" name="テキスト ボックス 11"/>
          <p:cNvSpPr txBox="1"/>
          <p:nvPr/>
        </p:nvSpPr>
        <p:spPr>
          <a:xfrm>
            <a:off x="200472" y="908721"/>
            <a:ext cx="494012" cy="461647"/>
          </a:xfrm>
          <a:prstGeom prst="rect">
            <a:avLst/>
          </a:prstGeom>
          <a:noFill/>
        </p:spPr>
        <p:txBody>
          <a:bodyPr wrap="none" lIns="91423" tIns="45711" rIns="91423" bIns="45711" rtlCol="0">
            <a:spAutoFit/>
          </a:bodyPr>
          <a:lstStyle/>
          <a:p>
            <a:pPr defTabSz="914228" fontAlgn="auto">
              <a:spcBef>
                <a:spcPts val="0"/>
              </a:spcBef>
              <a:spcAft>
                <a:spcPts val="0"/>
              </a:spcAft>
              <a:defRPr/>
            </a:pPr>
            <a:r>
              <a:rPr lang="ja-JP" altLang="en-US" sz="2400" b="1" dirty="0">
                <a:solidFill>
                  <a:prstClr val="black"/>
                </a:solidFill>
                <a:latin typeface="Calibri"/>
              </a:rPr>
              <a:t>②</a:t>
            </a:r>
          </a:p>
        </p:txBody>
      </p:sp>
      <p:sp>
        <p:nvSpPr>
          <p:cNvPr id="13" name="テキスト ボックス 12"/>
          <p:cNvSpPr txBox="1"/>
          <p:nvPr/>
        </p:nvSpPr>
        <p:spPr>
          <a:xfrm>
            <a:off x="200472" y="1412778"/>
            <a:ext cx="494012" cy="461647"/>
          </a:xfrm>
          <a:prstGeom prst="rect">
            <a:avLst/>
          </a:prstGeom>
          <a:noFill/>
        </p:spPr>
        <p:txBody>
          <a:bodyPr wrap="none" lIns="91423" tIns="45711" rIns="91423" bIns="45711" rtlCol="0">
            <a:spAutoFit/>
          </a:bodyPr>
          <a:lstStyle/>
          <a:p>
            <a:pPr defTabSz="914228" fontAlgn="auto">
              <a:spcBef>
                <a:spcPts val="0"/>
              </a:spcBef>
              <a:spcAft>
                <a:spcPts val="0"/>
              </a:spcAft>
              <a:defRPr/>
            </a:pPr>
            <a:r>
              <a:rPr lang="ja-JP" altLang="en-US" sz="2400" b="1" dirty="0">
                <a:solidFill>
                  <a:prstClr val="black"/>
                </a:solidFill>
                <a:latin typeface="Calibri"/>
              </a:rPr>
              <a:t>③</a:t>
            </a:r>
          </a:p>
        </p:txBody>
      </p:sp>
      <p:sp>
        <p:nvSpPr>
          <p:cNvPr id="15" name="テキスト ボックス 14"/>
          <p:cNvSpPr txBox="1"/>
          <p:nvPr/>
        </p:nvSpPr>
        <p:spPr>
          <a:xfrm>
            <a:off x="8625409" y="2564904"/>
            <a:ext cx="494012" cy="461647"/>
          </a:xfrm>
          <a:prstGeom prst="rect">
            <a:avLst/>
          </a:prstGeom>
          <a:noFill/>
        </p:spPr>
        <p:txBody>
          <a:bodyPr wrap="none" lIns="91423" tIns="45711" rIns="91423" bIns="45711" rtlCol="0">
            <a:spAutoFit/>
          </a:bodyPr>
          <a:lstStyle/>
          <a:p>
            <a:pPr defTabSz="914228" fontAlgn="auto">
              <a:spcBef>
                <a:spcPts val="0"/>
              </a:spcBef>
              <a:spcAft>
                <a:spcPts val="0"/>
              </a:spcAft>
              <a:defRPr/>
            </a:pPr>
            <a:r>
              <a:rPr lang="ja-JP" altLang="en-US" sz="2400" b="1" dirty="0">
                <a:solidFill>
                  <a:prstClr val="black"/>
                </a:solidFill>
                <a:latin typeface="Calibri"/>
              </a:rPr>
              <a:t>①</a:t>
            </a:r>
          </a:p>
        </p:txBody>
      </p:sp>
      <p:sp>
        <p:nvSpPr>
          <p:cNvPr id="16" name="テキスト ボックス 15"/>
          <p:cNvSpPr txBox="1"/>
          <p:nvPr/>
        </p:nvSpPr>
        <p:spPr>
          <a:xfrm>
            <a:off x="8639452" y="3831434"/>
            <a:ext cx="494012" cy="461647"/>
          </a:xfrm>
          <a:prstGeom prst="rect">
            <a:avLst/>
          </a:prstGeom>
          <a:noFill/>
        </p:spPr>
        <p:txBody>
          <a:bodyPr wrap="none" lIns="91423" tIns="45711" rIns="91423" bIns="45711" rtlCol="0">
            <a:spAutoFit/>
          </a:bodyPr>
          <a:lstStyle/>
          <a:p>
            <a:pPr defTabSz="914228" fontAlgn="auto">
              <a:spcBef>
                <a:spcPts val="0"/>
              </a:spcBef>
              <a:spcAft>
                <a:spcPts val="0"/>
              </a:spcAft>
              <a:defRPr/>
            </a:pPr>
            <a:r>
              <a:rPr lang="ja-JP" altLang="en-US" sz="2400" b="1" dirty="0">
                <a:solidFill>
                  <a:prstClr val="black"/>
                </a:solidFill>
                <a:latin typeface="Calibri"/>
              </a:rPr>
              <a:t>②</a:t>
            </a:r>
          </a:p>
        </p:txBody>
      </p:sp>
      <p:sp>
        <p:nvSpPr>
          <p:cNvPr id="17" name="テキスト ボックス 16"/>
          <p:cNvSpPr txBox="1"/>
          <p:nvPr/>
        </p:nvSpPr>
        <p:spPr>
          <a:xfrm>
            <a:off x="8625409" y="4797152"/>
            <a:ext cx="494012" cy="461647"/>
          </a:xfrm>
          <a:prstGeom prst="rect">
            <a:avLst/>
          </a:prstGeom>
          <a:noFill/>
        </p:spPr>
        <p:txBody>
          <a:bodyPr wrap="none" lIns="91423" tIns="45711" rIns="91423" bIns="45711" rtlCol="0">
            <a:spAutoFit/>
          </a:bodyPr>
          <a:lstStyle/>
          <a:p>
            <a:pPr defTabSz="914228" fontAlgn="auto">
              <a:spcBef>
                <a:spcPts val="0"/>
              </a:spcBef>
              <a:spcAft>
                <a:spcPts val="0"/>
              </a:spcAft>
              <a:defRPr/>
            </a:pPr>
            <a:r>
              <a:rPr lang="ja-JP" altLang="en-US" sz="2400" b="1" dirty="0">
                <a:solidFill>
                  <a:prstClr val="black"/>
                </a:solidFill>
                <a:latin typeface="Calibri"/>
              </a:rPr>
              <a:t>③</a:t>
            </a:r>
          </a:p>
        </p:txBody>
      </p:sp>
    </p:spTree>
    <p:extLst>
      <p:ext uri="{BB962C8B-B14F-4D97-AF65-F5344CB8AC3E}">
        <p14:creationId xmlns:p14="http://schemas.microsoft.com/office/powerpoint/2010/main" val="2393874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4F0F8A7-3432-4304-A907-9498DB499B6B}"/>
              </a:ext>
            </a:extLst>
          </p:cNvPr>
          <p:cNvPicPr>
            <a:picLocks noChangeAspect="1"/>
          </p:cNvPicPr>
          <p:nvPr/>
        </p:nvPicPr>
        <p:blipFill>
          <a:blip r:embed="rId2"/>
          <a:stretch>
            <a:fillRect/>
          </a:stretch>
        </p:blipFill>
        <p:spPr>
          <a:xfrm>
            <a:off x="632520" y="484862"/>
            <a:ext cx="8496944" cy="6372708"/>
          </a:xfrm>
          <a:prstGeom prst="rect">
            <a:avLst/>
          </a:prstGeom>
        </p:spPr>
      </p:pic>
      <p:sp>
        <p:nvSpPr>
          <p:cNvPr id="3" name="テキスト ボックス 2">
            <a:extLst>
              <a:ext uri="{FF2B5EF4-FFF2-40B4-BE49-F238E27FC236}">
                <a16:creationId xmlns:a16="http://schemas.microsoft.com/office/drawing/2014/main" id="{7AB11901-3C11-44FD-BD16-E26884EFB6DD}"/>
              </a:ext>
            </a:extLst>
          </p:cNvPr>
          <p:cNvSpPr txBox="1"/>
          <p:nvPr/>
        </p:nvSpPr>
        <p:spPr>
          <a:xfrm>
            <a:off x="1" y="115531"/>
            <a:ext cx="7255478" cy="369314"/>
          </a:xfrm>
          <a:prstGeom prst="rect">
            <a:avLst/>
          </a:prstGeom>
          <a:solidFill>
            <a:schemeClr val="accent5">
              <a:lumMod val="20000"/>
              <a:lumOff val="80000"/>
            </a:schemeClr>
          </a:solidFill>
          <a:ln w="28575">
            <a:solidFill>
              <a:srgbClr val="C00000"/>
            </a:solidFill>
          </a:ln>
        </p:spPr>
        <p:txBody>
          <a:bodyPr wrap="none" lIns="91423" tIns="45711" rIns="91423" bIns="45711" rtlCol="0">
            <a:spAutoFit/>
          </a:bodyPr>
          <a:lstStyle/>
          <a:p>
            <a:pPr marL="0" marR="0" lvl="0" indent="0" algn="l" defTabSz="914228"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サミットシンポジウム（</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2017.10.27</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）における山中伸弥教授の講演資料より</a:t>
            </a:r>
          </a:p>
        </p:txBody>
      </p:sp>
    </p:spTree>
    <p:extLst>
      <p:ext uri="{BB962C8B-B14F-4D97-AF65-F5344CB8AC3E}">
        <p14:creationId xmlns:p14="http://schemas.microsoft.com/office/powerpoint/2010/main" val="1184406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1CBB5797-4760-4FCA-AC81-2F8C530768B6}"/>
              </a:ext>
            </a:extLst>
          </p:cNvPr>
          <p:cNvSpPr>
            <a:spLocks noGrp="1"/>
          </p:cNvSpPr>
          <p:nvPr>
            <p:ph type="title"/>
          </p:nvPr>
        </p:nvSpPr>
        <p:spPr/>
        <p:txBody>
          <a:bodyPr>
            <a:normAutofit fontScale="90000"/>
          </a:bodyPr>
          <a:lstStyle/>
          <a:p>
            <a:r>
              <a:rPr lang="en-US" altLang="ja-JP" dirty="0"/>
              <a:t>2021</a:t>
            </a:r>
            <a:r>
              <a:rPr lang="ja-JP" altLang="en-US" dirty="0"/>
              <a:t>年</a:t>
            </a:r>
            <a:r>
              <a:rPr lang="en-US" altLang="ja-JP" dirty="0"/>
              <a:t>2</a:t>
            </a:r>
            <a:r>
              <a:rPr lang="ja-JP" altLang="en-US" dirty="0"/>
              <a:t>月</a:t>
            </a:r>
            <a:r>
              <a:rPr lang="en-US" altLang="ja-JP" dirty="0"/>
              <a:t>12</a:t>
            </a:r>
            <a:r>
              <a:rPr lang="ja-JP" altLang="en-US" dirty="0"/>
              <a:t>日開催の医薬品第二部会で「特例承認」による承認を了承</a:t>
            </a:r>
          </a:p>
        </p:txBody>
      </p:sp>
      <p:sp>
        <p:nvSpPr>
          <p:cNvPr id="4" name="スライド番号プレースホルダー 3">
            <a:extLst>
              <a:ext uri="{FF2B5EF4-FFF2-40B4-BE49-F238E27FC236}">
                <a16:creationId xmlns:a16="http://schemas.microsoft.com/office/drawing/2014/main" id="{ABB4AE88-2AF3-4835-AB05-B1BE4EA56988}"/>
              </a:ext>
            </a:extLst>
          </p:cNvPr>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5</a:t>
            </a:fld>
            <a:endParaRPr lang="ja-JP" altLang="en-US">
              <a:solidFill>
                <a:prstClr val="black">
                  <a:tint val="75000"/>
                </a:prstClr>
              </a:solidFill>
            </a:endParaRPr>
          </a:p>
        </p:txBody>
      </p:sp>
      <p:pic>
        <p:nvPicPr>
          <p:cNvPr id="7" name="図 6" descr="グラフィカル ユーザー インターフェイス&#10;&#10;中程度の精度で自動的に生成された説明">
            <a:extLst>
              <a:ext uri="{FF2B5EF4-FFF2-40B4-BE49-F238E27FC236}">
                <a16:creationId xmlns:a16="http://schemas.microsoft.com/office/drawing/2014/main" id="{DC23032A-005F-49E9-BFEE-D38C3BF21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536" y="1484341"/>
            <a:ext cx="8064895" cy="5264272"/>
          </a:xfrm>
          <a:prstGeom prst="rect">
            <a:avLst/>
          </a:prstGeom>
        </p:spPr>
      </p:pic>
    </p:spTree>
    <p:extLst>
      <p:ext uri="{BB962C8B-B14F-4D97-AF65-F5344CB8AC3E}">
        <p14:creationId xmlns:p14="http://schemas.microsoft.com/office/powerpoint/2010/main" val="1708596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890C0B5F-1DA0-4F34-B9FD-6CFBBF6005E9}"/>
              </a:ext>
            </a:extLst>
          </p:cNvPr>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4" name="テキスト ボックス 3">
            <a:extLst>
              <a:ext uri="{FF2B5EF4-FFF2-40B4-BE49-F238E27FC236}">
                <a16:creationId xmlns:a16="http://schemas.microsoft.com/office/drawing/2014/main" id="{FCF4A4B9-7280-462A-9B47-06EB0924A91F}"/>
              </a:ext>
            </a:extLst>
          </p:cNvPr>
          <p:cNvSpPr txBox="1"/>
          <p:nvPr/>
        </p:nvSpPr>
        <p:spPr>
          <a:xfrm>
            <a:off x="632520" y="548679"/>
            <a:ext cx="8778180" cy="6001643"/>
          </a:xfrm>
          <a:prstGeom prst="rect">
            <a:avLst/>
          </a:prstGeom>
          <a:noFill/>
        </p:spPr>
        <p:txBody>
          <a:bodyPr wrap="square" rtlCol="0">
            <a:spAutoFit/>
          </a:bodyPr>
          <a:lstStyle/>
          <a:p>
            <a:pPr algn="l"/>
            <a:r>
              <a:rPr lang="ja-JP" altLang="en-US" sz="2400" b="0" i="0" dirty="0">
                <a:solidFill>
                  <a:srgbClr val="333333"/>
                </a:solidFill>
                <a:effectLst/>
                <a:latin typeface="segoe ui" panose="020B0502040204020203" pitchFamily="34" charset="0"/>
              </a:rPr>
              <a:t>米製薬大手ファイザーなどが申請した新型コロナウイルスのワクチンについて、薬事承認の可否を審議する厚生労働省</a:t>
            </a:r>
            <a:r>
              <a:rPr lang="ja-JP" altLang="en-US" sz="2400" b="0" i="0" dirty="0">
                <a:solidFill>
                  <a:srgbClr val="FF0000"/>
                </a:solidFill>
                <a:effectLst/>
                <a:latin typeface="segoe ui" panose="020B0502040204020203" pitchFamily="34" charset="0"/>
              </a:rPr>
              <a:t>薬事・食品衛生審議会の専門部会は</a:t>
            </a:r>
            <a:r>
              <a:rPr lang="en-US" altLang="ja-JP" sz="2400" b="0" i="0" dirty="0">
                <a:solidFill>
                  <a:srgbClr val="FF0000"/>
                </a:solidFill>
                <a:effectLst/>
                <a:latin typeface="segoe ui" panose="020B0502040204020203" pitchFamily="34" charset="0"/>
              </a:rPr>
              <a:t>12</a:t>
            </a:r>
            <a:r>
              <a:rPr lang="ja-JP" altLang="en-US" sz="2400" b="0" i="0" dirty="0">
                <a:solidFill>
                  <a:srgbClr val="FF0000"/>
                </a:solidFill>
                <a:effectLst/>
                <a:latin typeface="segoe ui" panose="020B0502040204020203" pitchFamily="34" charset="0"/>
              </a:rPr>
              <a:t>日、緊急時などの条件の下で通常よりも手続きを簡略化できる「特例承認」による承認を了承した。</a:t>
            </a:r>
            <a:endParaRPr lang="en-US" altLang="ja-JP" sz="2400" b="0" i="0" dirty="0">
              <a:solidFill>
                <a:srgbClr val="FF0000"/>
              </a:solidFill>
              <a:effectLst/>
              <a:latin typeface="segoe ui" panose="020B0502040204020203" pitchFamily="34" charset="0"/>
            </a:endParaRPr>
          </a:p>
          <a:p>
            <a:pPr algn="l"/>
            <a:endParaRPr lang="en-US" altLang="ja-JP" sz="2400" b="0" i="0" dirty="0">
              <a:solidFill>
                <a:srgbClr val="333333"/>
              </a:solidFill>
              <a:effectLst/>
              <a:latin typeface="segoe ui" panose="020B0502040204020203" pitchFamily="34" charset="0"/>
            </a:endParaRPr>
          </a:p>
          <a:p>
            <a:pPr algn="l"/>
            <a:r>
              <a:rPr lang="ja-JP" altLang="en-US" sz="2400" b="0" i="0" dirty="0">
                <a:solidFill>
                  <a:srgbClr val="333333"/>
                </a:solidFill>
                <a:effectLst/>
                <a:latin typeface="segoe ui" panose="020B0502040204020203" pitchFamily="34" charset="0"/>
              </a:rPr>
              <a:t>厚労相が</a:t>
            </a:r>
            <a:r>
              <a:rPr lang="en-US" altLang="ja-JP" sz="2400" b="0" i="0" dirty="0">
                <a:solidFill>
                  <a:srgbClr val="333333"/>
                </a:solidFill>
                <a:effectLst/>
                <a:latin typeface="segoe ui" panose="020B0502040204020203" pitchFamily="34" charset="0"/>
              </a:rPr>
              <a:t>14</a:t>
            </a:r>
            <a:r>
              <a:rPr lang="ja-JP" altLang="en-US" sz="2400" b="0" i="0" dirty="0">
                <a:solidFill>
                  <a:srgbClr val="333333"/>
                </a:solidFill>
                <a:effectLst/>
                <a:latin typeface="segoe ui" panose="020B0502040204020203" pitchFamily="34" charset="0"/>
              </a:rPr>
              <a:t>日に正式に承認する見通しで、新型コロナウイルスワクチンの承認は国内初となる。同社のワクチンは</a:t>
            </a:r>
            <a:r>
              <a:rPr lang="en-US" altLang="ja-JP" sz="2400" b="0" i="0" dirty="0">
                <a:solidFill>
                  <a:srgbClr val="333333"/>
                </a:solidFill>
                <a:effectLst/>
                <a:latin typeface="segoe ui" panose="020B0502040204020203" pitchFamily="34" charset="0"/>
              </a:rPr>
              <a:t>12</a:t>
            </a:r>
            <a:r>
              <a:rPr lang="ja-JP" altLang="en-US" sz="2400" b="0" i="0" dirty="0">
                <a:solidFill>
                  <a:srgbClr val="333333"/>
                </a:solidFill>
                <a:effectLst/>
                <a:latin typeface="segoe ui" panose="020B0502040204020203" pitchFamily="34" charset="0"/>
              </a:rPr>
              <a:t>日に国内に到着。</a:t>
            </a:r>
            <a:r>
              <a:rPr lang="en-US" altLang="ja-JP" sz="2400" b="0" i="0" dirty="0">
                <a:solidFill>
                  <a:srgbClr val="FF0000"/>
                </a:solidFill>
                <a:effectLst/>
                <a:latin typeface="segoe ui" panose="020B0502040204020203" pitchFamily="34" charset="0"/>
              </a:rPr>
              <a:t>17</a:t>
            </a:r>
            <a:r>
              <a:rPr lang="ja-JP" altLang="en-US" sz="2400" b="0" i="0" dirty="0">
                <a:solidFill>
                  <a:srgbClr val="FF0000"/>
                </a:solidFill>
                <a:effectLst/>
                <a:latin typeface="segoe ui" panose="020B0502040204020203" pitchFamily="34" charset="0"/>
              </a:rPr>
              <a:t>日にも医療従事者約</a:t>
            </a:r>
            <a:r>
              <a:rPr lang="en-US" altLang="ja-JP" sz="2400" b="0" i="0" dirty="0">
                <a:solidFill>
                  <a:srgbClr val="FF0000"/>
                </a:solidFill>
                <a:effectLst/>
                <a:latin typeface="segoe ui" panose="020B0502040204020203" pitchFamily="34" charset="0"/>
              </a:rPr>
              <a:t>1</a:t>
            </a:r>
            <a:r>
              <a:rPr lang="ja-JP" altLang="en-US" sz="2400" b="0" i="0" dirty="0">
                <a:solidFill>
                  <a:srgbClr val="FF0000"/>
                </a:solidFill>
                <a:effectLst/>
                <a:latin typeface="segoe ui" panose="020B0502040204020203" pitchFamily="34" charset="0"/>
              </a:rPr>
              <a:t>万人を対象にした先行接種が始まり</a:t>
            </a:r>
            <a:r>
              <a:rPr lang="ja-JP" altLang="en-US" sz="2400" b="0" i="0" dirty="0">
                <a:solidFill>
                  <a:srgbClr val="333333"/>
                </a:solidFill>
                <a:effectLst/>
                <a:latin typeface="segoe ui" panose="020B0502040204020203" pitchFamily="34" charset="0"/>
              </a:rPr>
              <a:t>、国内でのワクチン接種が本格化する。</a:t>
            </a:r>
          </a:p>
          <a:p>
            <a:pPr algn="l"/>
            <a:r>
              <a:rPr lang="ja-JP" altLang="en-US" sz="2400" b="0" i="0" dirty="0">
                <a:solidFill>
                  <a:srgbClr val="333333"/>
                </a:solidFill>
                <a:effectLst/>
                <a:latin typeface="segoe ui" panose="020B0502040204020203" pitchFamily="34" charset="0"/>
              </a:rPr>
              <a:t>　特例承認が了承されたのは、</a:t>
            </a:r>
            <a:r>
              <a:rPr lang="ja-JP" altLang="en-US" sz="2400" i="0" u="sng" dirty="0">
                <a:solidFill>
                  <a:srgbClr val="00B0F0"/>
                </a:solidFill>
                <a:effectLst/>
                <a:latin typeface="segoe ui" panose="020B0502040204020203" pitchFamily="34" charset="0"/>
              </a:rPr>
              <a:t>ファイザー社と独バイオ企業ビオンテックが</a:t>
            </a:r>
            <a:r>
              <a:rPr lang="ja-JP" altLang="en-US" sz="2400" i="0" u="sng" dirty="0">
                <a:solidFill>
                  <a:srgbClr val="FF0000"/>
                </a:solidFill>
                <a:effectLst/>
                <a:latin typeface="segoe ui" panose="020B0502040204020203" pitchFamily="34" charset="0"/>
              </a:rPr>
              <a:t>共同開発</a:t>
            </a:r>
            <a:r>
              <a:rPr lang="ja-JP" altLang="en-US" sz="2400" b="0" i="0" dirty="0">
                <a:solidFill>
                  <a:srgbClr val="333333"/>
                </a:solidFill>
                <a:effectLst/>
                <a:latin typeface="segoe ui" panose="020B0502040204020203" pitchFamily="34" charset="0"/>
              </a:rPr>
              <a:t>したワクチン「コミナティ」で、</a:t>
            </a:r>
            <a:r>
              <a:rPr lang="ja-JP" altLang="en-US" sz="2400" i="0" u="sng" dirty="0">
                <a:solidFill>
                  <a:srgbClr val="00B0F0"/>
                </a:solidFill>
                <a:effectLst/>
                <a:latin typeface="segoe ui" panose="020B0502040204020203" pitchFamily="34" charset="0"/>
              </a:rPr>
              <a:t>ウイルスの遺伝情報を担う</a:t>
            </a:r>
            <a:r>
              <a:rPr lang="en-US" altLang="ja-JP" sz="2400" i="0" u="sng" dirty="0">
                <a:solidFill>
                  <a:srgbClr val="00B0F0"/>
                </a:solidFill>
                <a:effectLst/>
                <a:latin typeface="segoe ui" panose="020B0502040204020203" pitchFamily="34" charset="0"/>
              </a:rPr>
              <a:t>RNA</a:t>
            </a:r>
            <a:r>
              <a:rPr lang="ja-JP" altLang="en-US" sz="2400" i="0" u="sng" dirty="0">
                <a:solidFill>
                  <a:srgbClr val="00B0F0"/>
                </a:solidFill>
                <a:effectLst/>
                <a:latin typeface="segoe ui" panose="020B0502040204020203" pitchFamily="34" charset="0"/>
              </a:rPr>
              <a:t>（リボ核酸）の一部を体内に入れ、抗体を作る</a:t>
            </a:r>
            <a:r>
              <a:rPr lang="ja-JP" altLang="en-US" sz="2400" i="0" u="sng" dirty="0">
                <a:solidFill>
                  <a:srgbClr val="FF0000"/>
                </a:solidFill>
                <a:effectLst/>
                <a:latin typeface="segoe ui" panose="020B0502040204020203" pitchFamily="34" charset="0"/>
              </a:rPr>
              <a:t>新しいタイプのワクチン</a:t>
            </a:r>
            <a:r>
              <a:rPr lang="ja-JP" altLang="en-US" sz="2400" b="0" i="0" dirty="0">
                <a:solidFill>
                  <a:srgbClr val="333333"/>
                </a:solidFill>
                <a:effectLst/>
                <a:latin typeface="segoe ui" panose="020B0502040204020203" pitchFamily="34" charset="0"/>
              </a:rPr>
              <a:t>。</a:t>
            </a:r>
            <a:endParaRPr lang="en-US" altLang="ja-JP" sz="2400" b="0" i="0" dirty="0">
              <a:solidFill>
                <a:srgbClr val="333333"/>
              </a:solidFill>
              <a:effectLst/>
              <a:latin typeface="segoe ui" panose="020B0502040204020203" pitchFamily="34" charset="0"/>
            </a:endParaRPr>
          </a:p>
          <a:p>
            <a:pPr algn="l"/>
            <a:r>
              <a:rPr lang="en-US" altLang="ja-JP" sz="2400" b="0" i="0" dirty="0">
                <a:solidFill>
                  <a:srgbClr val="333333"/>
                </a:solidFill>
                <a:effectLst/>
                <a:latin typeface="segoe ui" panose="020B0502040204020203" pitchFamily="34" charset="0"/>
              </a:rPr>
              <a:t>21</a:t>
            </a:r>
            <a:r>
              <a:rPr lang="ja-JP" altLang="en-US" sz="2400" b="0" i="0" dirty="0">
                <a:solidFill>
                  <a:srgbClr val="333333"/>
                </a:solidFill>
                <a:effectLst/>
                <a:latin typeface="segoe ui" panose="020B0502040204020203" pitchFamily="34" charset="0"/>
              </a:rPr>
              <a:t>日間間隔をあけ、</a:t>
            </a:r>
            <a:r>
              <a:rPr lang="en-US" altLang="ja-JP" sz="2400" b="0" i="0" dirty="0">
                <a:solidFill>
                  <a:srgbClr val="333333"/>
                </a:solidFill>
                <a:effectLst/>
                <a:latin typeface="segoe ui" panose="020B0502040204020203" pitchFamily="34" charset="0"/>
              </a:rPr>
              <a:t>2</a:t>
            </a:r>
            <a:r>
              <a:rPr lang="ja-JP" altLang="en-US" sz="2400" b="0" i="0" dirty="0">
                <a:solidFill>
                  <a:srgbClr val="333333"/>
                </a:solidFill>
                <a:effectLst/>
                <a:latin typeface="segoe ui" panose="020B0502040204020203" pitchFamily="34" charset="0"/>
              </a:rPr>
              <a:t>回筋肉に注射する。ファイザー社は、米国などで約</a:t>
            </a:r>
            <a:r>
              <a:rPr lang="en-US" altLang="ja-JP" sz="2400" b="0" i="0" dirty="0">
                <a:solidFill>
                  <a:srgbClr val="333333"/>
                </a:solidFill>
                <a:effectLst/>
                <a:latin typeface="segoe ui" panose="020B0502040204020203" pitchFamily="34" charset="0"/>
              </a:rPr>
              <a:t>4</a:t>
            </a:r>
            <a:r>
              <a:rPr lang="ja-JP" altLang="en-US" sz="2400" b="0" i="0" dirty="0">
                <a:solidFill>
                  <a:srgbClr val="333333"/>
                </a:solidFill>
                <a:effectLst/>
                <a:latin typeface="segoe ui" panose="020B0502040204020203" pitchFamily="34" charset="0"/>
              </a:rPr>
              <a:t>万</a:t>
            </a:r>
            <a:r>
              <a:rPr lang="en-US" altLang="ja-JP" sz="2400" b="0" i="0" dirty="0">
                <a:solidFill>
                  <a:srgbClr val="333333"/>
                </a:solidFill>
                <a:effectLst/>
                <a:latin typeface="segoe ui" panose="020B0502040204020203" pitchFamily="34" charset="0"/>
              </a:rPr>
              <a:t>4000</a:t>
            </a:r>
            <a:r>
              <a:rPr lang="ja-JP" altLang="en-US" sz="2400" b="0" i="0" dirty="0">
                <a:solidFill>
                  <a:srgbClr val="333333"/>
                </a:solidFill>
                <a:effectLst/>
                <a:latin typeface="segoe ui" panose="020B0502040204020203" pitchFamily="34" charset="0"/>
              </a:rPr>
              <a:t>人が参加して実施された臨床試験で</a:t>
            </a:r>
            <a:r>
              <a:rPr lang="en-US" altLang="ja-JP" sz="2400" b="0" i="0" dirty="0">
                <a:solidFill>
                  <a:srgbClr val="333333"/>
                </a:solidFill>
                <a:effectLst/>
                <a:latin typeface="segoe ui" panose="020B0502040204020203" pitchFamily="34" charset="0"/>
              </a:rPr>
              <a:t>95</a:t>
            </a:r>
            <a:r>
              <a:rPr lang="ja-JP" altLang="en-US" sz="2400" b="0" i="0" dirty="0">
                <a:solidFill>
                  <a:srgbClr val="333333"/>
                </a:solidFill>
                <a:effectLst/>
                <a:latin typeface="segoe ui" panose="020B0502040204020203" pitchFamily="34" charset="0"/>
              </a:rPr>
              <a:t>％の有効性が確認されたとしている。　　　　　　　（毎日新聞社の配信記事より）</a:t>
            </a:r>
          </a:p>
        </p:txBody>
      </p:sp>
    </p:spTree>
    <p:extLst>
      <p:ext uri="{BB962C8B-B14F-4D97-AF65-F5344CB8AC3E}">
        <p14:creationId xmlns:p14="http://schemas.microsoft.com/office/powerpoint/2010/main" val="277897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スクリーンショット が含まれている画像&#10;&#10;自動的に生成された説明">
            <a:extLst>
              <a:ext uri="{FF2B5EF4-FFF2-40B4-BE49-F238E27FC236}">
                <a16:creationId xmlns:a16="http://schemas.microsoft.com/office/drawing/2014/main" id="{F63F1864-FD31-4162-A5C0-9E53A5A4A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6" y="1492467"/>
            <a:ext cx="7480684" cy="4972306"/>
          </a:xfrm>
          <a:prstGeom prst="rect">
            <a:avLst/>
          </a:prstGeom>
        </p:spPr>
      </p:pic>
      <p:sp>
        <p:nvSpPr>
          <p:cNvPr id="3" name="スライド番号プレースホルダー 2">
            <a:extLst>
              <a:ext uri="{FF2B5EF4-FFF2-40B4-BE49-F238E27FC236}">
                <a16:creationId xmlns:a16="http://schemas.microsoft.com/office/drawing/2014/main" id="{C10EBA34-0049-406D-B3C6-786CD7BD18AE}"/>
              </a:ext>
            </a:extLst>
          </p:cNvPr>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7</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0A939F59-95C0-40DB-BF2B-BCC7DCF8C742}"/>
              </a:ext>
            </a:extLst>
          </p:cNvPr>
          <p:cNvPicPr>
            <a:picLocks noChangeAspect="1"/>
          </p:cNvPicPr>
          <p:nvPr/>
        </p:nvPicPr>
        <p:blipFill>
          <a:blip r:embed="rId3"/>
          <a:stretch>
            <a:fillRect/>
          </a:stretch>
        </p:blipFill>
        <p:spPr>
          <a:xfrm>
            <a:off x="4363092" y="1361036"/>
            <a:ext cx="5308873" cy="2482978"/>
          </a:xfrm>
          <a:prstGeom prst="rect">
            <a:avLst/>
          </a:prstGeom>
          <a:ln w="25400">
            <a:solidFill>
              <a:srgbClr val="00B0F0"/>
            </a:solidFill>
          </a:ln>
        </p:spPr>
      </p:pic>
      <p:sp>
        <p:nvSpPr>
          <p:cNvPr id="7" name="タイトル 1">
            <a:extLst>
              <a:ext uri="{FF2B5EF4-FFF2-40B4-BE49-F238E27FC236}">
                <a16:creationId xmlns:a16="http://schemas.microsoft.com/office/drawing/2014/main" id="{3F791BE6-78A2-4EDD-8D28-95491AD556F3}"/>
              </a:ext>
            </a:extLst>
          </p:cNvPr>
          <p:cNvSpPr>
            <a:spLocks noGrp="1"/>
          </p:cNvSpPr>
          <p:nvPr>
            <p:ph type="title"/>
          </p:nvPr>
        </p:nvSpPr>
        <p:spPr>
          <a:xfrm>
            <a:off x="200471" y="188640"/>
            <a:ext cx="9505056" cy="1143000"/>
          </a:xfrm>
          <a:solidFill>
            <a:schemeClr val="bg1"/>
          </a:solidFill>
        </p:spPr>
        <p:txBody>
          <a:bodyPr>
            <a:normAutofit fontScale="90000"/>
          </a:bodyPr>
          <a:lstStyle/>
          <a:p>
            <a:r>
              <a:rPr lang="ja-JP" altLang="en-US" dirty="0"/>
              <a:t>革新的医療の最前線を</a:t>
            </a:r>
            <a:r>
              <a:rPr lang="en-US" altLang="ja-JP" dirty="0"/>
              <a:t>NEJM</a:t>
            </a:r>
            <a:r>
              <a:rPr lang="ja-JP" altLang="en-US" dirty="0"/>
              <a:t>が特集</a:t>
            </a:r>
            <a:br>
              <a:rPr lang="en-US" altLang="ja-JP" dirty="0"/>
            </a:br>
            <a:r>
              <a:rPr lang="ja-JP" altLang="en-US" dirty="0"/>
              <a:t>（</a:t>
            </a:r>
            <a:r>
              <a:rPr lang="en-US" altLang="ja-JP" dirty="0">
                <a:solidFill>
                  <a:srgbClr val="FF0000"/>
                </a:solidFill>
              </a:rPr>
              <a:t>2018</a:t>
            </a:r>
            <a:r>
              <a:rPr lang="ja-JP" altLang="en-US" dirty="0">
                <a:solidFill>
                  <a:srgbClr val="FF0000"/>
                </a:solidFill>
              </a:rPr>
              <a:t>年</a:t>
            </a:r>
            <a:r>
              <a:rPr lang="en-US" altLang="ja-JP" dirty="0">
                <a:solidFill>
                  <a:srgbClr val="FF0000"/>
                </a:solidFill>
              </a:rPr>
              <a:t>7</a:t>
            </a:r>
            <a:r>
              <a:rPr lang="ja-JP" altLang="en-US" dirty="0">
                <a:solidFill>
                  <a:srgbClr val="FF0000"/>
                </a:solidFill>
              </a:rPr>
              <a:t>月から</a:t>
            </a:r>
            <a:r>
              <a:rPr lang="ja-JP" altLang="en-US" dirty="0"/>
              <a:t>）</a:t>
            </a:r>
            <a:endParaRPr kumimoji="1" lang="ja-JP" altLang="en-US" dirty="0"/>
          </a:p>
        </p:txBody>
      </p:sp>
      <p:sp>
        <p:nvSpPr>
          <p:cNvPr id="10" name="テキスト ボックス 9">
            <a:extLst>
              <a:ext uri="{FF2B5EF4-FFF2-40B4-BE49-F238E27FC236}">
                <a16:creationId xmlns:a16="http://schemas.microsoft.com/office/drawing/2014/main" id="{133B33E4-7D8F-4248-BFE8-3A8C9AD37A02}"/>
              </a:ext>
            </a:extLst>
          </p:cNvPr>
          <p:cNvSpPr txBox="1"/>
          <p:nvPr/>
        </p:nvSpPr>
        <p:spPr>
          <a:xfrm>
            <a:off x="560512" y="6490994"/>
            <a:ext cx="4978927" cy="400110"/>
          </a:xfrm>
          <a:prstGeom prst="rect">
            <a:avLst/>
          </a:prstGeom>
          <a:noFill/>
        </p:spPr>
        <p:txBody>
          <a:bodyPr wrap="none" rtlCol="0">
            <a:spAutoFit/>
          </a:bodyPr>
          <a:lstStyle/>
          <a:p>
            <a:pPr fontAlgn="auto">
              <a:spcBef>
                <a:spcPts val="0"/>
              </a:spcBef>
              <a:spcAft>
                <a:spcPts val="0"/>
              </a:spcAft>
            </a:pPr>
            <a:r>
              <a:rPr lang="en-US" altLang="ja-JP" sz="2000" b="1" dirty="0">
                <a:solidFill>
                  <a:prstClr val="black"/>
                </a:solidFill>
                <a:ea typeface="ＭＳ Ｐゴシック"/>
              </a:rPr>
              <a:t>https://www.nejm.org/frontiers-in-medicine</a:t>
            </a:r>
            <a:endParaRPr lang="ja-JP" altLang="en-US" sz="2000" b="1" dirty="0">
              <a:solidFill>
                <a:prstClr val="black"/>
              </a:solidFill>
              <a:latin typeface="Calibri"/>
              <a:ea typeface="ＭＳ Ｐゴシック"/>
            </a:endParaRPr>
          </a:p>
        </p:txBody>
      </p:sp>
    </p:spTree>
    <p:extLst>
      <p:ext uri="{BB962C8B-B14F-4D97-AF65-F5344CB8AC3E}">
        <p14:creationId xmlns:p14="http://schemas.microsoft.com/office/powerpoint/2010/main" val="3666042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AE7A08-320C-41A2-B9B5-E062BC08B566}"/>
              </a:ext>
            </a:extLst>
          </p:cNvPr>
          <p:cNvSpPr>
            <a:spLocks noGrp="1"/>
          </p:cNvSpPr>
          <p:nvPr>
            <p:ph type="title"/>
          </p:nvPr>
        </p:nvSpPr>
        <p:spPr>
          <a:xfrm>
            <a:off x="0" y="140154"/>
            <a:ext cx="4736976" cy="1143000"/>
          </a:xfrm>
        </p:spPr>
        <p:txBody>
          <a:bodyPr>
            <a:normAutofit fontScale="90000"/>
          </a:bodyPr>
          <a:lstStyle/>
          <a:p>
            <a:r>
              <a:rPr lang="en-US" altLang="ja-JP" b="1" dirty="0"/>
              <a:t>Mobile Devices and Health</a:t>
            </a:r>
            <a:endParaRPr kumimoji="1" lang="ja-JP" altLang="en-US" sz="2000" b="1" dirty="0"/>
          </a:p>
        </p:txBody>
      </p:sp>
      <p:sp>
        <p:nvSpPr>
          <p:cNvPr id="3" name="スライド番号プレースホルダー 2">
            <a:extLst>
              <a:ext uri="{FF2B5EF4-FFF2-40B4-BE49-F238E27FC236}">
                <a16:creationId xmlns:a16="http://schemas.microsoft.com/office/drawing/2014/main" id="{F5D60235-D27F-4578-B02B-48DB66E590FA}"/>
              </a:ext>
            </a:extLst>
          </p:cNvPr>
          <p:cNvSpPr>
            <a:spLocks noGrp="1"/>
          </p:cNvSpPr>
          <p:nvPr>
            <p:ph type="sldNum" sz="quarter" idx="12"/>
          </p:nvPr>
        </p:nvSpPr>
        <p:spPr/>
        <p:txBody>
          <a:bodyPr/>
          <a:lstStyle/>
          <a:p>
            <a:fld id="{D2E372F6-EEED-45FA-B465-46C5DBC663B5}" type="slidenum">
              <a:rPr lang="ja-JP" altLang="en-US" smtClean="0">
                <a:solidFill>
                  <a:prstClr val="black">
                    <a:tint val="75000"/>
                  </a:prstClr>
                </a:solidFill>
              </a:rPr>
              <a:pPr/>
              <a:t>8</a:t>
            </a:fld>
            <a:endParaRPr lang="ja-JP" altLang="en-US">
              <a:solidFill>
                <a:prstClr val="black">
                  <a:tint val="75000"/>
                </a:prstClr>
              </a:solidFill>
            </a:endParaRPr>
          </a:p>
        </p:txBody>
      </p:sp>
      <p:pic>
        <p:nvPicPr>
          <p:cNvPr id="4" name="図 3">
            <a:extLst>
              <a:ext uri="{FF2B5EF4-FFF2-40B4-BE49-F238E27FC236}">
                <a16:creationId xmlns:a16="http://schemas.microsoft.com/office/drawing/2014/main" id="{5C3129FF-6226-4D7E-828D-F14386AC522C}"/>
              </a:ext>
            </a:extLst>
          </p:cNvPr>
          <p:cNvPicPr>
            <a:picLocks noChangeAspect="1"/>
          </p:cNvPicPr>
          <p:nvPr/>
        </p:nvPicPr>
        <p:blipFill>
          <a:blip r:embed="rId2"/>
          <a:stretch>
            <a:fillRect/>
          </a:stretch>
        </p:blipFill>
        <p:spPr>
          <a:xfrm>
            <a:off x="140863" y="1557791"/>
            <a:ext cx="4531143" cy="4967553"/>
          </a:xfrm>
          <a:prstGeom prst="rect">
            <a:avLst/>
          </a:prstGeom>
        </p:spPr>
      </p:pic>
      <p:pic>
        <p:nvPicPr>
          <p:cNvPr id="5" name="図 4">
            <a:extLst>
              <a:ext uri="{FF2B5EF4-FFF2-40B4-BE49-F238E27FC236}">
                <a16:creationId xmlns:a16="http://schemas.microsoft.com/office/drawing/2014/main" id="{D67984D3-F90C-4F2E-948F-51494BD31E2B}"/>
              </a:ext>
            </a:extLst>
          </p:cNvPr>
          <p:cNvPicPr>
            <a:picLocks noChangeAspect="1"/>
          </p:cNvPicPr>
          <p:nvPr/>
        </p:nvPicPr>
        <p:blipFill>
          <a:blip r:embed="rId3"/>
          <a:stretch>
            <a:fillRect/>
          </a:stretch>
        </p:blipFill>
        <p:spPr>
          <a:xfrm>
            <a:off x="4800879" y="188640"/>
            <a:ext cx="4976658" cy="6336704"/>
          </a:xfrm>
          <a:prstGeom prst="rect">
            <a:avLst/>
          </a:prstGeom>
        </p:spPr>
      </p:pic>
      <p:sp>
        <p:nvSpPr>
          <p:cNvPr id="6" name="テキスト ボックス 5">
            <a:extLst>
              <a:ext uri="{FF2B5EF4-FFF2-40B4-BE49-F238E27FC236}">
                <a16:creationId xmlns:a16="http://schemas.microsoft.com/office/drawing/2014/main" id="{FEC83250-C909-498B-AD61-2E82BE74C1F6}"/>
              </a:ext>
            </a:extLst>
          </p:cNvPr>
          <p:cNvSpPr txBox="1"/>
          <p:nvPr/>
        </p:nvSpPr>
        <p:spPr>
          <a:xfrm>
            <a:off x="560512" y="6490994"/>
            <a:ext cx="5054269" cy="369332"/>
          </a:xfrm>
          <a:prstGeom prst="rect">
            <a:avLst/>
          </a:prstGeom>
          <a:noFill/>
        </p:spPr>
        <p:txBody>
          <a:bodyPr wrap="none" rtlCol="0">
            <a:spAutoFit/>
          </a:bodyPr>
          <a:lstStyle/>
          <a:p>
            <a:pPr fontAlgn="auto">
              <a:spcBef>
                <a:spcPts val="0"/>
              </a:spcBef>
              <a:spcAft>
                <a:spcPts val="0"/>
              </a:spcAft>
            </a:pPr>
            <a:r>
              <a:rPr lang="en-US" altLang="ja-JP" dirty="0"/>
              <a:t>N </a:t>
            </a:r>
            <a:r>
              <a:rPr lang="en-US" altLang="ja-JP" dirty="0" err="1"/>
              <a:t>Engl</a:t>
            </a:r>
            <a:r>
              <a:rPr lang="en-US" altLang="ja-JP" dirty="0"/>
              <a:t> J Med 2019; 381:956-968</a:t>
            </a:r>
            <a:r>
              <a:rPr lang="ja-JP" altLang="en-US" dirty="0"/>
              <a:t> </a:t>
            </a:r>
            <a:r>
              <a:rPr lang="en-US" altLang="ja-JP" dirty="0"/>
              <a:t>September 5, 2019</a:t>
            </a:r>
            <a:endParaRPr lang="ja-JP" altLang="en-US" sz="2000" b="1" dirty="0">
              <a:solidFill>
                <a:prstClr val="black"/>
              </a:solidFill>
              <a:latin typeface="Calibri"/>
              <a:ea typeface="ＭＳ Ｐゴシック"/>
            </a:endParaRPr>
          </a:p>
        </p:txBody>
      </p:sp>
    </p:spTree>
    <p:extLst>
      <p:ext uri="{BB962C8B-B14F-4D97-AF65-F5344CB8AC3E}">
        <p14:creationId xmlns:p14="http://schemas.microsoft.com/office/powerpoint/2010/main" val="2071896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E6E125FA-CBD9-4EAE-90B3-560F3EC22B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372F6-EEED-45FA-B465-46C5DBC663B5}"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97EC08C0-02A3-434F-9B52-B0A182858DEB}"/>
              </a:ext>
            </a:extLst>
          </p:cNvPr>
          <p:cNvSpPr txBox="1"/>
          <p:nvPr/>
        </p:nvSpPr>
        <p:spPr>
          <a:xfrm>
            <a:off x="1136576" y="6453337"/>
            <a:ext cx="612068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https://www.nejm.org/doi/full/10.1056/NEJMoa1901183</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77DD5A0D-8C90-41F4-BF8B-B801DD376CB4}"/>
              </a:ext>
            </a:extLst>
          </p:cNvPr>
          <p:cNvPicPr>
            <a:picLocks noChangeAspect="1"/>
          </p:cNvPicPr>
          <p:nvPr/>
        </p:nvPicPr>
        <p:blipFill>
          <a:blip r:embed="rId2"/>
          <a:stretch>
            <a:fillRect/>
          </a:stretch>
        </p:blipFill>
        <p:spPr>
          <a:xfrm>
            <a:off x="461854" y="274638"/>
            <a:ext cx="4432528" cy="5874052"/>
          </a:xfrm>
          <a:prstGeom prst="rect">
            <a:avLst/>
          </a:prstGeom>
        </p:spPr>
      </p:pic>
      <p:sp>
        <p:nvSpPr>
          <p:cNvPr id="7" name="テキスト ボックス 6">
            <a:extLst>
              <a:ext uri="{FF2B5EF4-FFF2-40B4-BE49-F238E27FC236}">
                <a16:creationId xmlns:a16="http://schemas.microsoft.com/office/drawing/2014/main" id="{E01C038F-CC13-4D16-A79F-05F8C7488437}"/>
              </a:ext>
            </a:extLst>
          </p:cNvPr>
          <p:cNvSpPr txBox="1"/>
          <p:nvPr/>
        </p:nvSpPr>
        <p:spPr>
          <a:xfrm>
            <a:off x="5011028" y="332656"/>
            <a:ext cx="469449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日号の</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NEJM</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「スマートウォッチを用いて心房細動の検出を行う大規模臨床研究」の結果が発表されました</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万人の</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か月にわたるモニタリングの結果</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２１６１人（０．５２％）で心拍異常を検出。</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ECG</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パッチでフォローが出来た４５０人の３４％で心房細動を検出。</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8" name="図 7">
            <a:extLst>
              <a:ext uri="{FF2B5EF4-FFF2-40B4-BE49-F238E27FC236}">
                <a16:creationId xmlns:a16="http://schemas.microsoft.com/office/drawing/2014/main" id="{D2CE7195-5174-4876-81BB-E6464C32E9CF}"/>
              </a:ext>
            </a:extLst>
          </p:cNvPr>
          <p:cNvPicPr>
            <a:picLocks noChangeAspect="1"/>
          </p:cNvPicPr>
          <p:nvPr/>
        </p:nvPicPr>
        <p:blipFill>
          <a:blip r:embed="rId3"/>
          <a:stretch>
            <a:fillRect/>
          </a:stretch>
        </p:blipFill>
        <p:spPr>
          <a:xfrm>
            <a:off x="5058280" y="2996952"/>
            <a:ext cx="4786639" cy="3060188"/>
          </a:xfrm>
          <a:prstGeom prst="rect">
            <a:avLst/>
          </a:prstGeom>
        </p:spPr>
      </p:pic>
    </p:spTree>
    <p:extLst>
      <p:ext uri="{BB962C8B-B14F-4D97-AF65-F5344CB8AC3E}">
        <p14:creationId xmlns:p14="http://schemas.microsoft.com/office/powerpoint/2010/main" val="958887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3682</Words>
  <Application>Microsoft Office PowerPoint</Application>
  <PresentationFormat>A4 210 x 297 mm</PresentationFormat>
  <Paragraphs>334</Paragraphs>
  <Slides>25</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4</vt:i4>
      </vt:variant>
      <vt:variant>
        <vt:lpstr>スライド タイトル</vt:lpstr>
      </vt:variant>
      <vt:variant>
        <vt:i4>25</vt:i4>
      </vt:variant>
    </vt:vector>
  </HeadingPairs>
  <TitlesOfParts>
    <vt:vector size="38" baseType="lpstr">
      <vt:lpstr>Meiryo UI</vt:lpstr>
      <vt:lpstr>ＭＳ Ｐゴシック</vt:lpstr>
      <vt:lpstr>メイリオ</vt:lpstr>
      <vt:lpstr>Arial</vt:lpstr>
      <vt:lpstr>Calibri</vt:lpstr>
      <vt:lpstr>segoe ui</vt:lpstr>
      <vt:lpstr>Times New Roman</vt:lpstr>
      <vt:lpstr>Verdana</vt:lpstr>
      <vt:lpstr>Wingdings</vt:lpstr>
      <vt:lpstr>Office Theme</vt:lpstr>
      <vt:lpstr>8_Office テーマ</vt:lpstr>
      <vt:lpstr>1_Office Theme</vt:lpstr>
      <vt:lpstr>2_Office Theme</vt:lpstr>
      <vt:lpstr>日本の治験を進捗させる企業間の連携に向けて</vt:lpstr>
      <vt:lpstr>PowerPoint プレゼンテーション</vt:lpstr>
      <vt:lpstr>PowerPoint プレゼンテーション</vt:lpstr>
      <vt:lpstr>PowerPoint プレゼンテーション</vt:lpstr>
      <vt:lpstr>2021年2月12日開催の医薬品第二部会で「特例承認」による承認を了承</vt:lpstr>
      <vt:lpstr>PowerPoint プレゼンテーション</vt:lpstr>
      <vt:lpstr>革新的医療の最前線をNEJMが特集 （2018年7月から）</vt:lpstr>
      <vt:lpstr>Mobile Devices and Health</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薬機法改正について</dc:title>
  <dc:creator>森 和彦</dc:creator>
  <cp:lastModifiedBy>森 和彦</cp:lastModifiedBy>
  <cp:revision>11</cp:revision>
  <dcterms:created xsi:type="dcterms:W3CDTF">2020-06-23T20:07:02Z</dcterms:created>
  <dcterms:modified xsi:type="dcterms:W3CDTF">2021-02-13T02:21:46Z</dcterms:modified>
</cp:coreProperties>
</file>