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1" r:id="rId4"/>
    <p:sldId id="260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68"/>
    <p:restoredTop sz="94659"/>
  </p:normalViewPr>
  <p:slideViewPr>
    <p:cSldViewPr>
      <p:cViewPr varScale="1">
        <p:scale>
          <a:sx n="64" d="100"/>
          <a:sy n="64" d="100"/>
        </p:scale>
        <p:origin x="17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D0A49-AECA-9743-8487-E5CE02A3BCBC}" type="datetimeFigureOut">
              <a:rPr kumimoji="1" lang="ja-JP" altLang="en-US" smtClean="0"/>
              <a:t>2025/8/13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3C2A4-2263-FA46-94BB-76260D23F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128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>
            <a:extLst>
              <a:ext uri="{FF2B5EF4-FFF2-40B4-BE49-F238E27FC236}">
                <a16:creationId xmlns:a16="http://schemas.microsoft.com/office/drawing/2014/main" id="{8143C4EB-AB9B-6D42-8653-DF6223A50D5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11C9A14-C5AF-454D-A649-52B8EC8B3030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4</a:t>
            </a:fld>
            <a:endParaRPr kumimoji="0" lang="en-US" altLang="ja-JP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55BECE88-FE8B-584F-B174-7858EF6035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A09BE5D2-06FC-9546-894A-AD176FBAEE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E737-D7E0-46E7-BFCA-F8185FEDADDB}" type="datetimeFigureOut">
              <a:rPr kumimoji="1" lang="ja-JP" altLang="en-US" smtClean="0"/>
              <a:pPr/>
              <a:t>2025/8/13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D263-AED1-430E-B50E-09CDE9B26E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E737-D7E0-46E7-BFCA-F8185FEDADDB}" type="datetimeFigureOut">
              <a:rPr kumimoji="1" lang="ja-JP" altLang="en-US" smtClean="0"/>
              <a:pPr/>
              <a:t>2025/8/13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D263-AED1-430E-B50E-09CDE9B26E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E737-D7E0-46E7-BFCA-F8185FEDADDB}" type="datetimeFigureOut">
              <a:rPr kumimoji="1" lang="ja-JP" altLang="en-US" smtClean="0"/>
              <a:pPr/>
              <a:t>2025/8/13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D263-AED1-430E-B50E-09CDE9B26E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E737-D7E0-46E7-BFCA-F8185FEDADDB}" type="datetimeFigureOut">
              <a:rPr kumimoji="1" lang="ja-JP" altLang="en-US" smtClean="0"/>
              <a:pPr/>
              <a:t>2025/8/13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D263-AED1-430E-B50E-09CDE9B26E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E737-D7E0-46E7-BFCA-F8185FEDADDB}" type="datetimeFigureOut">
              <a:rPr kumimoji="1" lang="ja-JP" altLang="en-US" smtClean="0"/>
              <a:pPr/>
              <a:t>2025/8/13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D263-AED1-430E-B50E-09CDE9B26E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E737-D7E0-46E7-BFCA-F8185FEDADDB}" type="datetimeFigureOut">
              <a:rPr kumimoji="1" lang="ja-JP" altLang="en-US" smtClean="0"/>
              <a:pPr/>
              <a:t>2025/8/13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D263-AED1-430E-B50E-09CDE9B26E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E737-D7E0-46E7-BFCA-F8185FEDADDB}" type="datetimeFigureOut">
              <a:rPr kumimoji="1" lang="ja-JP" altLang="en-US" smtClean="0"/>
              <a:pPr/>
              <a:t>2025/8/13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D263-AED1-430E-B50E-09CDE9B26E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E737-D7E0-46E7-BFCA-F8185FEDADDB}" type="datetimeFigureOut">
              <a:rPr kumimoji="1" lang="ja-JP" altLang="en-US" smtClean="0"/>
              <a:pPr/>
              <a:t>2025/8/13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D263-AED1-430E-B50E-09CDE9B26E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E737-D7E0-46E7-BFCA-F8185FEDADDB}" type="datetimeFigureOut">
              <a:rPr kumimoji="1" lang="ja-JP" altLang="en-US" smtClean="0"/>
              <a:pPr/>
              <a:t>2025/8/13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D263-AED1-430E-B50E-09CDE9B26E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E737-D7E0-46E7-BFCA-F8185FEDADDB}" type="datetimeFigureOut">
              <a:rPr kumimoji="1" lang="ja-JP" altLang="en-US" smtClean="0"/>
              <a:pPr/>
              <a:t>2025/8/13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D263-AED1-430E-B50E-09CDE9B26E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E737-D7E0-46E7-BFCA-F8185FEDADDB}" type="datetimeFigureOut">
              <a:rPr kumimoji="1" lang="ja-JP" altLang="en-US" smtClean="0"/>
              <a:pPr/>
              <a:t>2025/8/13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D263-AED1-430E-B50E-09CDE9B26E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5E737-D7E0-46E7-BFCA-F8185FEDADDB}" type="datetimeFigureOut">
              <a:rPr kumimoji="1" lang="ja-JP" altLang="en-US" smtClean="0"/>
              <a:pPr/>
              <a:t>2025/8/13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D263-AED1-430E-B50E-09CDE9B26E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23529" y="1196752"/>
            <a:ext cx="8534752" cy="5518276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ポスター内容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23528" y="214290"/>
            <a:ext cx="8534752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題　　名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16665E7B-B275-8D4A-9FB3-F8F504FC56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0432" y="4911652"/>
            <a:ext cx="2337167" cy="1752875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23527" y="1196752"/>
            <a:ext cx="8534753" cy="5472608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ポスター内容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23528" y="214290"/>
            <a:ext cx="8534752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題　　名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EA3D011-389C-2741-9C7B-1FB4EF15A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200" y="4797152"/>
            <a:ext cx="2337167" cy="1752875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F7E28E92-BA4A-1B48-B880-ABC6E8EDF9B5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0" y="473075"/>
            <a:ext cx="9143999" cy="2286000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solidFill>
                  <a:schemeClr val="bg1"/>
                </a:solidFill>
                <a:latin typeface="ＭＳ Ｐゴシック" panose="020B0600070205080204" pitchFamily="34" charset="-128"/>
              </a:rPr>
              <a:t>第　　回日本老年泌尿器科学会</a:t>
            </a:r>
            <a:endParaRPr lang="en-US" altLang="ja-JP" sz="3600" b="1" dirty="0">
              <a:solidFill>
                <a:schemeClr val="bg1"/>
              </a:solidFill>
              <a:latin typeface="ＭＳ Ｐゴシック" panose="020B0600070205080204" pitchFamily="34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b="1" dirty="0">
                <a:solidFill>
                  <a:schemeClr val="bg1"/>
                </a:solidFill>
                <a:latin typeface="ＭＳ Ｐゴシック" panose="020B0600070205080204" pitchFamily="34" charset="-128"/>
              </a:rPr>
              <a:t>ＣＯ Ｉ 開示</a:t>
            </a:r>
            <a:br>
              <a:rPr lang="ja-JP" altLang="ja-JP" sz="3600" b="1" dirty="0">
                <a:solidFill>
                  <a:schemeClr val="bg1"/>
                </a:solidFill>
                <a:latin typeface="ＭＳ Ｐゴシック" panose="020B0600070205080204" pitchFamily="34" charset="-128"/>
              </a:rPr>
            </a:br>
            <a:r>
              <a:rPr lang="ja-JP" altLang="ja-JP" sz="1600" b="1" dirty="0">
                <a:solidFill>
                  <a:schemeClr val="bg1"/>
                </a:solidFill>
                <a:latin typeface="ＭＳ Ｐゴシック" panose="020B0600070205080204" pitchFamily="34" charset="-128"/>
              </a:rPr>
              <a:t>　</a:t>
            </a:r>
            <a:b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34" charset="-128"/>
              </a:rPr>
            </a:b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34" charset="-128"/>
              </a:rPr>
              <a:t>筆頭発表者名：　○○ ○○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90C35E67-BF84-4242-9297-C5B3E0C5663E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2178050" y="3517900"/>
            <a:ext cx="5246688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800" b="1">
              <a:latin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2800">
                <a:latin typeface="ＭＳ Ｐゴシック" panose="020B0600070205080204" pitchFamily="34" charset="-128"/>
              </a:rPr>
              <a:t>私は今回の演題に関連して、</a:t>
            </a:r>
            <a:endParaRPr lang="en-US" altLang="ja-JP" sz="2800" dirty="0">
              <a:latin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2800">
                <a:latin typeface="ＭＳ Ｐゴシック" panose="020B0600070205080204" pitchFamily="34" charset="-128"/>
              </a:rPr>
              <a:t>開示すべき</a:t>
            </a:r>
            <a:r>
              <a:rPr lang="en-US" altLang="ja-JP" sz="2800" dirty="0">
                <a:latin typeface="Arial" panose="020B0604020202020204" pitchFamily="34" charset="0"/>
              </a:rPr>
              <a:t>CO I </a:t>
            </a:r>
            <a:r>
              <a:rPr lang="ja-JP" altLang="ja-JP" sz="2800">
                <a:latin typeface="ＭＳ Ｐゴシック" panose="020B0600070205080204" pitchFamily="34" charset="-128"/>
              </a:rPr>
              <a:t>はありません。</a:t>
            </a:r>
            <a:endParaRPr lang="ja-JP" altLang="ja-JP" sz="4000" b="1">
              <a:latin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5C084C32-EDFA-9042-99C5-0DB01E86886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3075"/>
            <a:ext cx="9144000" cy="170497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ja-JP" altLang="en-US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第　　回日本</a:t>
            </a:r>
            <a:r>
              <a:rPr lang="ja-JP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老年泌尿器科学会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34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ea typeface="ＭＳ Ｐゴシック" panose="020B0600070205080204" pitchFamily="34" charset="-128"/>
              </a:rPr>
              <a:t>筆頭発表者名：　</a:t>
            </a:r>
            <a: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34" charset="-128"/>
              </a:rPr>
              <a:t>○○ ○○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C0AE622B-C6CC-E041-BE63-E69ADE7757D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2292350"/>
            <a:ext cx="7639050" cy="41703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私の今回の演題に関連して、開示すべき</a:t>
            </a:r>
            <a:r>
              <a:rPr lang="en-US" altLang="ja-JP" sz="2400" b="1" dirty="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COI</a:t>
            </a:r>
            <a:r>
              <a:rPr lang="ja-JP" altLang="en-US" sz="2400" b="1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は</a:t>
            </a:r>
            <a:endParaRPr lang="en-US" altLang="ja-JP" sz="2400" b="1" dirty="0">
              <a:latin typeface="ＭＳ Ｐゴシック" panose="020B0600070205080204" pitchFamily="34" charset="-128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以下のとおりです。</a:t>
            </a:r>
            <a:endParaRPr lang="en-US" altLang="ja-JP" sz="2400" b="1" dirty="0">
              <a:latin typeface="ＭＳ Ｐゴシック" panose="020B0600070205080204" pitchFamily="34" charset="-128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　　</a:t>
            </a:r>
            <a:endParaRPr lang="en-US" altLang="ja-JP" sz="2400" b="1" dirty="0">
              <a:latin typeface="ＭＳ Ｐゴシック" panose="020B0600070205080204" pitchFamily="34" charset="-128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　　研究費：</a:t>
            </a:r>
            <a:r>
              <a:rPr lang="en-US" altLang="ja-JP" sz="2400" dirty="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○○</a:t>
            </a:r>
            <a:r>
              <a:rPr lang="ja-JP" altLang="en-US" sz="240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製薬、ＸＸ薬品工業、</a:t>
            </a:r>
            <a:r>
              <a:rPr lang="en-US" altLang="ja-JP" sz="2400" dirty="0">
                <a:latin typeface="ＭＳ Ｐゴシック" panose="020B0600070205080204" pitchFamily="34" charset="-128"/>
                <a:ea typeface="ヒラギノ角ゴ Pro W3" panose="020B0300000000000000" pitchFamily="34" charset="-128"/>
              </a:rPr>
              <a:t>□□</a:t>
            </a:r>
            <a:r>
              <a:rPr lang="ja-JP" altLang="en-US" sz="240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株式会社</a:t>
            </a:r>
            <a:endParaRPr lang="en-US" altLang="ja-JP" sz="2400" dirty="0">
              <a:latin typeface="ＭＳ Ｐゴシック" panose="020B0600070205080204" pitchFamily="34" charset="-128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　　</a:t>
            </a:r>
            <a:r>
              <a:rPr lang="ja-JP" altLang="en-US" sz="240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役員・顧問職：</a:t>
            </a:r>
            <a:r>
              <a:rPr lang="en-US" altLang="ja-JP" sz="2400" dirty="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××</a:t>
            </a:r>
            <a:r>
              <a:rPr lang="ja-JP" altLang="en-US" sz="240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社</a:t>
            </a:r>
            <a:endParaRPr lang="en-US" altLang="ja-JP" sz="2400" dirty="0">
              <a:latin typeface="ＭＳ Ｐゴシック" panose="020B0600070205080204" pitchFamily="34" charset="-128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　　株：△△株式会社</a:t>
            </a:r>
            <a:endParaRPr lang="en-US" altLang="ja-JP" sz="2400" dirty="0">
              <a:latin typeface="ＭＳ Ｐゴシック" panose="020B0600070205080204" pitchFamily="34" charset="-128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　　特許使用料</a:t>
            </a:r>
            <a:endParaRPr lang="en-US" altLang="ja-JP" sz="2400" dirty="0">
              <a:latin typeface="ＭＳ Ｐゴシック" panose="020B0600070205080204" pitchFamily="34" charset="-128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　　講演料：</a:t>
            </a:r>
            <a:r>
              <a:rPr lang="en-US" altLang="ja-JP" sz="2400" dirty="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 ○○</a:t>
            </a:r>
            <a:r>
              <a:rPr lang="ja-JP" altLang="en-US" sz="240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製薬、ＸＸ薬品、</a:t>
            </a:r>
            <a:endParaRPr lang="en-US" altLang="ja-JP" sz="2400" dirty="0">
              <a:latin typeface="ＭＳ Ｐゴシック" panose="020B0600070205080204" pitchFamily="34" charset="-128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　　原稿料：△△製薬</a:t>
            </a:r>
            <a:endParaRPr lang="en-US" altLang="ja-JP" sz="2400" dirty="0">
              <a:latin typeface="ＭＳ Ｐゴシック" panose="020B0600070205080204" pitchFamily="34" charset="-128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　　　　</a:t>
            </a:r>
            <a:endParaRPr lang="en-US" altLang="ja-JP" sz="2400" dirty="0">
              <a:latin typeface="ＭＳ Ｐゴシック" panose="020B0600070205080204" pitchFamily="34" charset="-128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　　</a:t>
            </a:r>
            <a:endParaRPr lang="en-US" altLang="ja-JP" sz="2400" dirty="0">
              <a:latin typeface="ＭＳ Ｐゴシック" panose="020B0600070205080204" pitchFamily="34" charset="-128"/>
              <a:ea typeface="ＭＳ Ｐゴシック" panose="020B0600070205080204" pitchFamily="34" charset="-128"/>
            </a:endParaRPr>
          </a:p>
        </p:txBody>
      </p:sp>
      <p:sp>
        <p:nvSpPr>
          <p:cNvPr id="18435" name="テキスト ボックス 3">
            <a:extLst>
              <a:ext uri="{FF2B5EF4-FFF2-40B4-BE49-F238E27FC236}">
                <a16:creationId xmlns:a16="http://schemas.microsoft.com/office/drawing/2014/main" id="{0CB2301B-E7A2-054B-A846-B77E3D34D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688" y="6005513"/>
            <a:ext cx="3919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bg1"/>
                </a:solidFill>
              </a:rPr>
              <a:t>（注：該当するもののみ記載）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140</Words>
  <Application>Microsoft Office PowerPoint</Application>
  <PresentationFormat>画面に合わせる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ＭＳ Ｐゴシック</vt:lpstr>
      <vt:lpstr>游ゴシック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第　　回日本老年泌尿器科学会 ＣＯ Ｉ 開示 　 筆頭発表者名：　○○ 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nobuo-s</dc:creator>
  <cp:lastModifiedBy>千裕 佐藤</cp:lastModifiedBy>
  <cp:revision>11</cp:revision>
  <dcterms:created xsi:type="dcterms:W3CDTF">2012-05-26T23:38:42Z</dcterms:created>
  <dcterms:modified xsi:type="dcterms:W3CDTF">2025-08-13T04:11:42Z</dcterms:modified>
</cp:coreProperties>
</file>