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62" d="100"/>
          <a:sy n="62" d="100"/>
        </p:scale>
        <p:origin x="139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2023/9/22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ja-JP" altLang="en-US" sz="4800" b="1" dirty="0">
                <a:solidFill>
                  <a:srgbClr val="000099"/>
                </a:solidFill>
                <a:latin typeface="Arial" charset="0"/>
                <a:ea typeface="ＭＳ Ｐゴシック" charset="-128"/>
              </a:rPr>
              <a:t>ＣＯ Ｉ 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日本小児科学会の定める利益相反に関する</a:t>
            </a: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開示事項はありません</a:t>
            </a:r>
            <a:endParaRPr lang="en-US" altLang="ja-JP" sz="2800" b="1">
              <a:solidFill>
                <a:srgbClr val="FFFF00"/>
              </a:solidFill>
              <a:latin typeface="Arial" charset="0"/>
              <a:ea typeface="ＭＳ Ｐゴシック" charset="-128"/>
            </a:endParaRPr>
          </a:p>
          <a:p>
            <a:pPr algn="ctr" eaLnBrk="1" hangingPunct="1">
              <a:lnSpc>
                <a:spcPct val="80000"/>
              </a:lnSpc>
              <a:buFontTx/>
              <a:buNone/>
            </a:pPr>
            <a:endParaRPr lang="en-US" altLang="ja-JP" sz="700" b="1" i="1">
              <a:solidFill>
                <a:srgbClr val="FFFF1F"/>
              </a:solidFill>
              <a:latin typeface="Arial" charset="0"/>
              <a:ea typeface="ＭＳ Ｐゴシック" charset="-128"/>
            </a:endParaRPr>
          </a:p>
          <a:p>
            <a:pPr algn="ctr" eaLnBrk="1" hangingPunct="1">
              <a:lnSpc>
                <a:spcPct val="80000"/>
              </a:lnSpc>
              <a:buFontTx/>
              <a:buNone/>
            </a:pPr>
            <a:endParaRPr lang="en-US" altLang="ja-JP" b="1">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075" y="2359025"/>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a:solidFill>
                  <a:srgbClr val="000099"/>
                </a:solidFill>
                <a:latin typeface="Arial" charset="0"/>
                <a:ea typeface="ＭＳ Ｐゴシック" charset="-128"/>
              </a:rPr>
              <a:t>日本小児科学会</a:t>
            </a:r>
            <a:br>
              <a:rPr lang="en-US" altLang="ja-JP" b="1" dirty="0">
                <a:solidFill>
                  <a:srgbClr val="000099"/>
                </a:solidFill>
                <a:latin typeface="Arial" charset="0"/>
                <a:ea typeface="ＭＳ Ｐゴシック" charset="-128"/>
              </a:rPr>
            </a:br>
            <a:r>
              <a:rPr lang="ja-JP" altLang="en-US" b="1" dirty="0">
                <a:solidFill>
                  <a:srgbClr val="000099"/>
                </a:solidFill>
                <a:latin typeface="Arial" charset="0"/>
                <a:ea typeface="ＭＳ Ｐゴシック" charset="-128"/>
              </a:rPr>
              <a:t>ＣＯ Ｉ 開示</a:t>
            </a:r>
            <a:br>
              <a:rPr lang="en-US" altLang="ja-JP" sz="3600" b="1" dirty="0">
                <a:solidFill>
                  <a:srgbClr val="000099"/>
                </a:solidFill>
                <a:latin typeface="Arial" charset="0"/>
                <a:ea typeface="ＭＳ Ｐゴシック" charset="-128"/>
              </a:rPr>
            </a:br>
            <a:r>
              <a:rPr lang="ja-JP" altLang="en-US" sz="1400" b="1" dirty="0">
                <a:solidFill>
                  <a:srgbClr val="000099"/>
                </a:solidFill>
                <a:latin typeface="Arial" charset="0"/>
                <a:ea typeface="ＭＳ Ｐゴシック" charset="-128"/>
              </a:rPr>
              <a:t>　</a:t>
            </a:r>
            <a:br>
              <a:rPr lang="en-US" altLang="ja-JP" sz="2000" b="1" i="1" dirty="0">
                <a:solidFill>
                  <a:srgbClr val="000099"/>
                </a:solidFill>
                <a:ea typeface="ＭＳ Ｐゴシック"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lang="en-US" altLang="ja-JP" sz="2000" b="1" dirty="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3" y="322738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a:solidFill>
                  <a:srgbClr val="FFFF1F"/>
                </a:solidFill>
                <a:latin typeface="Arial" charset="0"/>
                <a:ea typeface="ＭＳ Ｐゴシック" charset="-128"/>
              </a:rPr>
              <a:t>日本小児科学会の定める利益相反に関する開示事項に則り開示します。</a:t>
            </a:r>
          </a:p>
        </p:txBody>
      </p:sp>
      <p:pic>
        <p:nvPicPr>
          <p:cNvPr id="30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094309"/>
            <a:ext cx="1627187" cy="139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888231" y="4365104"/>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画面に合わせる (4:3)</PresentationFormat>
  <Paragraphs>13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ＣＯ Ｉ 開示 　 発表者名：　○○○○、○○○○ 、○○○○、 ○○○○ ※共同演者を含む全員の氏名を記載ください</vt:lpstr>
      <vt:lpstr>日本小児科学会 ＣＯ Ｉ 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2023-09-22T02:52:57Z</dcterms:modified>
</cp:coreProperties>
</file>