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2021/10/7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85775" y="2133600"/>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ja-JP" altLang="en-US" sz="4800" b="1" dirty="0">
                <a:solidFill>
                  <a:srgbClr val="000099"/>
                </a:solidFill>
                <a:latin typeface="Arial" charset="0"/>
                <a:ea typeface="ＭＳ Ｐゴシック" charset="-128"/>
              </a:rPr>
              <a:t>ＣＯ Ｉ 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sp>
        <p:nvSpPr>
          <p:cNvPr id="2051" name="Rectangle 3"/>
          <p:cNvSpPr>
            <a:spLocks noGrp="1" noChangeArrowheads="1"/>
          </p:cNvSpPr>
          <p:nvPr>
            <p:ph type="body" idx="1"/>
          </p:nvPr>
        </p:nvSpPr>
        <p:spPr>
          <a:xfrm>
            <a:off x="549275" y="4560888"/>
            <a:ext cx="8167688" cy="1600200"/>
          </a:xfrm>
        </p:spPr>
        <p:txBody>
          <a:bodyPr/>
          <a:lstStyle/>
          <a:p>
            <a:pPr algn="ctr" eaLnBrk="1" hangingPunct="1">
              <a:lnSpc>
                <a:spcPct val="80000"/>
              </a:lnSpc>
              <a:buFontTx/>
              <a:buNone/>
            </a:pP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日本小児科学会の定める利益相反に関する</a:t>
            </a:r>
            <a:endParaRPr lang="en-US" altLang="ja-JP" sz="2800" b="1">
              <a:solidFill>
                <a:srgbClr val="FFFF00"/>
              </a:solidFill>
              <a:latin typeface="Arial" charset="0"/>
              <a:ea typeface="ＭＳ Ｐゴシック" charset="-128"/>
            </a:endParaRPr>
          </a:p>
          <a:p>
            <a:pPr algn="ctr" eaLnBrk="1" hangingPunct="1">
              <a:lnSpc>
                <a:spcPct val="80000"/>
              </a:lnSpc>
              <a:buFontTx/>
              <a:buNone/>
            </a:pPr>
            <a:r>
              <a:rPr lang="ja-JP" altLang="en-US" sz="2800" b="1">
                <a:solidFill>
                  <a:srgbClr val="FFFF00"/>
                </a:solidFill>
                <a:latin typeface="Arial" charset="0"/>
                <a:ea typeface="ＭＳ Ｐゴシック" charset="-128"/>
              </a:rPr>
              <a:t>　開示事項はありません</a:t>
            </a:r>
            <a:endParaRPr lang="en-US" altLang="ja-JP" sz="2800" b="1">
              <a:solidFill>
                <a:srgbClr val="FFFF00"/>
              </a:solidFill>
              <a:latin typeface="Arial" charset="0"/>
              <a:ea typeface="ＭＳ Ｐゴシック" charset="-128"/>
            </a:endParaRPr>
          </a:p>
          <a:p>
            <a:pPr algn="ctr" eaLnBrk="1" hangingPunct="1">
              <a:lnSpc>
                <a:spcPct val="80000"/>
              </a:lnSpc>
              <a:buFontTx/>
              <a:buNone/>
            </a:pPr>
            <a:endParaRPr lang="en-US" altLang="ja-JP" sz="700" b="1" i="1">
              <a:solidFill>
                <a:srgbClr val="FFFF1F"/>
              </a:solidFill>
              <a:latin typeface="Arial" charset="0"/>
              <a:ea typeface="ＭＳ Ｐゴシック" charset="-128"/>
            </a:endParaRPr>
          </a:p>
          <a:p>
            <a:pPr algn="ctr" eaLnBrk="1" hangingPunct="1">
              <a:lnSpc>
                <a:spcPct val="80000"/>
              </a:lnSpc>
              <a:buFontTx/>
              <a:buNone/>
            </a:pPr>
            <a:endParaRPr lang="en-US" altLang="ja-JP" b="1">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409575" y="241300"/>
            <a:ext cx="7400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kumimoji="0" lang="en-US" altLang="ja-JP" sz="2400" b="1">
              <a:solidFill>
                <a:srgbClr val="FFFFFF"/>
              </a:solidFill>
              <a:latin typeface="HGP創英角ｺﾞｼｯｸUB" pitchFamily="50" charset="-128"/>
              <a:ea typeface="HGP創英角ｺﾞｼｯｸUB" pitchFamily="50" charset="-128"/>
            </a:endParaRPr>
          </a:p>
          <a:p>
            <a:pPr algn="ct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学術集会口頭発表時、申告すべきＣＯＩ状態がない時</a:t>
            </a:r>
          </a:p>
        </p:txBody>
      </p:sp>
      <p:sp>
        <p:nvSpPr>
          <p:cNvPr id="2053" name="正方形/長方形 4"/>
          <p:cNvSpPr>
            <a:spLocks noChangeArrowheads="1"/>
          </p:cNvSpPr>
          <p:nvPr/>
        </p:nvSpPr>
        <p:spPr bwMode="auto">
          <a:xfrm>
            <a:off x="288925" y="1844675"/>
            <a:ext cx="8642350" cy="4586288"/>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pic>
        <p:nvPicPr>
          <p:cNvPr id="205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075" y="2359025"/>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50913"/>
            <a:ext cx="7772400" cy="2143125"/>
          </a:xfrm>
          <a:solidFill>
            <a:schemeClr val="bg1"/>
          </a:solidFill>
          <a:ln>
            <a:solidFill>
              <a:srgbClr val="00FFFF"/>
            </a:solidFill>
            <a:miter lim="800000"/>
            <a:headEnd/>
            <a:tailEnd/>
          </a:ln>
        </p:spPr>
        <p:txBody>
          <a:bodyPr/>
          <a:lstStyle/>
          <a:p>
            <a:pPr eaLnBrk="1" hangingPunct="1"/>
            <a:r>
              <a:rPr lang="ja-JP" altLang="en-US" b="1" dirty="0">
                <a:solidFill>
                  <a:srgbClr val="000099"/>
                </a:solidFill>
                <a:latin typeface="Arial" charset="0"/>
                <a:ea typeface="ＭＳ Ｐゴシック" charset="-128"/>
              </a:rPr>
              <a:t>日本小児科学会</a:t>
            </a:r>
            <a:br>
              <a:rPr lang="en-US" altLang="ja-JP" b="1" dirty="0">
                <a:solidFill>
                  <a:srgbClr val="000099"/>
                </a:solidFill>
                <a:latin typeface="Arial" charset="0"/>
                <a:ea typeface="ＭＳ Ｐゴシック" charset="-128"/>
              </a:rPr>
            </a:br>
            <a:r>
              <a:rPr lang="ja-JP" altLang="en-US" b="1" dirty="0">
                <a:solidFill>
                  <a:srgbClr val="000099"/>
                </a:solidFill>
                <a:latin typeface="Arial" charset="0"/>
                <a:ea typeface="ＭＳ Ｐゴシック" charset="-128"/>
              </a:rPr>
              <a:t>ＣＯ Ｉ 開示</a:t>
            </a:r>
            <a:br>
              <a:rPr lang="en-US" altLang="ja-JP" sz="3600" b="1" dirty="0">
                <a:solidFill>
                  <a:srgbClr val="000099"/>
                </a:solidFill>
                <a:latin typeface="Arial" charset="0"/>
                <a:ea typeface="ＭＳ Ｐゴシック" charset="-128"/>
              </a:rPr>
            </a:br>
            <a:r>
              <a:rPr lang="ja-JP" altLang="en-US" sz="1400" b="1" dirty="0">
                <a:solidFill>
                  <a:srgbClr val="000099"/>
                </a:solidFill>
                <a:latin typeface="Arial" charset="0"/>
                <a:ea typeface="ＭＳ Ｐゴシック" charset="-128"/>
              </a:rPr>
              <a:t>　</a:t>
            </a:r>
            <a:br>
              <a:rPr lang="en-US" altLang="ja-JP" sz="2000" b="1" i="1" dirty="0">
                <a:solidFill>
                  <a:srgbClr val="000099"/>
                </a:solidFill>
                <a:ea typeface="ＭＳ Ｐゴシック" charset="-128"/>
              </a:rPr>
            </a:br>
            <a:r>
              <a:rPr lang="ja-JP" altLang="en-US" sz="2000" b="1" dirty="0">
                <a:solidFill>
                  <a:srgbClr val="000099"/>
                </a:solidFill>
                <a:latin typeface="ＭＳ Ｐゴシック" charset="-128"/>
                <a:ea typeface="ＭＳ Ｐゴシック" charset="-128"/>
              </a:rPr>
              <a:t>発表者名：　○○○○、○○○○ 、○○○○、 ○○○○</a:t>
            </a:r>
            <a:br>
              <a:rPr lang="en-US" altLang="ja-JP" sz="2000" b="1" dirty="0">
                <a:solidFill>
                  <a:srgbClr val="000099"/>
                </a:solidFill>
                <a:latin typeface="ＭＳ Ｐゴシック" charset="-128"/>
                <a:ea typeface="ＭＳ Ｐゴシック" charset="-128"/>
              </a:rPr>
            </a:br>
            <a:r>
              <a:rPr lang="en-US" altLang="ja-JP" sz="2000" b="1" dirty="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共同演者を含む全員の氏名を記載ください</a:t>
            </a:r>
            <a:endParaRPr lang="en-US" altLang="ja-JP" sz="2000" b="1" dirty="0">
              <a:solidFill>
                <a:srgbClr val="FF0000"/>
              </a:solidFill>
              <a:latin typeface="ＭＳ Ｐゴシック" charset="-128"/>
              <a:ea typeface="ＭＳ Ｐゴシック" charset="-128"/>
            </a:endParaRPr>
          </a:p>
        </p:txBody>
      </p:sp>
      <p:sp>
        <p:nvSpPr>
          <p:cNvPr id="3075" name="正方形/長方形 3"/>
          <p:cNvSpPr>
            <a:spLocks noChangeArrowheads="1"/>
          </p:cNvSpPr>
          <p:nvPr/>
        </p:nvSpPr>
        <p:spPr bwMode="auto">
          <a:xfrm>
            <a:off x="98425" y="209550"/>
            <a:ext cx="8561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学術集会口頭発表時、申告すべきＣＯＩ状態がある時</a:t>
            </a:r>
          </a:p>
        </p:txBody>
      </p:sp>
      <p:sp>
        <p:nvSpPr>
          <p:cNvPr id="3076" name="正方形/長方形 4"/>
          <p:cNvSpPr>
            <a:spLocks noChangeArrowheads="1"/>
          </p:cNvSpPr>
          <p:nvPr/>
        </p:nvSpPr>
        <p:spPr bwMode="auto">
          <a:xfrm>
            <a:off x="304800" y="792163"/>
            <a:ext cx="8640763" cy="5867400"/>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sp>
        <p:nvSpPr>
          <p:cNvPr id="3077" name="Text Box 9"/>
          <p:cNvSpPr txBox="1">
            <a:spLocks noChangeArrowheads="1"/>
          </p:cNvSpPr>
          <p:nvPr/>
        </p:nvSpPr>
        <p:spPr bwMode="auto">
          <a:xfrm>
            <a:off x="411163" y="322738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a:solidFill>
                  <a:srgbClr val="FFFF1F"/>
                </a:solidFill>
                <a:latin typeface="Arial" charset="0"/>
                <a:ea typeface="ＭＳ Ｐゴシック" charset="-128"/>
              </a:rPr>
              <a:t>日本小児科学会の定める利益相反に関する開示事項に則り開示します。</a:t>
            </a:r>
          </a:p>
        </p:txBody>
      </p:sp>
      <p:pic>
        <p:nvPicPr>
          <p:cNvPr id="307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094309"/>
            <a:ext cx="1627187" cy="1398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9" name="正方形/長方形 1"/>
          <p:cNvSpPr>
            <a:spLocks noChangeArrowheads="1"/>
          </p:cNvSpPr>
          <p:nvPr/>
        </p:nvSpPr>
        <p:spPr bwMode="auto">
          <a:xfrm>
            <a:off x="1819275" y="3630613"/>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888231" y="4365104"/>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Words>
  <Application>Microsoft Macintosh PowerPoint</Application>
  <PresentationFormat>画面に合わせる (4:3)</PresentationFormat>
  <Paragraphs>13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Times New Roman</vt:lpstr>
      <vt:lpstr>Default Design</vt:lpstr>
      <vt:lpstr>1_Default Design</vt:lpstr>
      <vt:lpstr>日本小児科学会 ＣＯ Ｉ 開示 　 発表者名：　○○○○、○○○○ 、○○○○、 ○○○○ ※共同演者を含む全員の氏名を記載ください</vt:lpstr>
      <vt:lpstr>日本小児科学会 ＣＯ Ｉ 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2021-10-07T04:22:59Z</dcterms:modified>
</cp:coreProperties>
</file>