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41" autoAdjust="0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382043" y="473075"/>
            <a:ext cx="8362566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日本尿路結石症学会第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31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回学術集会</a:t>
            </a:r>
            <a:endParaRPr lang="en-US" altLang="ja-JP" sz="3600" b="1" spc="-3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4459056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私は今回の演題に関連して、</a:t>
            </a:r>
            <a:endParaRPr lang="en-US" altLang="ja-JP" sz="28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開示すべき</a:t>
            </a:r>
            <a:r>
              <a:rPr lang="en-US" altLang="ja-JP" sz="2800" dirty="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47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Microsoft Office User</cp:lastModifiedBy>
  <cp:revision>95</cp:revision>
  <cp:lastPrinted>2010-04-28T01:42:11Z</cp:lastPrinted>
  <dcterms:created xsi:type="dcterms:W3CDTF">2000-09-04T17:39:07Z</dcterms:created>
  <dcterms:modified xsi:type="dcterms:W3CDTF">2021-08-12T12:38:42Z</dcterms:modified>
</cp:coreProperties>
</file>