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41" autoAdjust="0"/>
  </p:normalViewPr>
  <p:slideViewPr>
    <p:cSldViewPr snapToGrid="0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798D51E-9222-47B8-BF68-74CA5FBE89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2360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8CB3C8C-64C6-4F8B-9AEB-3490685E0C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9068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62C66-7C2C-4C99-8CE5-9FBAAB2FBD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41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FC5F3-7A24-4AC5-989A-875688A61C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39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7A285-5332-4404-A51D-52EB299EDB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255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A0A32-4C15-4F37-9C98-F0F3D22FDD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17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F97AF-36A9-4265-A882-527673CB79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92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CD88C0-E2F5-488C-AEF9-9DC86FF5C9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4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7B18B8-81EA-431C-BEB8-7E26467FB5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33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CB34D7-2A9C-4A25-8DD4-1D10A1BEE66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803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E5F92-0483-4014-9A7C-E24F24F4F4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48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D1BF72-001B-4683-87BA-97E6245CDA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111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F78FF-1784-4DA9-B95C-6F6A587808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47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9B8F2F14-A1EB-4D62-8F8B-68EAA119683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/>
        </p:nvSpPr>
        <p:spPr bwMode="auto">
          <a:xfrm>
            <a:off x="382043" y="473075"/>
            <a:ext cx="8362566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spc="-300">
                <a:solidFill>
                  <a:schemeClr val="bg1"/>
                </a:solidFill>
                <a:latin typeface="ＭＳ Ｐゴシック" pitchFamily="50" charset="-128"/>
              </a:rPr>
              <a:t>日本尿路結石症学会第</a:t>
            </a:r>
            <a:r>
              <a:rPr lang="en-US" altLang="ja-JP" sz="3600" b="1" spc="-300" dirty="0">
                <a:solidFill>
                  <a:schemeClr val="bg1"/>
                </a:solidFill>
                <a:latin typeface="ＭＳ Ｐゴシック" pitchFamily="50" charset="-128"/>
              </a:rPr>
              <a:t>31</a:t>
            </a:r>
            <a:r>
              <a:rPr lang="ja-JP" altLang="en-US" sz="3600" b="1" spc="-300">
                <a:solidFill>
                  <a:schemeClr val="bg1"/>
                </a:solidFill>
                <a:latin typeface="ＭＳ Ｐゴシック" pitchFamily="50" charset="-128"/>
              </a:rPr>
              <a:t>回学術集会</a:t>
            </a:r>
            <a:endParaRPr lang="en-US" altLang="ja-JP" sz="3600" b="1" spc="-300" dirty="0">
              <a:solidFill>
                <a:schemeClr val="bg1"/>
              </a:solidFill>
              <a:latin typeface="ＭＳ Ｐゴシック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b="1">
                <a:solidFill>
                  <a:schemeClr val="bg1"/>
                </a:solidFill>
                <a:latin typeface="ＭＳ Ｐゴシック" pitchFamily="50" charset="-128"/>
              </a:rPr>
              <a:t>ＣＯ </a:t>
            </a:r>
            <a: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Ｉ 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ＭＳ Ｐゴシック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endParaRPr lang="ja-JP" altLang="ja-JP" sz="2400" b="1" i="1" dirty="0">
              <a:solidFill>
                <a:srgbClr val="FFFF1F"/>
              </a:solidFill>
              <a:latin typeface="ＭＳ Ｐゴシック" pitchFamily="50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/>
        </p:nvSpPr>
        <p:spPr bwMode="auto">
          <a:xfrm>
            <a:off x="2178050" y="3517900"/>
            <a:ext cx="4459056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私は今回の演題に関連して、</a:t>
            </a:r>
            <a:endParaRPr lang="en-US" altLang="ja-JP" sz="2800" dirty="0">
              <a:solidFill>
                <a:schemeClr val="bg1"/>
              </a:solidFill>
              <a:latin typeface="ＭＳ Ｐゴシック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開示すべき</a:t>
            </a:r>
            <a:r>
              <a:rPr lang="en-US" altLang="ja-JP" sz="2800" dirty="0">
                <a:solidFill>
                  <a:schemeClr val="bg1"/>
                </a:solidFill>
                <a:latin typeface="ＭＳ Ｐゴシック" pitchFamily="50" charset="-128"/>
              </a:rPr>
              <a:t>COI</a:t>
            </a: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はありません</a:t>
            </a:r>
            <a:r>
              <a:rPr lang="ja-JP" altLang="ja-JP" sz="2800">
                <a:solidFill>
                  <a:schemeClr val="bg1"/>
                </a:solidFill>
                <a:latin typeface="ＭＳ Ｐゴシック" pitchFamily="50" charset="-128"/>
              </a:rPr>
              <a:t>。</a:t>
            </a:r>
            <a:endParaRPr lang="ja-JP" altLang="ja-JP" sz="4000" b="1">
              <a:solidFill>
                <a:schemeClr val="bg1"/>
              </a:solidFill>
              <a:latin typeface="ＭＳ Ｐゴシック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47</Words>
  <Application>Microsoft Macintosh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Microsoft Office User</cp:lastModifiedBy>
  <cp:revision>95</cp:revision>
  <cp:lastPrinted>2010-04-28T01:42:11Z</cp:lastPrinted>
  <dcterms:created xsi:type="dcterms:W3CDTF">2000-09-04T17:39:07Z</dcterms:created>
  <dcterms:modified xsi:type="dcterms:W3CDTF">2021-08-12T12:38:42Z</dcterms:modified>
</cp:coreProperties>
</file>