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41" autoAdjust="0"/>
  </p:normalViewPr>
  <p:slideViewPr>
    <p:cSldViewPr snapToGrid="0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798D51E-9222-47B8-BF68-74CA5FBE89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2360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8CB3C8C-64C6-4F8B-9AEB-3490685E0C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06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123D82-883F-4EC6-BC67-B0676AF2F168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62C66-7C2C-4C99-8CE5-9FBAAB2FBD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41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FC5F3-7A24-4AC5-989A-875688A61C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39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7A285-5332-4404-A51D-52EB299EDB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25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A0A32-4C15-4F37-9C98-F0F3D22FDD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17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F97AF-36A9-4265-A882-527673CB79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92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D88C0-E2F5-488C-AEF9-9DC86FF5C9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4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B18B8-81EA-431C-BEB8-7E26467FB5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3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B34D7-2A9C-4A25-8DD4-1D10A1BEE66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80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E5F92-0483-4014-9A7C-E24F24F4F4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48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D1BF72-001B-4683-87BA-97E6245CDA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11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F78FF-1784-4DA9-B95C-6F6A587808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47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9B8F2F14-A1EB-4D62-8F8B-68EAA119683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522" y="157650"/>
            <a:ext cx="8617906" cy="249267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日本尿路結石症学会第</a:t>
            </a:r>
            <a:r>
              <a:rPr lang="en-US" altLang="ja-JP" sz="3600" b="1" spc="-300" dirty="0">
                <a:solidFill>
                  <a:schemeClr val="bg1"/>
                </a:solidFill>
                <a:latin typeface="ＭＳ Ｐゴシック" pitchFamily="50" charset="-128"/>
              </a:rPr>
              <a:t>31</a:t>
            </a:r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回学術集会</a:t>
            </a:r>
            <a:b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endParaRPr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7" y="2727589"/>
            <a:ext cx="7640507" cy="356810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</a:rPr>
              <a:t>私は今回の演題に関連して、開示すべき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</a:rPr>
              <a:t>COI</a:t>
            </a: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</a:rPr>
              <a:t>は</a:t>
            </a: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以下のとおりです。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研究費：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製薬、ＸＸ薬品工業、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ヒラギノ角ゴ Pro W3" pitchFamily="28" charset="-128"/>
              </a:rPr>
              <a:t>□□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役員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・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顧問職：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××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株：△△株式会社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特許使用料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講演料：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 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製薬、ＸＸ薬品、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原稿料：△△製薬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124" name="テキスト ボックス 3"/>
          <p:cNvSpPr txBox="1">
            <a:spLocks noChangeArrowheads="1"/>
          </p:cNvSpPr>
          <p:nvPr/>
        </p:nvSpPr>
        <p:spPr bwMode="auto">
          <a:xfrm>
            <a:off x="4777160" y="6321381"/>
            <a:ext cx="36904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（</a:t>
            </a:r>
            <a:r>
              <a:rPr lang="ja-JP" altLang="en-US" sz="2400">
                <a:solidFill>
                  <a:schemeClr val="bg1"/>
                </a:solidFill>
              </a:rPr>
              <a:t>注：該当するもののみ</a:t>
            </a:r>
            <a:r>
              <a:rPr lang="ja-JP" altLang="en-US" sz="2400" dirty="0">
                <a:solidFill>
                  <a:schemeClr val="bg1"/>
                </a:solidFill>
              </a:rPr>
              <a:t>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119</Words>
  <Application>Microsoft Macintosh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ヒラギノ角ゴ Pro W3</vt:lpstr>
      <vt:lpstr>Arial</vt:lpstr>
      <vt:lpstr>Times New Roman</vt:lpstr>
      <vt:lpstr>Default Design</vt:lpstr>
      <vt:lpstr>日本尿路結石症学会第31回学術集会 ＣＯ Ｉ 開示 　 発表者名：　○○ ○○,  ○○ ○○,  ○○ ○○ </vt:lpstr>
    </vt:vector>
  </TitlesOfParts>
  <Company>Heart Failure Society of America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Microsoft Office User</cp:lastModifiedBy>
  <cp:revision>95</cp:revision>
  <cp:lastPrinted>2010-04-28T01:42:11Z</cp:lastPrinted>
  <dcterms:created xsi:type="dcterms:W3CDTF">2000-09-04T17:39:07Z</dcterms:created>
  <dcterms:modified xsi:type="dcterms:W3CDTF">2021-08-12T12:38:18Z</dcterms:modified>
</cp:coreProperties>
</file>