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2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5A11D73-834C-45A4-5948-C81DC79343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D86FB4C-F866-B112-459A-E4999B666E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EDF4D6D-A664-1C80-553B-EFE97E2B6B2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019C50A-0143-D6B6-BD55-8BF8343150D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719E4096-FAC8-4FF7-9F25-7B71AAF75C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16841A6-67DF-71F4-F01D-5C5A58AB51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2F3263B-6F4D-1415-2120-AE0BCB6E63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4C4A3EC-5986-C2AA-CB76-0EB4552E8F6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4D593227-1037-0423-AFE7-C387B39BF5A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AF83E7B-E6F6-6E4D-BF25-FB0A9D75431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BCCCE85-0066-EEA8-34B9-B5559EBD34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C8A3C902-759F-48DA-8C41-C3253DDDFB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684C59-8249-0EC5-EA61-71B2EB57BB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0D5C4-9799-C46C-A7B1-F2D7C2D75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F2840F-D5D8-A56E-E9A6-6B1B9F154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62AE7-C142-4523-B53D-E82B67FB71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4607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2D3B38-BC39-0C87-DA43-0C0DEDC1B4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8327C5-D3FD-F05D-6201-251A33D1A0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D8874A-89F0-0797-EC0A-27F46B1255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2A25F-4005-476B-880D-9C3FFC57F6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2248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95F4E6-AD7F-E555-5F14-EEBE54DCEE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0498D7-2370-380C-1DB2-4D63FF177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C7242A5-20E4-0BE3-C99D-25C2E8992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6FC7E-4DA5-4D44-B3DC-6EF4894E18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8387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85411A-8B20-7C29-6CA6-7CB43356F2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A00073-02F3-3C5A-FB84-E98FCF21BE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C29045-05A7-92B5-2BA0-12B5AF9436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24035-2D8E-4E8B-BC5E-4EA00C452C7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2708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E4272F-14B5-3BB7-6ACA-D096C27E86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C5C180-B075-76CC-6D6A-37AA315638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5E828F-C8F6-EA53-B2FB-BE99CD451C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E4A44-E128-404A-98F4-9F3ED12A63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9664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E8F69F-7CF5-4CFB-11B7-B0872F63A4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E49916-65BF-BB11-E044-8F482DC4AB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B9D8B9-DA6F-432D-2540-92B9F22E84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8E5B2-99D8-4199-AE05-89D39EA06A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4028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4414984-22E4-F92F-BEB4-486674C29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C966CA-5218-2D50-8CE6-AC646819D1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761B57-9FAA-4C24-97FD-9181597F1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4A00-7DBF-4492-B092-86E7B5D748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47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F5B9C79-6DA4-BA7B-CB64-6AB3B3C861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E21E039-3340-BE22-6C8A-520E0AD77C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1C9D65-FA62-9E46-BBA7-F9C1799034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9B471-2AD9-47A2-B820-2DDCB6A49D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652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CCD1F68-0C5C-DDCD-B1FE-7AF5D1A23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3AB2B6-1AE1-7A32-B5B7-0E9C43749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6F507C0-CDC1-0737-FDE7-B0743A2DF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B5231-A913-4436-ACEA-ABE933F5C1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2574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FF4EDA-F7EC-DF90-60CD-DF4CB389D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84ACD4-5E2E-4DFB-D16C-25D99DAE4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640F68-AEAF-7646-DAF0-47B508DD3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4364C-2AE8-4821-B8DB-641686C858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7346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8C0FD0-6D58-BC82-EC49-DDF7DAB8F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16AF1F-A1D5-D848-94C6-F760DFEE5C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301ECA-D7C6-EDF4-8D5B-121A89222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26DCA-CCA8-40B2-A54E-E51BB2C806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9055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A46803-9374-C3B7-075D-80D5E128A6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89DFB52-7553-094B-80FF-7073F374D9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CD0F9B5-E903-EA3C-CAAE-D79EE36D882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6BC522A-2534-C74A-E420-90ADD0CE39C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08BFAE8-4C80-89CB-B425-F1DEEEE458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144E25C5-71BB-4E40-B409-02B05AB3B2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C4FBE8A-F2FF-69C3-5A7A-F191615E270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5613" y="1173163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招聘講演におけるＣＯＩ状態の開示</a:t>
            </a:r>
            <a:br>
              <a:rPr lang="ja-JP" altLang="ja-JP" sz="3600" b="1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endParaRPr lang="en-US" altLang="ja-JP" sz="2400" b="1" i="1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51</a:t>
            </a: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回日本小児栄養消化器肝臓学会</a:t>
            </a:r>
            <a:endParaRPr lang="en-US" altLang="ja-JP" sz="2400" b="1" i="1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講演者名：　</a:t>
            </a:r>
            <a:r>
              <a:rPr lang="ja-JP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5477154-02AB-1B2F-7DCD-79B82DCD18D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178050" y="4100513"/>
            <a:ext cx="52466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発表に関連し、開示すべき</a:t>
            </a:r>
            <a:r>
              <a:rPr lang="en-US" altLang="ja-JP" sz="2800">
                <a:solidFill>
                  <a:schemeClr val="bg1"/>
                </a:solidFill>
                <a:latin typeface="Arial" panose="020B0604020202020204" pitchFamily="34" charset="0"/>
              </a:rPr>
              <a:t>CO I</a:t>
            </a:r>
            <a:r>
              <a:rPr lang="ja-JP" altLang="en-US" sz="2800">
                <a:solidFill>
                  <a:schemeClr val="bg1"/>
                </a:solidFill>
                <a:latin typeface="Arial" panose="020B0604020202020204" pitchFamily="34" charset="0"/>
              </a:rPr>
              <a:t>関係にある企業など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100" name="テキスト ボックス 1">
            <a:extLst>
              <a:ext uri="{FF2B5EF4-FFF2-40B4-BE49-F238E27FC236}">
                <a16:creationId xmlns:a16="http://schemas.microsoft.com/office/drawing/2014/main" id="{7388F966-5574-CF67-28B5-0119B4CF7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52663" y="2312988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6135D64-2C40-CFD0-77A3-71C35B7A6E85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528638" y="146050"/>
            <a:ext cx="8235950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招聘講演におけるＣＯＩ状態の開示</a:t>
            </a:r>
            <a:br>
              <a:rPr lang="ja-JP" altLang="ja-JP" sz="3600" b="1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51</a:t>
            </a: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回日本小児栄養消化器肝臓学会</a:t>
            </a:r>
            <a:endParaRPr lang="en-US" altLang="ja-JP" sz="2400" b="1" i="1">
              <a:solidFill>
                <a:srgbClr val="FFFF1F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講演者名：　</a:t>
            </a:r>
            <a:r>
              <a:rPr lang="ja-JP" altLang="ja-JP" sz="2400" b="1" i="1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56848E8-A04A-E0EB-1406-1E7FCB514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720975"/>
            <a:ext cx="7639050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私の今回の演題に関連して、開示すべき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は以下のとおりです。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</a:rPr>
              <a:t>　　研究費：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</a:rPr>
              <a:t>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</a:rPr>
              <a:t>製薬、ＸＸ薬品工業、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□□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役員・顧問職：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××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株：△△株式会社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特許使用料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講演料：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 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製薬、ＸＸ薬品、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原稿料：△△製薬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1" charset="-128"/>
              </a:rPr>
              <a:t>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ヒラギノ角ゴ Pro W3" pitchFamily="1" charset="-128"/>
            </a:endParaRPr>
          </a:p>
        </p:txBody>
      </p:sp>
      <p:sp>
        <p:nvSpPr>
          <p:cNvPr id="5124" name="テキスト ボックス 3">
            <a:extLst>
              <a:ext uri="{FF2B5EF4-FFF2-40B4-BE49-F238E27FC236}">
                <a16:creationId xmlns:a16="http://schemas.microsoft.com/office/drawing/2014/main" id="{5808AFB4-617A-1E6F-681B-A6257CF3E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145</Words>
  <Application>Microsoft Office PowerPoint</Application>
  <PresentationFormat>画面に合わせる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Times New Roman</vt:lpstr>
      <vt:lpstr>ＭＳ Ｐゴシック</vt:lpstr>
      <vt:lpstr>Arial</vt:lpstr>
      <vt:lpstr>ヒラギノ角ゴ Pro W3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MACC-003</cp:lastModifiedBy>
  <cp:revision>86</cp:revision>
  <cp:lastPrinted>2010-04-28T01:42:11Z</cp:lastPrinted>
  <dcterms:created xsi:type="dcterms:W3CDTF">2000-09-04T17:39:07Z</dcterms:created>
  <dcterms:modified xsi:type="dcterms:W3CDTF">2024-01-15T06:01:17Z</dcterms:modified>
</cp:coreProperties>
</file>