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7F245-139C-4346-910D-076EF099B420}" type="datetimeFigureOut">
              <a:rPr kumimoji="1" lang="ja-JP" altLang="en-US" smtClean="0"/>
              <a:t>2018/5/28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E7A0-0E4B-4B9A-B820-420333D5AA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5297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7F245-139C-4346-910D-076EF099B420}" type="datetimeFigureOut">
              <a:rPr kumimoji="1" lang="ja-JP" altLang="en-US" smtClean="0"/>
              <a:t>2018/5/28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E7A0-0E4B-4B9A-B820-420333D5AA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950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7F245-139C-4346-910D-076EF099B420}" type="datetimeFigureOut">
              <a:rPr kumimoji="1" lang="ja-JP" altLang="en-US" smtClean="0"/>
              <a:t>2018/5/28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E7A0-0E4B-4B9A-B820-420333D5AA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5100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7F245-139C-4346-910D-076EF099B420}" type="datetimeFigureOut">
              <a:rPr kumimoji="1" lang="ja-JP" altLang="en-US" smtClean="0"/>
              <a:t>2018/5/28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E7A0-0E4B-4B9A-B820-420333D5AA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034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7F245-139C-4346-910D-076EF099B420}" type="datetimeFigureOut">
              <a:rPr kumimoji="1" lang="ja-JP" altLang="en-US" smtClean="0"/>
              <a:t>2018/5/28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E7A0-0E4B-4B9A-B820-420333D5AA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481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7F245-139C-4346-910D-076EF099B420}" type="datetimeFigureOut">
              <a:rPr kumimoji="1" lang="ja-JP" altLang="en-US" smtClean="0"/>
              <a:t>2018/5/28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E7A0-0E4B-4B9A-B820-420333D5AA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6580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7F245-139C-4346-910D-076EF099B420}" type="datetimeFigureOut">
              <a:rPr kumimoji="1" lang="ja-JP" altLang="en-US" smtClean="0"/>
              <a:t>2018/5/28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E7A0-0E4B-4B9A-B820-420333D5AA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609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7F245-139C-4346-910D-076EF099B420}" type="datetimeFigureOut">
              <a:rPr kumimoji="1" lang="ja-JP" altLang="en-US" smtClean="0"/>
              <a:t>2018/5/28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E7A0-0E4B-4B9A-B820-420333D5AA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201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7F245-139C-4346-910D-076EF099B420}" type="datetimeFigureOut">
              <a:rPr kumimoji="1" lang="ja-JP" altLang="en-US" smtClean="0"/>
              <a:t>2018/5/28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E7A0-0E4B-4B9A-B820-420333D5AA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826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7F245-139C-4346-910D-076EF099B420}" type="datetimeFigureOut">
              <a:rPr kumimoji="1" lang="ja-JP" altLang="en-US" smtClean="0"/>
              <a:t>2018/5/28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E7A0-0E4B-4B9A-B820-420333D5AA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5063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7F245-139C-4346-910D-076EF099B420}" type="datetimeFigureOut">
              <a:rPr kumimoji="1" lang="ja-JP" altLang="en-US" smtClean="0"/>
              <a:t>2018/5/28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E7A0-0E4B-4B9A-B820-420333D5AA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4506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7F245-139C-4346-910D-076EF099B420}" type="datetimeFigureOut">
              <a:rPr kumimoji="1" lang="ja-JP" altLang="en-US" smtClean="0"/>
              <a:t>2018/5/28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8E7A0-0E4B-4B9A-B820-420333D5AA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1423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025302"/>
            <a:ext cx="7772400" cy="2907754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kumimoji="1" lang="ja-JP" altLang="en-US" dirty="0" smtClean="0"/>
              <a:t>日本眼腫瘍学会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/>
              <a:t>利益相</a:t>
            </a:r>
            <a:r>
              <a:rPr lang="ja-JP" altLang="en-US" dirty="0" smtClean="0"/>
              <a:t>反開示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sz="3600" dirty="0"/>
              <a:t/>
            </a:r>
            <a:br>
              <a:rPr lang="en-US" altLang="ja-JP" sz="3600" dirty="0"/>
            </a:br>
            <a:r>
              <a:rPr lang="ja-JP" altLang="en-US" sz="3600" dirty="0" smtClean="0"/>
              <a:t>筆頭演者：腫瘍　太郎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4149080"/>
            <a:ext cx="6400800" cy="2088232"/>
          </a:xfrm>
        </p:spPr>
        <p:txBody>
          <a:bodyPr anchor="ctr" anchorCtr="0">
            <a:normAutofit fontScale="92500" lnSpcReduction="10000"/>
          </a:bodyPr>
          <a:lstStyle/>
          <a:p>
            <a:r>
              <a:rPr lang="en-US" altLang="ja-JP" dirty="0">
                <a:solidFill>
                  <a:srgbClr val="FF0000"/>
                </a:solidFill>
              </a:rPr>
              <a:t>【</a:t>
            </a:r>
            <a:r>
              <a:rPr lang="ja-JP" altLang="en-US" dirty="0">
                <a:solidFill>
                  <a:srgbClr val="FF0000"/>
                </a:solidFill>
              </a:rPr>
              <a:t>利益相反公表基準</a:t>
            </a:r>
            <a:r>
              <a:rPr lang="en-US" altLang="ja-JP" dirty="0" smtClean="0">
                <a:solidFill>
                  <a:srgbClr val="FF0000"/>
                </a:solidFill>
              </a:rPr>
              <a:t>】</a:t>
            </a:r>
            <a:r>
              <a:rPr lang="ja-JP" altLang="en-US" dirty="0" smtClean="0">
                <a:solidFill>
                  <a:srgbClr val="FF0000"/>
                </a:solidFill>
              </a:rPr>
              <a:t>　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algn="l"/>
            <a:r>
              <a:rPr lang="ja-JP" altLang="en-US" dirty="0">
                <a:solidFill>
                  <a:srgbClr val="FF0000"/>
                </a:solidFill>
              </a:rPr>
              <a:t>腫瘍</a:t>
            </a:r>
            <a:r>
              <a:rPr lang="ja-JP" altLang="en-US" dirty="0" smtClean="0">
                <a:solidFill>
                  <a:srgbClr val="FF0000"/>
                </a:solidFill>
              </a:rPr>
              <a:t>太郎</a:t>
            </a:r>
            <a:r>
              <a:rPr lang="ja-JP" altLang="en-US" dirty="0">
                <a:solidFill>
                  <a:srgbClr val="FF0000"/>
                </a:solidFill>
              </a:rPr>
              <a:t>：</a:t>
            </a:r>
            <a:r>
              <a:rPr lang="ja-JP" altLang="en-US" dirty="0" smtClean="0">
                <a:solidFill>
                  <a:srgbClr val="FF0000"/>
                </a:solidFill>
              </a:rPr>
              <a:t>○○製薬</a:t>
            </a:r>
            <a:r>
              <a:rPr lang="en-US" altLang="ja-JP" dirty="0" smtClean="0">
                <a:solidFill>
                  <a:srgbClr val="FF0000"/>
                </a:solidFill>
              </a:rPr>
              <a:t>【F】 , </a:t>
            </a:r>
            <a:r>
              <a:rPr lang="ja-JP" altLang="en-US" dirty="0" smtClean="0">
                <a:solidFill>
                  <a:srgbClr val="FF0000"/>
                </a:solidFill>
              </a:rPr>
              <a:t>▲▲工業</a:t>
            </a:r>
            <a:r>
              <a:rPr lang="en-US" altLang="ja-JP" dirty="0" smtClean="0">
                <a:solidFill>
                  <a:srgbClr val="FF0000"/>
                </a:solidFill>
              </a:rPr>
              <a:t>【I】 </a:t>
            </a:r>
          </a:p>
          <a:p>
            <a:pPr algn="l"/>
            <a:r>
              <a:rPr lang="ja-JP" altLang="en-US" dirty="0" smtClean="0">
                <a:solidFill>
                  <a:srgbClr val="FF0000"/>
                </a:solidFill>
              </a:rPr>
              <a:t>腫瘍花子</a:t>
            </a:r>
            <a:r>
              <a:rPr lang="ja-JP" altLang="en-US" dirty="0">
                <a:solidFill>
                  <a:srgbClr val="FF0000"/>
                </a:solidFill>
              </a:rPr>
              <a:t>：</a:t>
            </a:r>
            <a:r>
              <a:rPr lang="en-US" altLang="ja-JP" dirty="0" smtClean="0">
                <a:solidFill>
                  <a:srgbClr val="FF0000"/>
                </a:solidFill>
              </a:rPr>
              <a:t>【P】 </a:t>
            </a:r>
          </a:p>
          <a:p>
            <a:pPr algn="l"/>
            <a:r>
              <a:rPr lang="ja-JP" altLang="en-US" dirty="0" smtClean="0">
                <a:solidFill>
                  <a:srgbClr val="FF0000"/>
                </a:solidFill>
              </a:rPr>
              <a:t>腫瘍次郎：</a:t>
            </a:r>
            <a:r>
              <a:rPr lang="ja-JP" altLang="ja-JP" dirty="0" smtClean="0">
                <a:solidFill>
                  <a:srgbClr val="FF0000"/>
                </a:solidFill>
                <a:latin typeface="Arial" charset="0"/>
              </a:rPr>
              <a:t>利益相反なし</a:t>
            </a:r>
            <a:endParaRPr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057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025302"/>
            <a:ext cx="7772400" cy="2907754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kumimoji="1" lang="ja-JP" altLang="en-US" dirty="0" smtClean="0"/>
              <a:t>日本眼腫瘍学会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/>
              <a:t>利益相</a:t>
            </a:r>
            <a:r>
              <a:rPr lang="ja-JP" altLang="en-US" dirty="0" smtClean="0"/>
              <a:t>反開示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sz="3600" dirty="0"/>
              <a:t/>
            </a:r>
            <a:br>
              <a:rPr lang="en-US" altLang="ja-JP" sz="3600" dirty="0"/>
            </a:br>
            <a:r>
              <a:rPr lang="ja-JP" altLang="en-US" sz="3600" dirty="0" smtClean="0"/>
              <a:t>筆頭演者：腫瘍　太郎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4149080"/>
            <a:ext cx="6400800" cy="1752600"/>
          </a:xfrm>
        </p:spPr>
        <p:txBody>
          <a:bodyPr anchor="ctr" anchorCtr="0"/>
          <a:lstStyle/>
          <a:p>
            <a:r>
              <a:rPr lang="ja-JP" altLang="en-US" dirty="0">
                <a:solidFill>
                  <a:srgbClr val="FF0000"/>
                </a:solidFill>
              </a:rPr>
              <a:t>利益相反公表基準に該当</a:t>
            </a:r>
            <a:r>
              <a:rPr lang="ja-JP" altLang="en-US" dirty="0" smtClean="0">
                <a:solidFill>
                  <a:srgbClr val="FF0000"/>
                </a:solidFill>
              </a:rPr>
              <a:t>なし</a:t>
            </a:r>
            <a:endParaRPr lang="en-US" altLang="ja-JP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132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19</Words>
  <Application>Microsoft Office PowerPoint</Application>
  <PresentationFormat>画面に合わせる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日本眼腫瘍学会 利益相反開示  筆頭演者：腫瘍　太郎</vt:lpstr>
      <vt:lpstr>日本眼腫瘍学会 利益相反開示  筆頭演者：腫瘍　太郎</vt:lpstr>
    </vt:vector>
  </TitlesOfParts>
  <Company>金沢大学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日本眼腫瘍学会 利益相反開示  筆頭演者：腫瘍　太郎</dc:title>
  <dc:creator>Owner</dc:creator>
  <cp:lastModifiedBy>Owner</cp:lastModifiedBy>
  <cp:revision>2</cp:revision>
  <dcterms:created xsi:type="dcterms:W3CDTF">2018-05-28T02:13:28Z</dcterms:created>
  <dcterms:modified xsi:type="dcterms:W3CDTF">2018-05-28T02:54:33Z</dcterms:modified>
</cp:coreProperties>
</file>