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12192000" cy="6858000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16" autoAdjust="0"/>
    <p:restoredTop sz="96218" autoAdjust="0"/>
  </p:normalViewPr>
  <p:slideViewPr>
    <p:cSldViewPr snapToGrid="0">
      <p:cViewPr varScale="1">
        <p:scale>
          <a:sx n="110" d="100"/>
          <a:sy n="110" d="100"/>
        </p:scale>
        <p:origin x="342" y="10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91" d="100"/>
          <a:sy n="91" d="100"/>
        </p:scale>
        <p:origin x="1830" y="1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CFCF13-77F8-490C-9427-F84CFBB485DE}" type="datetimeFigureOut">
              <a:rPr kumimoji="1" lang="ja-JP" altLang="en-US" smtClean="0"/>
              <a:t>2022/1/11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409575" y="1233488"/>
            <a:ext cx="5916613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577" y="4748163"/>
            <a:ext cx="5388610" cy="388486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5373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4BAAFF-000E-4D6E-97D3-0E896D75557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007363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4BAAFF-000E-4D6E-97D3-0E896D755574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2269869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4BAAFF-000E-4D6E-97D3-0E896D755574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621974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ACF6F6-48D5-438B-864A-4123869984C0}" type="datetimeFigureOut">
              <a:rPr kumimoji="1" lang="ja-JP" altLang="en-US" smtClean="0"/>
              <a:t>2022/1/11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9F6C1-3824-445E-A067-DC8712FE8CC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324818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ACF6F6-48D5-438B-864A-4123869984C0}" type="datetimeFigureOut">
              <a:rPr kumimoji="1" lang="ja-JP" altLang="en-US" smtClean="0"/>
              <a:t>2022/1/11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9F6C1-3824-445E-A067-DC8712FE8CC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701036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ACF6F6-48D5-438B-864A-4123869984C0}" type="datetimeFigureOut">
              <a:rPr kumimoji="1" lang="ja-JP" altLang="en-US" smtClean="0"/>
              <a:t>2022/1/11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9F6C1-3824-445E-A067-DC8712FE8CC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33169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ACF6F6-48D5-438B-864A-4123869984C0}" type="datetimeFigureOut">
              <a:rPr kumimoji="1" lang="ja-JP" altLang="en-US" smtClean="0"/>
              <a:t>2022/1/11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9F6C1-3824-445E-A067-DC8712FE8CC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955004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ACF6F6-48D5-438B-864A-4123869984C0}" type="datetimeFigureOut">
              <a:rPr kumimoji="1" lang="ja-JP" altLang="en-US" smtClean="0"/>
              <a:t>2022/1/11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9F6C1-3824-445E-A067-DC8712FE8CC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364381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ACF6F6-48D5-438B-864A-4123869984C0}" type="datetimeFigureOut">
              <a:rPr kumimoji="1" lang="ja-JP" altLang="en-US" smtClean="0"/>
              <a:t>2022/1/11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9F6C1-3824-445E-A067-DC8712FE8CC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252335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ACF6F6-48D5-438B-864A-4123869984C0}" type="datetimeFigureOut">
              <a:rPr kumimoji="1" lang="ja-JP" altLang="en-US" smtClean="0"/>
              <a:t>2022/1/11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9F6C1-3824-445E-A067-DC8712FE8CC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060995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ACF6F6-48D5-438B-864A-4123869984C0}" type="datetimeFigureOut">
              <a:rPr kumimoji="1" lang="ja-JP" altLang="en-US" smtClean="0"/>
              <a:t>2022/1/11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9F6C1-3824-445E-A067-DC8712FE8CC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542100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ACF6F6-48D5-438B-864A-4123869984C0}" type="datetimeFigureOut">
              <a:rPr kumimoji="1" lang="ja-JP" altLang="en-US" smtClean="0"/>
              <a:t>2022/1/11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9F6C1-3824-445E-A067-DC8712FE8CC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18925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ACF6F6-48D5-438B-864A-4123869984C0}" type="datetimeFigureOut">
              <a:rPr kumimoji="1" lang="ja-JP" altLang="en-US" smtClean="0"/>
              <a:t>2022/1/11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9F6C1-3824-445E-A067-DC8712FE8CC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631174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ACF6F6-48D5-438B-864A-4123869984C0}" type="datetimeFigureOut">
              <a:rPr kumimoji="1" lang="ja-JP" altLang="en-US" smtClean="0"/>
              <a:t>2022/1/11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9F6C1-3824-445E-A067-DC8712FE8CC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637145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ACF6F6-48D5-438B-864A-4123869984C0}" type="datetimeFigureOut">
              <a:rPr kumimoji="1" lang="ja-JP" altLang="en-US" smtClean="0"/>
              <a:t>2022/1/11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D9F6C1-3824-445E-A067-DC8712FE8CC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479154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231900" y="215900"/>
            <a:ext cx="9791700" cy="4152900"/>
          </a:xfrm>
          <a:ln>
            <a:solidFill>
              <a:schemeClr val="tx1"/>
            </a:solidFill>
          </a:ln>
        </p:spPr>
        <p:txBody>
          <a:bodyPr anchor="ctr">
            <a:normAutofit/>
          </a:bodyPr>
          <a:lstStyle/>
          <a:p>
            <a:r>
              <a:rPr lang="ja-JP" altLang="en-US" sz="3600" dirty="0"/>
              <a:t>（公社）日本口腔インプラント学会</a:t>
            </a:r>
            <a:br>
              <a:rPr lang="en-US" altLang="ja-JP" sz="3600" dirty="0"/>
            </a:br>
            <a:r>
              <a:rPr lang="ja-JP" altLang="en-US" sz="3600" dirty="0"/>
              <a:t>第　　回　　支部学術大会</a:t>
            </a:r>
            <a:br>
              <a:rPr lang="en-US" altLang="ja-JP" sz="3600" dirty="0"/>
            </a:br>
            <a:br>
              <a:rPr lang="en-US" altLang="ja-JP" sz="3600" dirty="0"/>
            </a:br>
            <a:r>
              <a:rPr lang="ja-JP" altLang="en-US" sz="3600" dirty="0"/>
              <a:t>利益相反（ＣＯＩ）開示</a:t>
            </a:r>
            <a:br>
              <a:rPr lang="en-US" altLang="ja-JP" sz="3600" dirty="0"/>
            </a:br>
            <a:r>
              <a:rPr lang="ja-JP" altLang="en-US" sz="3600" dirty="0"/>
              <a:t>　　年　　月　　日</a:t>
            </a:r>
            <a:br>
              <a:rPr lang="en-US" altLang="ja-JP" sz="3600" dirty="0"/>
            </a:br>
            <a:br>
              <a:rPr lang="en-US" altLang="ja-JP" sz="3600" dirty="0"/>
            </a:br>
            <a:r>
              <a:rPr lang="ja-JP" altLang="en-US" sz="3600" dirty="0"/>
              <a:t>　　　　　　　　　　　　　　　　　</a:t>
            </a:r>
            <a:endParaRPr kumimoji="1" lang="ja-JP" altLang="en-US" sz="3600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66800" y="4762500"/>
            <a:ext cx="10121900" cy="1993900"/>
          </a:xfrm>
        </p:spPr>
        <p:txBody>
          <a:bodyPr anchor="ctr">
            <a:normAutofit/>
          </a:bodyPr>
          <a:lstStyle/>
          <a:p>
            <a:r>
              <a:rPr kumimoji="1" lang="ja-JP" altLang="en-US" sz="3600" dirty="0"/>
              <a:t>本演題に関して、発表者の開示すべき</a:t>
            </a:r>
            <a:endParaRPr kumimoji="1" lang="en-US" altLang="ja-JP" sz="3600" dirty="0"/>
          </a:p>
          <a:p>
            <a:endParaRPr kumimoji="1" lang="en-US" altLang="ja-JP" sz="1400" dirty="0"/>
          </a:p>
          <a:p>
            <a:r>
              <a:rPr lang="ja-JP" altLang="en-US" sz="3600" dirty="0"/>
              <a:t>利益相反状態はありません。</a:t>
            </a:r>
            <a:endParaRPr kumimoji="1" lang="ja-JP" altLang="en-US" sz="3600" dirty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3155324" y="3406552"/>
            <a:ext cx="69545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3600" dirty="0"/>
              <a:t>筆頭発表者氏名：</a:t>
            </a:r>
            <a:endParaRPr kumimoji="1" lang="ja-JP" altLang="en-US" sz="3600" dirty="0"/>
          </a:p>
        </p:txBody>
      </p:sp>
    </p:spTree>
    <p:extLst>
      <p:ext uri="{BB962C8B-B14F-4D97-AF65-F5344CB8AC3E}">
        <p14:creationId xmlns:p14="http://schemas.microsoft.com/office/powerpoint/2010/main" val="4011182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/>
          <p:cNvSpPr>
            <a:spLocks noGrp="1"/>
          </p:cNvSpPr>
          <p:nvPr>
            <p:ph type="ctrTitle"/>
          </p:nvPr>
        </p:nvSpPr>
        <p:spPr>
          <a:xfrm>
            <a:off x="1120462" y="0"/>
            <a:ext cx="9968248" cy="2781837"/>
          </a:xfrm>
          <a:ln>
            <a:solidFill>
              <a:schemeClr val="tx1"/>
            </a:solidFill>
          </a:ln>
        </p:spPr>
        <p:txBody>
          <a:bodyPr anchor="ctr">
            <a:normAutofit/>
          </a:bodyPr>
          <a:lstStyle/>
          <a:p>
            <a:r>
              <a:rPr kumimoji="1" lang="ja-JP" altLang="en-US" sz="3000" dirty="0"/>
              <a:t>（公社）日本口腔インプラント学会</a:t>
            </a:r>
            <a:br>
              <a:rPr kumimoji="1" lang="en-US" altLang="ja-JP" sz="3000" dirty="0"/>
            </a:br>
            <a:r>
              <a:rPr lang="ja-JP" altLang="en-US" sz="3000" dirty="0"/>
              <a:t>第　　回　　支部学術大会</a:t>
            </a:r>
            <a:br>
              <a:rPr lang="en-US" altLang="ja-JP" sz="3000" dirty="0"/>
            </a:br>
            <a:br>
              <a:rPr lang="en-US" altLang="ja-JP" sz="1800" dirty="0"/>
            </a:br>
            <a:r>
              <a:rPr lang="ja-JP" altLang="en-US" sz="3000" dirty="0"/>
              <a:t>利益相反（ＣＯＩ）開示</a:t>
            </a:r>
            <a:br>
              <a:rPr lang="en-US" altLang="ja-JP" sz="3000" dirty="0"/>
            </a:br>
            <a:r>
              <a:rPr lang="ja-JP" altLang="en-US" sz="3000" dirty="0"/>
              <a:t>　　年　　月　　日</a:t>
            </a:r>
            <a:br>
              <a:rPr lang="en-US" altLang="ja-JP" sz="3000" dirty="0"/>
            </a:br>
            <a:br>
              <a:rPr lang="en-US" altLang="ja-JP" sz="1800" dirty="0"/>
            </a:br>
            <a:endParaRPr kumimoji="1" lang="ja-JP" altLang="en-US" sz="3000" dirty="0"/>
          </a:p>
        </p:txBody>
      </p:sp>
      <p:sp>
        <p:nvSpPr>
          <p:cNvPr id="5" name="サブタイトル 4"/>
          <p:cNvSpPr>
            <a:spLocks noGrp="1"/>
          </p:cNvSpPr>
          <p:nvPr>
            <p:ph type="subTitle" idx="1"/>
          </p:nvPr>
        </p:nvSpPr>
        <p:spPr>
          <a:xfrm>
            <a:off x="1236372" y="3975100"/>
            <a:ext cx="9852338" cy="2788903"/>
          </a:xfrm>
          <a:ln>
            <a:solidFill>
              <a:schemeClr val="tx1"/>
            </a:solidFill>
          </a:ln>
        </p:spPr>
        <p:txBody>
          <a:bodyPr tIns="144000">
            <a:normAutofit/>
          </a:bodyPr>
          <a:lstStyle/>
          <a:p>
            <a:pPr algn="l"/>
            <a:r>
              <a:rPr lang="ja-JP" altLang="en-US" dirty="0"/>
              <a:t>・該当者氏名：</a:t>
            </a:r>
            <a:endParaRPr lang="en-US" altLang="ja-JP" dirty="0"/>
          </a:p>
          <a:p>
            <a:pPr algn="l"/>
            <a:r>
              <a:rPr lang="ja-JP" altLang="en-US" dirty="0"/>
              <a:t>・該当事項：企業・組織や団体名</a:t>
            </a:r>
            <a:endParaRPr lang="en-US" altLang="ja-JP" dirty="0"/>
          </a:p>
          <a:p>
            <a:pPr algn="l"/>
            <a:r>
              <a:rPr lang="ja-JP" altLang="en-US" dirty="0"/>
              <a:t>　</a:t>
            </a:r>
            <a:endParaRPr lang="en-US" altLang="ja-JP" dirty="0"/>
          </a:p>
          <a:p>
            <a:endParaRPr kumimoji="1" lang="en-US" altLang="ja-JP" dirty="0"/>
          </a:p>
          <a:p>
            <a:endParaRPr lang="en-US" altLang="ja-JP" dirty="0"/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1257300" y="2781837"/>
            <a:ext cx="97155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3600" dirty="0"/>
              <a:t>本演題に関して、発表者の開示すべき</a:t>
            </a:r>
            <a:endParaRPr kumimoji="1" lang="en-US" altLang="ja-JP" sz="3600" dirty="0"/>
          </a:p>
          <a:p>
            <a:pPr algn="ctr"/>
            <a:r>
              <a:rPr kumimoji="1" lang="ja-JP" altLang="en-US" sz="3600" dirty="0"/>
              <a:t>利益相反状態は下記の通りです。</a:t>
            </a:r>
          </a:p>
        </p:txBody>
      </p:sp>
      <p:sp>
        <p:nvSpPr>
          <p:cNvPr id="2" name="テキスト ボックス 1"/>
          <p:cNvSpPr txBox="1"/>
          <p:nvPr/>
        </p:nvSpPr>
        <p:spPr>
          <a:xfrm>
            <a:off x="3670479" y="2000540"/>
            <a:ext cx="5615189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3000" dirty="0"/>
              <a:t>筆頭発表者氏名：</a:t>
            </a:r>
            <a:endParaRPr kumimoji="1" lang="ja-JP" altLang="en-US" sz="3000" dirty="0"/>
          </a:p>
        </p:txBody>
      </p:sp>
    </p:spTree>
    <p:extLst>
      <p:ext uri="{BB962C8B-B14F-4D97-AF65-F5344CB8AC3E}">
        <p14:creationId xmlns:p14="http://schemas.microsoft.com/office/powerpoint/2010/main" val="19711567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245</TotalTime>
  <Words>112</Words>
  <Application>Microsoft Office PowerPoint</Application>
  <PresentationFormat>ワイド画面</PresentationFormat>
  <Paragraphs>14</Paragraphs>
  <Slides>2</Slides>
  <Notes>2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テーマ</vt:lpstr>
      <vt:lpstr>（公社）日本口腔インプラント学会 第　　回　　支部学術大会  利益相反（ＣＯＩ）開示 　　年　　月　　日  　　　　　　　　　　　　　　　　　</vt:lpstr>
      <vt:lpstr>（公社）日本口腔インプラント学会 第　　回　　支部学術大会  利益相反（ＣＯＩ）開示 　　年　　月　　日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（公社）日本口腔インプラント学会 第＊＊回総会・学術大会  利益相反（ＣＯＩ）開示 ＊＊年＊＊月＊＊日</dc:title>
  <dc:creator>JSOI</dc:creator>
  <cp:lastModifiedBy>keishinmikurinyuuki@yahoo.co.jp</cp:lastModifiedBy>
  <cp:revision>24</cp:revision>
  <cp:lastPrinted>2015-08-13T06:31:37Z</cp:lastPrinted>
  <dcterms:created xsi:type="dcterms:W3CDTF">2014-10-16T06:50:28Z</dcterms:created>
  <dcterms:modified xsi:type="dcterms:W3CDTF">2022-01-11T02:38:18Z</dcterms:modified>
</cp:coreProperties>
</file>