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60" r:id="rId2"/>
  </p:sldIdLst>
  <p:sldSz cx="12192000" cy="6858000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C3EC7"/>
    <a:srgbClr val="00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8" y="248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483CCB6-BE77-4FB4-994A-6415E1622E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567D980-A73B-4B66-9653-27AA1909251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BC5DC48-B005-4FB9-A4C7-5076710A7D7A}" type="datetimeFigureOut">
              <a:rPr lang="ja-JP" altLang="en-US"/>
              <a:pPr>
                <a:defRPr/>
              </a:pPr>
              <a:t>2021/8/27</a:t>
            </a:fld>
            <a:endParaRPr lang="en-US" altLang="ja-JP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FEA4655B-E9EB-4097-8796-187BE99F9C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2656A072-B6A9-475A-A63C-082B967C300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06142BF-9902-41B9-A809-54F5545ABCF0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14585E-6254-4154-BFCE-34DC4CE57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03356-B1FB-4151-A090-8DED3B015573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888010-0B50-46FC-89EA-132FE563F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F14963-3622-4892-99EF-ABFEEEB23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0F0E1-4BC9-437E-887C-8CA98B3B06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58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778075-349F-40BD-A578-6CECD1434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186D2-6BFB-4DF0-8C56-A2B748043B56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90F908-CB10-49E7-BA00-96313A3E9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43C510-9AEC-44D6-9C43-0CD5B773E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B8704-53B6-432A-A1DA-CA032E486E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012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9789B5-4A7A-4DBC-9139-0E4E1B5EA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3FFA2-3489-4846-8D78-3CACEC4BF7B0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F27507-3B64-4180-BF30-A1678E78A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1C6F98-EFD7-4C86-A1C0-3AF37619C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4B9E5-E073-4EF9-97C2-D97A734D91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4957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8DF9DD-C80F-4C3D-B574-B304A721B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705C5-7A3F-42A5-9A98-B105970244F9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184E09-A9FB-4001-BEA7-10F879981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1E344A-3802-430B-8A62-0C24BC67B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AFADD-BE5B-4A62-82F2-25CD7096D0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913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661CE8-CA2B-4896-87CA-BE3C86D44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D6A60-90AB-4BCC-A788-37073D4BE61E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6046BD-F6A6-4948-BDDD-33154A1C4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F0E5C2-B99B-43B1-8465-78A91C3AF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A588-6934-4A82-AEB4-CDF568A4F7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79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906C54-B2FD-47DB-BF16-131EDD30B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54159-7FCF-41F7-8C7C-0375BF45F00B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5FD265-DE09-4D33-88D5-FDD878459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895653-34EF-45A9-BB61-DC3885ED7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9D55B-5EBE-45DC-B80F-2419BBC0C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574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5B31726-2B45-4811-B262-17D46949C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B98E3-3DEF-4DFE-8502-9FF2694DF83A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DE219F6F-A1A5-4E5A-85D7-CFA132ABD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961CE34-AD87-422D-A20E-CD3D2E64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B97BE-45B1-4AA8-A1BF-C2242588A1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8002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6E6F17D-0E08-42C5-AA19-77F5B85F8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8C4D2-8792-49F2-A63B-87FCAF83041F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DBA51155-5924-4927-8496-36E667B92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063126C0-F41E-42DC-953C-15B873123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B0078-F8F5-47E2-913D-68DA5507076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5815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94347263-8B9C-492C-AC4D-CC286E115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B188A-8533-4EF7-9442-E098E205089E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C4EC206-DC52-4A5E-B3CB-03B68A917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CF49202-6F18-4317-BDC4-AB4129A2F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ABFDC-3685-46EE-A25B-D18D08FC79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1556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3629ACC5-59F1-4B6D-9CE0-CB3D907D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7C8E3-87A4-4861-8F11-D9FD6350BF31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CEC56724-FDF6-41BF-91F4-1AC1F10E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FA87791-4154-40D4-B453-F2074A05C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78CDD-6519-42AA-ABAE-5D2399DB58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8372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8031C72-648E-4775-8129-289201642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E07A7-D589-437B-B4DF-6109F84127E4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BCD61E4-FDA7-44B2-80C4-DE7CD268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A5983124-42E8-4553-B06A-7AD56BA30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B940A-70ED-4285-9FD4-167C751194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410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4978ADC-5F30-41FA-84BE-8ACCEE1D8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976A-EEA6-40F7-9BBC-B9FBBA4CB8C1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91ECC7E-7CB1-4FB0-B974-BECD6A57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0F7E987-5805-45C7-A5C9-1EC1261D4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EF9AA-924F-4B14-A182-53E61A6805B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311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0E3CEA21-8D25-472B-BD7B-1500B087ABF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0515DF83-0ACE-4CC3-896F-8BE6990247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1D7530-E2B7-4483-8DE6-9913D0F30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1B6E4E-702A-4961-AF61-D71A856D29D3}" type="datetimeFigureOut">
              <a:rPr lang="ja-JP" altLang="en-US"/>
              <a:pPr>
                <a:defRPr/>
              </a:pPr>
              <a:t>2021/8/27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1A9B4B-859C-4725-8398-B76100BE92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7D237D-3F68-435E-98BD-373D1A9F0D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F222A0-8E60-4267-8889-F8C7EFFDE9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0" name="Group 100">
            <a:extLst>
              <a:ext uri="{FF2B5EF4-FFF2-40B4-BE49-F238E27FC236}">
                <a16:creationId xmlns:a16="http://schemas.microsoft.com/office/drawing/2014/main" id="{363E3826-3A94-4B8C-9983-C02213E0BF1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92313" y="2101850"/>
          <a:ext cx="8424862" cy="4064002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2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①顧問・役員　　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□あり　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②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株保有・利益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③特許使用料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④講演料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⑤原稿料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⑥受託研究・共同研究費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⑦奨学寄付金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⑧寄付講座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⑨贈答品などの報酬　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102" name="テキスト ボックス 1">
            <a:extLst>
              <a:ext uri="{FF2B5EF4-FFF2-40B4-BE49-F238E27FC236}">
                <a16:creationId xmlns:a16="http://schemas.microsoft.com/office/drawing/2014/main" id="{60853DA1-B0E5-4C6F-8DD5-8DF142BEA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6242050"/>
            <a:ext cx="86407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200"/>
              <a:t>（</a:t>
            </a:r>
            <a:r>
              <a:rPr lang="en-US" altLang="ja-JP" sz="2200"/>
              <a:t>※</a:t>
            </a:r>
            <a:r>
              <a:rPr lang="ja-JP" altLang="en-US" sz="2200"/>
              <a:t>以上の中から、該当するものを記載してください。）</a:t>
            </a:r>
          </a:p>
        </p:txBody>
      </p:sp>
      <p:sp>
        <p:nvSpPr>
          <p:cNvPr id="3103" name="テキスト ボックス 3">
            <a:extLst>
              <a:ext uri="{FF2B5EF4-FFF2-40B4-BE49-F238E27FC236}">
                <a16:creationId xmlns:a16="http://schemas.microsoft.com/office/drawing/2014/main" id="{97CB3E4F-4521-4530-90E8-7B3ADEAF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954088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44</a:t>
            </a: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回日本産婦人科手術学会</a:t>
            </a:r>
            <a:endParaRPr lang="en-US" altLang="ja-JP" sz="280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開示 （例）</a:t>
            </a:r>
            <a:endParaRPr lang="en-US" altLang="ja-JP" sz="280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3104" name="Text Box 47">
            <a:extLst>
              <a:ext uri="{FF2B5EF4-FFF2-40B4-BE49-F238E27FC236}">
                <a16:creationId xmlns:a16="http://schemas.microsoft.com/office/drawing/2014/main" id="{2ABB5579-7534-4761-8741-EFD2A105A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8" y="1268413"/>
            <a:ext cx="7739062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latin typeface="ＭＳ Ｐゴシック" panose="020B0600070205080204" pitchFamily="50" charset="-128"/>
              </a:rPr>
              <a:t>筆頭</a:t>
            </a:r>
            <a:r>
              <a:rPr lang="ja-JP" altLang="en-US" sz="2400">
                <a:latin typeface="ＭＳ Ｐゴシック" panose="020B0600070205080204" pitchFamily="50" charset="-128"/>
              </a:rPr>
              <a:t>演</a:t>
            </a:r>
            <a:r>
              <a:rPr lang="zh-TW" altLang="en-US" sz="2400">
                <a:latin typeface="ＭＳ Ｐゴシック" panose="020B0600070205080204" pitchFamily="50" charset="-128"/>
              </a:rPr>
              <a:t>者名：</a:t>
            </a:r>
            <a:r>
              <a:rPr lang="zh-TW" altLang="en-US" sz="2400" u="sng">
                <a:latin typeface="ＭＳ Ｐゴシック" panose="020B0600070205080204" pitchFamily="50" charset="-128"/>
              </a:rPr>
              <a:t>○○</a:t>
            </a:r>
            <a:r>
              <a:rPr lang="ja-JP" altLang="en-US" sz="2400" u="sng">
                <a:latin typeface="ＭＳ Ｐゴシック" panose="020B0600070205080204" pitchFamily="50" charset="-128"/>
              </a:rPr>
              <a:t>　</a:t>
            </a:r>
            <a:r>
              <a:rPr lang="zh-TW" altLang="en-US" sz="2400" u="sng">
                <a:latin typeface="ＭＳ Ｐゴシック" panose="020B0600070205080204" pitchFamily="50" charset="-128"/>
              </a:rPr>
              <a:t>○○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200">
                <a:latin typeface="ＭＳ Ｐゴシック" panose="020B0600070205080204" pitchFamily="50" charset="-128"/>
              </a:rPr>
              <a:t>今回の演題発表に関連し開示すべき</a:t>
            </a:r>
            <a:r>
              <a:rPr lang="en-US" altLang="ja-JP" sz="2200">
                <a:latin typeface="ＭＳ Ｐゴシック" panose="020B0600070205080204" pitchFamily="50" charset="-128"/>
              </a:rPr>
              <a:t>COI</a:t>
            </a:r>
            <a:r>
              <a:rPr lang="ja-JP" altLang="en-US" sz="2200">
                <a:latin typeface="ＭＳ Ｐゴシック" panose="020B0600070205080204" pitchFamily="50" charset="-128"/>
              </a:rPr>
              <a:t>は以下のとおりです。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1820</TotalTime>
  <Words>146</Words>
  <Application>Microsoft Office PowerPoint</Application>
  <PresentationFormat>ワイド画面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婦人科</dc:creator>
  <cp:lastModifiedBy>Yamamoto</cp:lastModifiedBy>
  <cp:revision>51</cp:revision>
  <cp:lastPrinted>2018-05-16T01:56:01Z</cp:lastPrinted>
  <dcterms:created xsi:type="dcterms:W3CDTF">2011-01-05T06:58:11Z</dcterms:created>
  <dcterms:modified xsi:type="dcterms:W3CDTF">2021-08-27T05:56:05Z</dcterms:modified>
</cp:coreProperties>
</file>