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2192000" cy="6858000"/>
  <p:notesSz cx="6858000" cy="9144000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7F5FF"/>
    <a:srgbClr val="00CC99"/>
    <a:srgbClr val="99FF66"/>
    <a:srgbClr val="A7FFB1"/>
    <a:srgbClr val="0DFF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/>
    <p:restoredTop sz="94645"/>
  </p:normalViewPr>
  <p:slideViewPr>
    <p:cSldViewPr>
      <p:cViewPr varScale="1">
        <p:scale>
          <a:sx n="90" d="100"/>
          <a:sy n="90" d="100"/>
        </p:scale>
        <p:origin x="370" y="67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F7F08346-9854-4F51-8608-9F3CE8DA37A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F4F6034-D444-4D87-A3D2-133551C2B78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A274D19B-4E1B-4FD4-A8A3-1534DE975AFD}" type="datetimeFigureOut">
              <a:rPr lang="ja-JP" altLang="en-US"/>
              <a:pPr>
                <a:defRPr/>
              </a:pPr>
              <a:t>2023/12/26</a:t>
            </a:fld>
            <a:endParaRPr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17392B7-BD1D-4F51-9742-D35D7577D63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65F7C4A-8BC6-4264-84B5-3BDB2C39BF6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6A9228DC-B991-4D57-BDD2-5A9A288A0C1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2DC68508-C0DD-4B79-A102-A61B0FE3899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725D120-DBD6-45C7-8C10-AD9F12A1A0F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4D5ADBF8-E028-4D88-B4B2-C4CF17C6924A}" type="datetimeFigureOut">
              <a:rPr lang="ja-JP" altLang="en-US"/>
              <a:pPr>
                <a:defRPr/>
              </a:pPr>
              <a:t>2023/12/26</a:t>
            </a:fld>
            <a:endParaRPr lang="ja-JP" altLang="en-US"/>
          </a:p>
        </p:txBody>
      </p:sp>
      <p:sp>
        <p:nvSpPr>
          <p:cNvPr id="4" name="スライド イメージ プレースホルダー 3">
            <a:extLst>
              <a:ext uri="{FF2B5EF4-FFF2-40B4-BE49-F238E27FC236}">
                <a16:creationId xmlns:a16="http://schemas.microsoft.com/office/drawing/2014/main" id="{AD0C45E6-E00A-4CE2-A042-FE3C270C015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>
            <a:extLst>
              <a:ext uri="{FF2B5EF4-FFF2-40B4-BE49-F238E27FC236}">
                <a16:creationId xmlns:a16="http://schemas.microsoft.com/office/drawing/2014/main" id="{F2E1529F-A579-4D25-BFA1-87522C00E5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0A1D1C6-E79B-497A-8DA5-EEAEBB1D32E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AA72348-3337-472B-81ED-87A93133269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78B50554-2549-48DA-9701-B197A2DBD54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41F1E50-FC38-4107-8129-EC37889FC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02CE84-9B2F-4FEC-98C7-119EE6FF0146}" type="datetimeFigureOut">
              <a:rPr lang="ja-JP" altLang="en-US"/>
              <a:pPr>
                <a:defRPr/>
              </a:pPr>
              <a:t>2023/12/26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23DF46D-9863-4804-80EA-E3F6C5DE4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C6544E4-391D-4D7E-9F3C-9DB70D0DF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9870B8-5FA5-4609-8C76-9620A9D3F14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88943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51AF5E0-9B51-449D-B19C-75846E71B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818910-9D0E-45D9-9786-C4DC64824CFB}" type="datetimeFigureOut">
              <a:rPr lang="ja-JP" altLang="en-US"/>
              <a:pPr>
                <a:defRPr/>
              </a:pPr>
              <a:t>2023/12/26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27A9C3D-8684-4ADB-AFCD-32B4770D2D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B09595D-9DA4-4083-97FD-C666BF03E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C32678-E3A6-49A1-9C67-1B8719A3159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75653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E7F0521-747E-42B3-A4E0-E2C8FDBD7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5CEED-5D3C-4F70-9558-9AEA00F689D6}" type="datetimeFigureOut">
              <a:rPr lang="ja-JP" altLang="en-US"/>
              <a:pPr>
                <a:defRPr/>
              </a:pPr>
              <a:t>2023/12/26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F5B3FA9-3496-4FEC-A901-D7D7F8908E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CB1BFD4-4BB2-43FF-90BA-A60BF6710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1234D0-1A32-449A-B47E-9F22802C180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40967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A709D6F-FD15-4AD9-9542-26C5AFEDE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032DDB-2235-4C33-8652-9AF146272D5D}" type="datetimeFigureOut">
              <a:rPr lang="ja-JP" altLang="en-US"/>
              <a:pPr>
                <a:defRPr/>
              </a:pPr>
              <a:t>2023/12/26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657EBA2-6D72-4F0A-85E8-4946FA770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D1B59F7-AFA4-4169-A744-12B59B2149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3321F4-F4D7-48E5-9EAE-9C94A18E8F9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54057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FBA56C6-2A3A-404A-9337-1B0E622B2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121228-BF14-412E-B683-D29020217246}" type="datetimeFigureOut">
              <a:rPr lang="ja-JP" altLang="en-US"/>
              <a:pPr>
                <a:defRPr/>
              </a:pPr>
              <a:t>2023/12/26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DC9B167-5ABB-4379-861D-A56CE15FF4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9F8DB10-EE45-4EE1-91A4-AC05B6FAA9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CDE909-0AC4-4D86-8437-38BE20337AA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36565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8C4454C6-DAA7-40C5-A934-081F441C4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D7AC29-62CB-4FBF-A633-48E37CBB4275}" type="datetimeFigureOut">
              <a:rPr lang="ja-JP" altLang="en-US"/>
              <a:pPr>
                <a:defRPr/>
              </a:pPr>
              <a:t>2023/12/26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E6CE343B-FF7D-423D-B0E7-68E28D6CE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0F6E087D-3292-4027-813A-826E46840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2B51EB-3E43-430E-8F3E-C33C06DEFFE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48998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>
            <a:extLst>
              <a:ext uri="{FF2B5EF4-FFF2-40B4-BE49-F238E27FC236}">
                <a16:creationId xmlns:a16="http://schemas.microsoft.com/office/drawing/2014/main" id="{5F2DBB0E-47E7-405B-97E9-C79CBC053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6A932A-C2A0-42E5-8CF4-D0323CF6EACF}" type="datetimeFigureOut">
              <a:rPr lang="ja-JP" altLang="en-US"/>
              <a:pPr>
                <a:defRPr/>
              </a:pPr>
              <a:t>2023/12/26</a:t>
            </a:fld>
            <a:endParaRPr lang="ja-JP" altLang="en-US"/>
          </a:p>
        </p:txBody>
      </p:sp>
      <p:sp>
        <p:nvSpPr>
          <p:cNvPr id="8" name="フッター プレースホルダー 4">
            <a:extLst>
              <a:ext uri="{FF2B5EF4-FFF2-40B4-BE49-F238E27FC236}">
                <a16:creationId xmlns:a16="http://schemas.microsoft.com/office/drawing/2014/main" id="{745B6712-B510-45A8-BC7D-B336B2ADC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>
            <a:extLst>
              <a:ext uri="{FF2B5EF4-FFF2-40B4-BE49-F238E27FC236}">
                <a16:creationId xmlns:a16="http://schemas.microsoft.com/office/drawing/2014/main" id="{39AFD14E-58A2-46D2-AEE4-120D8A40A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7541BA-FC02-40D3-9BDA-ECE76DCEF5D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66017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>
            <a:extLst>
              <a:ext uri="{FF2B5EF4-FFF2-40B4-BE49-F238E27FC236}">
                <a16:creationId xmlns:a16="http://schemas.microsoft.com/office/drawing/2014/main" id="{879E4CD3-D693-4D02-940B-AC469EE752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8DE5BC-3615-4816-BE35-ADE2A1D9D045}" type="datetimeFigureOut">
              <a:rPr lang="ja-JP" altLang="en-US"/>
              <a:pPr>
                <a:defRPr/>
              </a:pPr>
              <a:t>2023/12/26</a:t>
            </a:fld>
            <a:endParaRPr lang="ja-JP" altLang="en-US"/>
          </a:p>
        </p:txBody>
      </p:sp>
      <p:sp>
        <p:nvSpPr>
          <p:cNvPr id="4" name="フッター プレースホルダー 4">
            <a:extLst>
              <a:ext uri="{FF2B5EF4-FFF2-40B4-BE49-F238E27FC236}">
                <a16:creationId xmlns:a16="http://schemas.microsoft.com/office/drawing/2014/main" id="{4A78E513-FFFA-4891-AAC6-965A3BE20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94C95A16-E515-4914-8340-874DEFE98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5B5AA3-F493-47D0-9588-4305B0A7074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54257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>
            <a:extLst>
              <a:ext uri="{FF2B5EF4-FFF2-40B4-BE49-F238E27FC236}">
                <a16:creationId xmlns:a16="http://schemas.microsoft.com/office/drawing/2014/main" id="{91048F17-5DC1-4499-922C-BBD73F4E5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A3F633-FF21-4D37-8B83-FA5339A75A2F}" type="datetimeFigureOut">
              <a:rPr lang="ja-JP" altLang="en-US"/>
              <a:pPr>
                <a:defRPr/>
              </a:pPr>
              <a:t>2023/12/26</a:t>
            </a:fld>
            <a:endParaRPr lang="ja-JP" altLang="en-US"/>
          </a:p>
        </p:txBody>
      </p:sp>
      <p:sp>
        <p:nvSpPr>
          <p:cNvPr id="3" name="フッター プレースホルダー 4">
            <a:extLst>
              <a:ext uri="{FF2B5EF4-FFF2-40B4-BE49-F238E27FC236}">
                <a16:creationId xmlns:a16="http://schemas.microsoft.com/office/drawing/2014/main" id="{160E0D04-0DD7-471F-A275-E22E70F8B5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>
            <a:extLst>
              <a:ext uri="{FF2B5EF4-FFF2-40B4-BE49-F238E27FC236}">
                <a16:creationId xmlns:a16="http://schemas.microsoft.com/office/drawing/2014/main" id="{5A35B15D-AD09-42C9-8A4C-5B2E17E9D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2C70D2-6640-490C-9BF2-AA52202E662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39872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FC87A30D-3D6F-4AE3-BFF7-E75FEABD9B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8B333D-A4C6-4DA9-97BD-62BF0B9E56A3}" type="datetimeFigureOut">
              <a:rPr lang="ja-JP" altLang="en-US"/>
              <a:pPr>
                <a:defRPr/>
              </a:pPr>
              <a:t>2023/12/26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1D447B5E-6185-41CD-8060-99FF79B78D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B5A41BC6-6667-4FFE-9243-6033D2A92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D38936-E184-4735-BAFA-0EE5FD36ABC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94983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3ADDCDF3-1F29-44CE-BFD1-D6420D6DCC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0987A1-E4C5-40E7-A2BD-91BB0097439D}" type="datetimeFigureOut">
              <a:rPr lang="ja-JP" altLang="en-US"/>
              <a:pPr>
                <a:defRPr/>
              </a:pPr>
              <a:t>2023/12/26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4C0AE780-AEB0-491C-89CA-2EADC8E04E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0B7BB19E-C834-4744-8B2D-AEFA772D8E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43D231-06C9-4AD9-BC81-D0B40450149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93588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>
            <a:extLst>
              <a:ext uri="{FF2B5EF4-FFF2-40B4-BE49-F238E27FC236}">
                <a16:creationId xmlns:a16="http://schemas.microsoft.com/office/drawing/2014/main" id="{9C447D26-7B36-4527-9658-B9A0A705863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>
            <a:extLst>
              <a:ext uri="{FF2B5EF4-FFF2-40B4-BE49-F238E27FC236}">
                <a16:creationId xmlns:a16="http://schemas.microsoft.com/office/drawing/2014/main" id="{A7B910A3-19D6-4C13-86B4-D221CA1FB89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22BC4D4-4418-48B4-9DFA-255EB02095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B19E8E7F-EC25-46B8-BB5C-3BE07BBE256C}" type="datetimeFigureOut">
              <a:rPr lang="ja-JP" altLang="en-US"/>
              <a:pPr>
                <a:defRPr/>
              </a:pPr>
              <a:t>2023/12/26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18C7CB-5A80-4D86-96A3-192F172EC5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F48F3FF-E8C9-4C27-9DC2-934D47C46F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4AFA9000-0FC6-4957-93B5-C1331D2D556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角丸四角形 3">
            <a:extLst>
              <a:ext uri="{FF2B5EF4-FFF2-40B4-BE49-F238E27FC236}">
                <a16:creationId xmlns:a16="http://schemas.microsoft.com/office/drawing/2014/main" id="{05FF7970-DE13-4A9A-A488-AA476C4A4B54}"/>
              </a:ext>
            </a:extLst>
          </p:cNvPr>
          <p:cNvSpPr/>
          <p:nvPr/>
        </p:nvSpPr>
        <p:spPr>
          <a:xfrm>
            <a:off x="407988" y="333375"/>
            <a:ext cx="11520487" cy="3095625"/>
          </a:xfrm>
          <a:prstGeom prst="roundRect">
            <a:avLst/>
          </a:prstGeom>
          <a:solidFill>
            <a:srgbClr val="A7F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000" b="1" dirty="0">
                <a:solidFill>
                  <a:schemeClr val="tx1"/>
                </a:solidFill>
                <a:latin typeface="+mn-ea"/>
              </a:rPr>
              <a:t>第</a:t>
            </a:r>
            <a:r>
              <a:rPr lang="en-US" altLang="ja-JP" sz="4000" b="1" dirty="0">
                <a:solidFill>
                  <a:schemeClr val="tx1"/>
                </a:solidFill>
                <a:latin typeface="+mn-ea"/>
              </a:rPr>
              <a:t>48</a:t>
            </a:r>
            <a:r>
              <a:rPr lang="ja-JP" altLang="en-US" sz="4000" b="1" dirty="0">
                <a:solidFill>
                  <a:schemeClr val="tx1"/>
                </a:solidFill>
                <a:latin typeface="+mn-ea"/>
              </a:rPr>
              <a:t>回日本遺伝カウンセリング学会学術集会</a:t>
            </a:r>
            <a:endParaRPr lang="en-US" altLang="ja-JP" sz="4000" b="1" dirty="0">
              <a:solidFill>
                <a:schemeClr val="tx1"/>
              </a:solidFill>
              <a:latin typeface="+mn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4400" b="1" dirty="0">
                <a:solidFill>
                  <a:schemeClr val="tx1"/>
                </a:solidFill>
                <a:latin typeface="+mn-ea"/>
              </a:rPr>
              <a:t>COI</a:t>
            </a:r>
            <a:r>
              <a:rPr lang="ja-JP" altLang="en-US" sz="4400" b="1" dirty="0">
                <a:solidFill>
                  <a:schemeClr val="tx1"/>
                </a:solidFill>
                <a:latin typeface="+mn-ea"/>
              </a:rPr>
              <a:t>開示</a:t>
            </a:r>
            <a:endParaRPr lang="en-US" altLang="ja-JP" sz="4400" b="1" dirty="0">
              <a:solidFill>
                <a:schemeClr val="tx1"/>
              </a:solidFill>
              <a:latin typeface="+mn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200" b="1" dirty="0">
                <a:solidFill>
                  <a:schemeClr val="tx1"/>
                </a:solidFill>
                <a:latin typeface="+mn-ea"/>
              </a:rPr>
              <a:t>　</a:t>
            </a:r>
            <a:br>
              <a:rPr lang="ja-JP" altLang="en-US" sz="3200" b="1" dirty="0">
                <a:solidFill>
                  <a:schemeClr val="tx1"/>
                </a:solidFill>
                <a:latin typeface="+mn-ea"/>
              </a:rPr>
            </a:br>
            <a:r>
              <a:rPr lang="ja-JP" altLang="en-US" sz="2400" b="1" dirty="0">
                <a:solidFill>
                  <a:schemeClr val="tx1"/>
                </a:solidFill>
                <a:latin typeface="+mn-ea"/>
              </a:rPr>
              <a:t>発表者名：　○○○○、○○○○ 、○○○○、 ○○○○、◎○○○○（代表者）</a:t>
            </a:r>
            <a:br>
              <a:rPr lang="ja-JP" altLang="en-US" sz="2400" b="1" dirty="0">
                <a:solidFill>
                  <a:schemeClr val="tx1"/>
                </a:solidFill>
                <a:latin typeface="+mn-ea"/>
              </a:rPr>
            </a:br>
            <a:r>
              <a:rPr lang="en-US" altLang="ja-JP" sz="2400" b="1" dirty="0">
                <a:solidFill>
                  <a:srgbClr val="FF0000"/>
                </a:solidFill>
                <a:latin typeface="+mn-ea"/>
              </a:rPr>
              <a:t>※</a:t>
            </a:r>
            <a:r>
              <a:rPr lang="ja-JP" altLang="en-US" sz="2400" b="1" dirty="0">
                <a:solidFill>
                  <a:srgbClr val="FF0000"/>
                </a:solidFill>
                <a:latin typeface="+mn-ea"/>
              </a:rPr>
              <a:t>共同演者を含む全員の氏名を記載ください</a:t>
            </a:r>
            <a:endParaRPr lang="en-US" altLang="ja-JP" sz="3200" b="1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4099" name="正方形/長方形 4">
            <a:extLst>
              <a:ext uri="{FF2B5EF4-FFF2-40B4-BE49-F238E27FC236}">
                <a16:creationId xmlns:a16="http://schemas.microsoft.com/office/drawing/2014/main" id="{F1F7040D-FC9C-4284-A725-DA5D5CE791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987" y="4941888"/>
            <a:ext cx="11520487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dirty="0"/>
              <a:t>演題発表内容に関連し、</a:t>
            </a:r>
            <a:endParaRPr lang="en-US" altLang="ja-JP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dirty="0"/>
              <a:t>開示すべき</a:t>
            </a:r>
            <a:r>
              <a:rPr lang="en-US" altLang="ja-JP" dirty="0"/>
              <a:t>COI</a:t>
            </a:r>
            <a:r>
              <a:rPr lang="ja-JP" altLang="en-US" dirty="0"/>
              <a:t>関係にある企業などはありません。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</TotalTime>
  <Words>73</Words>
  <Application>Microsoft Office PowerPoint</Application>
  <PresentationFormat>ワイド画面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Yu Gothic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img_c</dc:creator>
  <cp:lastModifiedBy>MACC-004</cp:lastModifiedBy>
  <cp:revision>22</cp:revision>
  <dcterms:created xsi:type="dcterms:W3CDTF">2011-07-03T05:52:13Z</dcterms:created>
  <dcterms:modified xsi:type="dcterms:W3CDTF">2023-12-26T06:40:54Z</dcterms:modified>
</cp:coreProperties>
</file>