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68" d="100"/>
          <a:sy n="68" d="100"/>
        </p:scale>
        <p:origin x="428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2022/1/26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27355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46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筆頭演者氏名：○○○○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所属：□□□□□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941888"/>
            <a:ext cx="813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開示すべき利益相反状態はありません。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35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Yu Gothic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Yamamoto</cp:lastModifiedBy>
  <cp:revision>16</cp:revision>
  <dcterms:created xsi:type="dcterms:W3CDTF">2011-07-03T05:52:13Z</dcterms:created>
  <dcterms:modified xsi:type="dcterms:W3CDTF">2022-01-26T07:17:52Z</dcterms:modified>
</cp:coreProperties>
</file>