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Lst>
  <p:notesMasterIdLst>
    <p:notesMasterId r:id="rId13"/>
  </p:notesMasterIdLst>
  <p:handoutMasterIdLst>
    <p:handoutMasterId r:id="rId14"/>
  </p:handoutMasterIdLst>
  <p:sldIdLst>
    <p:sldId id="285" r:id="rId2"/>
    <p:sldId id="269" r:id="rId3"/>
    <p:sldId id="284" r:id="rId4"/>
    <p:sldId id="258" r:id="rId5"/>
    <p:sldId id="283" r:id="rId6"/>
    <p:sldId id="266" r:id="rId7"/>
    <p:sldId id="261" r:id="rId8"/>
    <p:sldId id="262" r:id="rId9"/>
    <p:sldId id="268" r:id="rId10"/>
    <p:sldId id="267" r:id="rId11"/>
    <p:sldId id="263" r:id="rId12"/>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77" autoAdjust="0"/>
  </p:normalViewPr>
  <p:slideViewPr>
    <p:cSldViewPr snapToGrid="0">
      <p:cViewPr varScale="1">
        <p:scale>
          <a:sx n="91" d="100"/>
          <a:sy n="91" d="100"/>
        </p:scale>
        <p:origin x="723" y="33"/>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557575D-8851-4F0A-BE51-30D8581029BD}"/>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30A0FFE0-ADCB-4E85-B953-E925C823842D}"/>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EEF548DF-AFCF-45B4-9601-5A89378DBADB}" type="datetimeFigureOut">
              <a:rPr kumimoji="1" lang="ja-JP" altLang="en-US" smtClean="0"/>
              <a:t>2022/7/10</a:t>
            </a:fld>
            <a:endParaRPr kumimoji="1" lang="ja-JP" altLang="en-US"/>
          </a:p>
        </p:txBody>
      </p:sp>
      <p:sp>
        <p:nvSpPr>
          <p:cNvPr id="4" name="フッター プレースホルダー 3">
            <a:extLst>
              <a:ext uri="{FF2B5EF4-FFF2-40B4-BE49-F238E27FC236}">
                <a16:creationId xmlns:a16="http://schemas.microsoft.com/office/drawing/2014/main" id="{BA644D12-4D8C-4BA7-AB1A-F134BD79AC4D}"/>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CD218D88-9492-4A16-BBCA-D63F6E318C8D}"/>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F7BC707A-2CFA-4AF3-B921-038D8D4D9FBC}" type="slidenum">
              <a:rPr kumimoji="1" lang="ja-JP" altLang="en-US" smtClean="0"/>
              <a:t>‹#›</a:t>
            </a:fld>
            <a:endParaRPr kumimoji="1" lang="ja-JP" altLang="en-US"/>
          </a:p>
        </p:txBody>
      </p:sp>
    </p:spTree>
    <p:extLst>
      <p:ext uri="{BB962C8B-B14F-4D97-AF65-F5344CB8AC3E}">
        <p14:creationId xmlns:p14="http://schemas.microsoft.com/office/powerpoint/2010/main" val="197278749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E550C7A-01CA-4AEA-AC33-C36B0C796DD0}" type="datetimeFigureOut">
              <a:rPr kumimoji="1" lang="ja-JP" altLang="en-US" smtClean="0"/>
              <a:t>2022/7/10</a:t>
            </a:fld>
            <a:endParaRPr kumimoji="1" lang="ja-JP" altLang="en-US"/>
          </a:p>
        </p:txBody>
      </p:sp>
      <p:sp>
        <p:nvSpPr>
          <p:cNvPr id="4" name="スライド イメージ プレースホルダー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3A347B7-92AE-4F91-A47E-0B8919EC812B}" type="slidenum">
              <a:rPr kumimoji="1" lang="ja-JP" altLang="en-US" smtClean="0"/>
              <a:t>‹#›</a:t>
            </a:fld>
            <a:endParaRPr kumimoji="1" lang="ja-JP" altLang="en-US"/>
          </a:p>
        </p:txBody>
      </p:sp>
    </p:spTree>
    <p:extLst>
      <p:ext uri="{BB962C8B-B14F-4D97-AF65-F5344CB8AC3E}">
        <p14:creationId xmlns:p14="http://schemas.microsoft.com/office/powerpoint/2010/main" val="408270749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BF05110-645B-4171-A04F-087AFBA90006}" type="datetimeFigureOut">
              <a:rPr kumimoji="1" lang="ja-JP" altLang="en-US" smtClean="0"/>
              <a:t>2022/7/10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0"/>
            <a:ext cx="2228850" cy="365125"/>
          </a:xfrm>
          <a:prstGeom prst="rect">
            <a:avLst/>
          </a:prstGeom>
        </p:spPr>
        <p:txBody>
          <a:bodyPr/>
          <a:lstStyle/>
          <a:p>
            <a:fld id="{844E79D6-01A7-411D-A211-C78B8FD927D1}" type="slidenum">
              <a:rPr kumimoji="1" lang="ja-JP" altLang="en-US" smtClean="0"/>
              <a:t>‹#›</a:t>
            </a:fld>
            <a:endParaRPr kumimoji="1" lang="ja-JP" altLang="en-US"/>
          </a:p>
        </p:txBody>
      </p:sp>
    </p:spTree>
    <p:extLst>
      <p:ext uri="{BB962C8B-B14F-4D97-AF65-F5344CB8AC3E}">
        <p14:creationId xmlns:p14="http://schemas.microsoft.com/office/powerpoint/2010/main" val="17576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BF05110-645B-4171-A04F-087AFBA90006}" type="datetimeFigureOut">
              <a:rPr kumimoji="1" lang="ja-JP" altLang="en-US" smtClean="0"/>
              <a:t>2022/7/10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0"/>
            <a:ext cx="2228850" cy="365125"/>
          </a:xfrm>
          <a:prstGeom prst="rect">
            <a:avLst/>
          </a:prstGeom>
        </p:spPr>
        <p:txBody>
          <a:bodyPr/>
          <a:lstStyle/>
          <a:p>
            <a:fld id="{844E79D6-01A7-411D-A211-C78B8FD927D1}" type="slidenum">
              <a:rPr kumimoji="1" lang="ja-JP" altLang="en-US" smtClean="0"/>
              <a:t>‹#›</a:t>
            </a:fld>
            <a:endParaRPr kumimoji="1" lang="ja-JP" altLang="en-US"/>
          </a:p>
        </p:txBody>
      </p:sp>
    </p:spTree>
    <p:extLst>
      <p:ext uri="{BB962C8B-B14F-4D97-AF65-F5344CB8AC3E}">
        <p14:creationId xmlns:p14="http://schemas.microsoft.com/office/powerpoint/2010/main" val="2391110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5"/>
            <a:ext cx="2135188"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38" y="365125"/>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BF05110-645B-4171-A04F-087AFBA90006}" type="datetimeFigureOut">
              <a:rPr kumimoji="1" lang="ja-JP" altLang="en-US" smtClean="0"/>
              <a:t>2022/7/10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0"/>
            <a:ext cx="2228850" cy="365125"/>
          </a:xfrm>
          <a:prstGeom prst="rect">
            <a:avLst/>
          </a:prstGeom>
        </p:spPr>
        <p:txBody>
          <a:bodyPr/>
          <a:lstStyle/>
          <a:p>
            <a:fld id="{844E79D6-01A7-411D-A211-C78B8FD927D1}" type="slidenum">
              <a:rPr kumimoji="1" lang="ja-JP" altLang="en-US" smtClean="0"/>
              <a:t>‹#›</a:t>
            </a:fld>
            <a:endParaRPr kumimoji="1" lang="ja-JP" altLang="en-US"/>
          </a:p>
        </p:txBody>
      </p:sp>
    </p:spTree>
    <p:extLst>
      <p:ext uri="{BB962C8B-B14F-4D97-AF65-F5344CB8AC3E}">
        <p14:creationId xmlns:p14="http://schemas.microsoft.com/office/powerpoint/2010/main" val="3188258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白地">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914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ページ中央">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3C778A38-58C9-411E-9D01-CF76267C1616}"/>
              </a:ext>
            </a:extLst>
          </p:cNvPr>
          <p:cNvSpPr>
            <a:spLocks noGrp="1"/>
          </p:cNvSpPr>
          <p:nvPr>
            <p:ph type="sldNum" sz="quarter" idx="12"/>
          </p:nvPr>
        </p:nvSpPr>
        <p:spPr>
          <a:xfrm>
            <a:off x="3848458" y="6571129"/>
            <a:ext cx="2228850" cy="266892"/>
          </a:xfrm>
          <a:prstGeom prst="rect">
            <a:avLst/>
          </a:prstGeom>
        </p:spPr>
        <p:txBody>
          <a:bodyPr/>
          <a:lstStyle>
            <a:lvl1pPr algn="ctr">
              <a:defRPr sz="1400">
                <a:latin typeface="ＭＳ Ｐゴシック" panose="020B0600070205080204" pitchFamily="50" charset="-128"/>
                <a:ea typeface="ＭＳ Ｐゴシック" panose="020B0600070205080204" pitchFamily="50" charset="-128"/>
              </a:defRPr>
            </a:lvl1pPr>
          </a:lstStyle>
          <a:p>
            <a:fld id="{33F99F8E-26B4-4300-9DF8-E5C2933CC4B9}" type="slidenum">
              <a:rPr kumimoji="1" lang="ja-JP" altLang="en-US" smtClean="0"/>
              <a:pPr/>
              <a:t>‹#›</a:t>
            </a:fld>
            <a:endParaRPr kumimoji="1" lang="ja-JP" altLang="en-US" dirty="0"/>
          </a:p>
        </p:txBody>
      </p:sp>
      <p:sp>
        <p:nvSpPr>
          <p:cNvPr id="3" name="Footer Placeholder 4"/>
          <p:cNvSpPr>
            <a:spLocks noGrp="1"/>
          </p:cNvSpPr>
          <p:nvPr>
            <p:ph type="ftr" sz="quarter" idx="3"/>
          </p:nvPr>
        </p:nvSpPr>
        <p:spPr>
          <a:xfrm>
            <a:off x="6562725" y="6571129"/>
            <a:ext cx="3343275" cy="286871"/>
          </a:xfrm>
          <a:prstGeom prst="rect">
            <a:avLst/>
          </a:prstGeom>
        </p:spPr>
        <p:txBody>
          <a:bodyPr vert="horz" lIns="91440" tIns="45720" rIns="91440" bIns="45720" rtlCol="0" anchor="ctr"/>
          <a:lstStyle>
            <a:lvl1pPr algn="r">
              <a:defRPr sz="1200" i="0">
                <a:solidFill>
                  <a:schemeClr val="tx1">
                    <a:tint val="75000"/>
                  </a:schemeClr>
                </a:solidFill>
                <a:latin typeface="HGP創英ﾌﾟﾚｾﾞﾝｽEB" panose="02020800000000000000" pitchFamily="18" charset="-128"/>
                <a:ea typeface="HGP創英ﾌﾟﾚｾﾞﾝｽEB" panose="02020800000000000000" pitchFamily="18" charset="-128"/>
              </a:defRPr>
            </a:lvl1pPr>
          </a:lstStyle>
          <a:p>
            <a:r>
              <a:rPr kumimoji="1" lang="zh-CN" altLang="en-US"/>
              <a:t>第</a:t>
            </a:r>
            <a:r>
              <a:rPr kumimoji="1" lang="en-US" altLang="zh-CN"/>
              <a:t>42</a:t>
            </a:r>
            <a:r>
              <a:rPr kumimoji="1" lang="zh-CN" altLang="en-US"/>
              <a:t>回日本呼吸療法医学会学術集会</a:t>
            </a:r>
            <a:endParaRPr kumimoji="1" lang="zh-CN" altLang="en-US" dirty="0"/>
          </a:p>
        </p:txBody>
      </p:sp>
    </p:spTree>
    <p:extLst>
      <p:ext uri="{BB962C8B-B14F-4D97-AF65-F5344CB8AC3E}">
        <p14:creationId xmlns:p14="http://schemas.microsoft.com/office/powerpoint/2010/main" val="4244712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BF05110-645B-4171-A04F-087AFBA90006}" type="datetimeFigureOut">
              <a:rPr kumimoji="1" lang="ja-JP" altLang="en-US" smtClean="0"/>
              <a:t>2022/7/10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0"/>
            <a:ext cx="2228850" cy="365125"/>
          </a:xfrm>
          <a:prstGeom prst="rect">
            <a:avLst/>
          </a:prstGeom>
        </p:spPr>
        <p:txBody>
          <a:bodyPr/>
          <a:lstStyle/>
          <a:p>
            <a:fld id="{844E79D6-01A7-411D-A211-C78B8FD927D1}" type="slidenum">
              <a:rPr kumimoji="1" lang="ja-JP" altLang="en-US" smtClean="0"/>
              <a:t>‹#›</a:t>
            </a:fld>
            <a:endParaRPr kumimoji="1" lang="ja-JP" altLang="en-US"/>
          </a:p>
        </p:txBody>
      </p:sp>
    </p:spTree>
    <p:extLst>
      <p:ext uri="{BB962C8B-B14F-4D97-AF65-F5344CB8AC3E}">
        <p14:creationId xmlns:p14="http://schemas.microsoft.com/office/powerpoint/2010/main" val="1804885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5" y="1709738"/>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BF05110-645B-4171-A04F-087AFBA90006}" type="datetimeFigureOut">
              <a:rPr kumimoji="1" lang="ja-JP" altLang="en-US" smtClean="0"/>
              <a:t>2022/7/10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0"/>
            <a:ext cx="2228850" cy="365125"/>
          </a:xfrm>
          <a:prstGeom prst="rect">
            <a:avLst/>
          </a:prstGeom>
        </p:spPr>
        <p:txBody>
          <a:bodyPr/>
          <a:lstStyle/>
          <a:p>
            <a:fld id="{844E79D6-01A7-411D-A211-C78B8FD927D1}" type="slidenum">
              <a:rPr kumimoji="1" lang="ja-JP" altLang="en-US" smtClean="0"/>
              <a:t>‹#›</a:t>
            </a:fld>
            <a:endParaRPr kumimoji="1" lang="ja-JP" altLang="en-US"/>
          </a:p>
        </p:txBody>
      </p:sp>
    </p:spTree>
    <p:extLst>
      <p:ext uri="{BB962C8B-B14F-4D97-AF65-F5344CB8AC3E}">
        <p14:creationId xmlns:p14="http://schemas.microsoft.com/office/powerpoint/2010/main" val="3244269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5"/>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9200" y="1825625"/>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BF05110-645B-4171-A04F-087AFBA90006}" type="datetimeFigureOut">
              <a:rPr kumimoji="1" lang="ja-JP" altLang="en-US" smtClean="0"/>
              <a:t>2022/7/10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0"/>
            <a:ext cx="2228850" cy="365125"/>
          </a:xfrm>
          <a:prstGeom prst="rect">
            <a:avLst/>
          </a:prstGeom>
        </p:spPr>
        <p:txBody>
          <a:bodyPr/>
          <a:lstStyle/>
          <a:p>
            <a:fld id="{844E79D6-01A7-411D-A211-C78B8FD927D1}" type="slidenum">
              <a:rPr kumimoji="1" lang="ja-JP" altLang="en-US" smtClean="0"/>
              <a:t>‹#›</a:t>
            </a:fld>
            <a:endParaRPr kumimoji="1" lang="ja-JP" altLang="en-US"/>
          </a:p>
        </p:txBody>
      </p:sp>
    </p:spTree>
    <p:extLst>
      <p:ext uri="{BB962C8B-B14F-4D97-AF65-F5344CB8AC3E}">
        <p14:creationId xmlns:p14="http://schemas.microsoft.com/office/powerpoint/2010/main" val="831955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365125"/>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625" y="2505075"/>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3" y="2505075"/>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BF05110-645B-4171-A04F-087AFBA90006}" type="datetimeFigureOut">
              <a:rPr kumimoji="1" lang="ja-JP" altLang="en-US" smtClean="0"/>
              <a:t>2022/7/10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6996113" y="6356350"/>
            <a:ext cx="2228850" cy="365125"/>
          </a:xfrm>
          <a:prstGeom prst="rect">
            <a:avLst/>
          </a:prstGeom>
        </p:spPr>
        <p:txBody>
          <a:bodyPr/>
          <a:lstStyle/>
          <a:p>
            <a:fld id="{844E79D6-01A7-411D-A211-C78B8FD927D1}" type="slidenum">
              <a:rPr kumimoji="1" lang="ja-JP" altLang="en-US" smtClean="0"/>
              <a:t>‹#›</a:t>
            </a:fld>
            <a:endParaRPr kumimoji="1" lang="ja-JP" altLang="en-US"/>
          </a:p>
        </p:txBody>
      </p:sp>
    </p:spTree>
    <p:extLst>
      <p:ext uri="{BB962C8B-B14F-4D97-AF65-F5344CB8AC3E}">
        <p14:creationId xmlns:p14="http://schemas.microsoft.com/office/powerpoint/2010/main" val="3547372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BF05110-645B-4171-A04F-087AFBA90006}" type="datetimeFigureOut">
              <a:rPr kumimoji="1" lang="ja-JP" altLang="en-US" smtClean="0"/>
              <a:t>2022/7/10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6996113" y="6356350"/>
            <a:ext cx="2228850" cy="365125"/>
          </a:xfrm>
          <a:prstGeom prst="rect">
            <a:avLst/>
          </a:prstGeom>
        </p:spPr>
        <p:txBody>
          <a:bodyPr/>
          <a:lstStyle/>
          <a:p>
            <a:fld id="{844E79D6-01A7-411D-A211-C78B8FD927D1}" type="slidenum">
              <a:rPr kumimoji="1" lang="ja-JP" altLang="en-US" smtClean="0"/>
              <a:t>‹#›</a:t>
            </a:fld>
            <a:endParaRPr kumimoji="1" lang="ja-JP" altLang="en-US"/>
          </a:p>
        </p:txBody>
      </p:sp>
    </p:spTree>
    <p:extLst>
      <p:ext uri="{BB962C8B-B14F-4D97-AF65-F5344CB8AC3E}">
        <p14:creationId xmlns:p14="http://schemas.microsoft.com/office/powerpoint/2010/main" val="3194632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BF05110-645B-4171-A04F-087AFBA90006}" type="datetimeFigureOut">
              <a:rPr kumimoji="1" lang="ja-JP" altLang="en-US" smtClean="0"/>
              <a:t>2022/7/10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6996113" y="6356350"/>
            <a:ext cx="2228850" cy="365125"/>
          </a:xfrm>
          <a:prstGeom prst="rect">
            <a:avLst/>
          </a:prstGeom>
        </p:spPr>
        <p:txBody>
          <a:bodyPr/>
          <a:lstStyle/>
          <a:p>
            <a:fld id="{844E79D6-01A7-411D-A211-C78B8FD927D1}" type="slidenum">
              <a:rPr kumimoji="1" lang="ja-JP" altLang="en-US" smtClean="0"/>
              <a:t>‹#›</a:t>
            </a:fld>
            <a:endParaRPr kumimoji="1" lang="ja-JP" altLang="en-US"/>
          </a:p>
        </p:txBody>
      </p:sp>
    </p:spTree>
    <p:extLst>
      <p:ext uri="{BB962C8B-B14F-4D97-AF65-F5344CB8AC3E}">
        <p14:creationId xmlns:p14="http://schemas.microsoft.com/office/powerpoint/2010/main" val="4063569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BF05110-645B-4171-A04F-087AFBA90006}" type="datetimeFigureOut">
              <a:rPr kumimoji="1" lang="ja-JP" altLang="en-US" smtClean="0"/>
              <a:t>2022/7/10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0"/>
            <a:ext cx="2228850" cy="365125"/>
          </a:xfrm>
          <a:prstGeom prst="rect">
            <a:avLst/>
          </a:prstGeom>
        </p:spPr>
        <p:txBody>
          <a:bodyPr/>
          <a:lstStyle/>
          <a:p>
            <a:fld id="{844E79D6-01A7-411D-A211-C78B8FD927D1}" type="slidenum">
              <a:rPr kumimoji="1" lang="ja-JP" altLang="en-US" smtClean="0"/>
              <a:t>‹#›</a:t>
            </a:fld>
            <a:endParaRPr kumimoji="1" lang="ja-JP" altLang="en-US"/>
          </a:p>
        </p:txBody>
      </p:sp>
    </p:spTree>
    <p:extLst>
      <p:ext uri="{BB962C8B-B14F-4D97-AF65-F5344CB8AC3E}">
        <p14:creationId xmlns:p14="http://schemas.microsoft.com/office/powerpoint/2010/main" val="3337207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BF05110-645B-4171-A04F-087AFBA90006}" type="datetimeFigureOut">
              <a:rPr kumimoji="1" lang="ja-JP" altLang="en-US" smtClean="0"/>
              <a:t>2022/7/10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0"/>
            <a:ext cx="2228850" cy="365125"/>
          </a:xfrm>
          <a:prstGeom prst="rect">
            <a:avLst/>
          </a:prstGeom>
        </p:spPr>
        <p:txBody>
          <a:bodyPr/>
          <a:lstStyle/>
          <a:p>
            <a:fld id="{844E79D6-01A7-411D-A211-C78B8FD927D1}" type="slidenum">
              <a:rPr kumimoji="1" lang="ja-JP" altLang="en-US" smtClean="0"/>
              <a:t>‹#›</a:t>
            </a:fld>
            <a:endParaRPr kumimoji="1" lang="ja-JP" altLang="en-US"/>
          </a:p>
        </p:txBody>
      </p:sp>
    </p:spTree>
    <p:extLst>
      <p:ext uri="{BB962C8B-B14F-4D97-AF65-F5344CB8AC3E}">
        <p14:creationId xmlns:p14="http://schemas.microsoft.com/office/powerpoint/2010/main" val="1353222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5110-645B-4171-A04F-087AFBA90006}" type="datetimeFigureOut">
              <a:rPr kumimoji="1" lang="ja-JP" altLang="en-US" smtClean="0"/>
              <a:t>2022/7/10</a:t>
            </a:fld>
            <a:endParaRPr kumimoji="1" lang="ja-JP" altLang="en-US"/>
          </a:p>
        </p:txBody>
      </p:sp>
      <p:sp>
        <p:nvSpPr>
          <p:cNvPr id="5" name="フッター プレースホルダー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Footer Placeholder 4"/>
          <p:cNvSpPr txBox="1">
            <a:spLocks/>
          </p:cNvSpPr>
          <p:nvPr userDrawn="1"/>
        </p:nvSpPr>
        <p:spPr>
          <a:xfrm>
            <a:off x="6562725" y="6571129"/>
            <a:ext cx="3343275" cy="286871"/>
          </a:xfrm>
          <a:prstGeom prst="rect">
            <a:avLst/>
          </a:prstGeom>
        </p:spPr>
        <p:txBody>
          <a:bodyPr vert="horz" lIns="91440" tIns="45720" rIns="91440" bIns="45720" rtlCol="0" anchor="ctr"/>
          <a:lstStyle>
            <a:defPPr>
              <a:defRPr lang="en-US"/>
            </a:defPPr>
            <a:lvl1pPr marL="0" algn="r" defTabSz="457200" rtl="0" eaLnBrk="1" latinLnBrk="0" hangingPunct="1">
              <a:defRPr sz="1200" i="0" kern="1200">
                <a:solidFill>
                  <a:schemeClr val="tx1">
                    <a:tint val="75000"/>
                  </a:schemeClr>
                </a:solidFill>
                <a:latin typeface="HGP創英ﾌﾟﾚｾﾞﾝｽEB" panose="02020800000000000000" pitchFamily="18" charset="-128"/>
                <a:ea typeface="HGP創英ﾌﾟﾚｾﾞﾝｽEB" panose="02020800000000000000" pitchFamily="18"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dirty="0"/>
              <a:t>第</a:t>
            </a:r>
            <a:r>
              <a:rPr kumimoji="1" lang="en-US" altLang="ja-JP" dirty="0"/>
              <a:t>18</a:t>
            </a:r>
            <a:r>
              <a:rPr kumimoji="1" lang="ja-JP" altLang="en-US" dirty="0"/>
              <a:t>回日本神経摂食嚥下・栄養学会学術集会</a:t>
            </a:r>
            <a:endParaRPr kumimoji="1" lang="zh-CN" altLang="en-US" dirty="0"/>
          </a:p>
        </p:txBody>
      </p:sp>
    </p:spTree>
    <p:extLst>
      <p:ext uri="{BB962C8B-B14F-4D97-AF65-F5344CB8AC3E}">
        <p14:creationId xmlns:p14="http://schemas.microsoft.com/office/powerpoint/2010/main" val="198894090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E6217FA-B4B9-411B-A9CB-FBF2623A8ADB}"/>
              </a:ext>
            </a:extLst>
          </p:cNvPr>
          <p:cNvSpPr txBox="1"/>
          <p:nvPr/>
        </p:nvSpPr>
        <p:spPr>
          <a:xfrm>
            <a:off x="1575306" y="1897393"/>
            <a:ext cx="6755375" cy="767582"/>
          </a:xfrm>
          <a:prstGeom prst="rect">
            <a:avLst/>
          </a:prstGeom>
          <a:noFill/>
        </p:spPr>
        <p:txBody>
          <a:bodyPr wrap="none" rtlCol="0">
            <a:spAutoFit/>
          </a:bodyPr>
          <a:lstStyle/>
          <a:p>
            <a:pPr algn="ctr"/>
            <a:r>
              <a:rPr lang="ja-JP" altLang="en-US" sz="4388" b="1" dirty="0">
                <a:latin typeface="Meiryo UI" panose="020B0604030504040204" pitchFamily="50" charset="-128"/>
                <a:ea typeface="Meiryo UI" panose="020B0604030504040204" pitchFamily="50" charset="-128"/>
              </a:rPr>
              <a:t>音声入り講演動画作成手順</a:t>
            </a:r>
            <a:endParaRPr lang="en-US" altLang="ja-JP" sz="4388" b="1"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14E75FA6-7453-4196-9EF8-F63CF94F8322}"/>
              </a:ext>
            </a:extLst>
          </p:cNvPr>
          <p:cNvSpPr txBox="1"/>
          <p:nvPr/>
        </p:nvSpPr>
        <p:spPr>
          <a:xfrm>
            <a:off x="123789" y="548641"/>
            <a:ext cx="9658413" cy="646331"/>
          </a:xfrm>
          <a:prstGeom prst="rect">
            <a:avLst/>
          </a:prstGeom>
          <a:noFill/>
        </p:spPr>
        <p:txBody>
          <a:bodyPr wrap="none" rtlCol="0">
            <a:spAutoFit/>
          </a:bodyPr>
          <a:lstStyle/>
          <a:p>
            <a:r>
              <a:rPr kumimoji="1" lang="ja-JP" altLang="en-US" sz="3600" b="1" dirty="0">
                <a:latin typeface="Meiryo UI" panose="020B0604030504040204" pitchFamily="50" charset="-128"/>
                <a:ea typeface="Meiryo UI" panose="020B0604030504040204" pitchFamily="50" charset="-128"/>
              </a:rPr>
              <a:t>第</a:t>
            </a:r>
            <a:r>
              <a:rPr kumimoji="1" lang="en-US" altLang="ja-JP" sz="3600" b="1" dirty="0">
                <a:latin typeface="Meiryo UI" panose="020B0604030504040204" pitchFamily="50" charset="-128"/>
                <a:ea typeface="Meiryo UI" panose="020B0604030504040204" pitchFamily="50" charset="-128"/>
              </a:rPr>
              <a:t>18</a:t>
            </a:r>
            <a:r>
              <a:rPr kumimoji="1" lang="ja-JP" altLang="en-US" sz="3600" b="1" dirty="0">
                <a:latin typeface="Meiryo UI" panose="020B0604030504040204" pitchFamily="50" charset="-128"/>
                <a:ea typeface="Meiryo UI" panose="020B0604030504040204" pitchFamily="50" charset="-128"/>
              </a:rPr>
              <a:t>回日本神経摂食嚥下・栄養学会学術集会</a:t>
            </a:r>
            <a:endParaRPr kumimoji="1" lang="zh-CN" altLang="en-US" sz="3600" b="1" dirty="0">
              <a:latin typeface="Meiryo UI" panose="020B0604030504040204" pitchFamily="50" charset="-128"/>
              <a:ea typeface="Meiryo UI" panose="020B0604030504040204" pitchFamily="50" charset="-128"/>
            </a:endParaRPr>
          </a:p>
        </p:txBody>
      </p:sp>
      <p:graphicFrame>
        <p:nvGraphicFramePr>
          <p:cNvPr id="2" name="オブジェクト 1">
            <a:extLst>
              <a:ext uri="{FF2B5EF4-FFF2-40B4-BE49-F238E27FC236}">
                <a16:creationId xmlns:a16="http://schemas.microsoft.com/office/drawing/2014/main" id="{BDF1D75F-1916-487D-AA78-3F3425B2BE67}"/>
              </a:ext>
            </a:extLst>
          </p:cNvPr>
          <p:cNvGraphicFramePr>
            <a:graphicFrameLocks noChangeAspect="1"/>
          </p:cNvGraphicFramePr>
          <p:nvPr>
            <p:extLst>
              <p:ext uri="{D42A27DB-BD31-4B8C-83A1-F6EECF244321}">
                <p14:modId xmlns:p14="http://schemas.microsoft.com/office/powerpoint/2010/main" val="2653986188"/>
              </p:ext>
            </p:extLst>
          </p:nvPr>
        </p:nvGraphicFramePr>
        <p:xfrm>
          <a:off x="3495669" y="2664975"/>
          <a:ext cx="2914650" cy="4090987"/>
        </p:xfrm>
        <a:graphic>
          <a:graphicData uri="http://schemas.openxmlformats.org/presentationml/2006/ole">
            <mc:AlternateContent xmlns:mc="http://schemas.openxmlformats.org/markup-compatibility/2006">
              <mc:Choice xmlns:v="urn:schemas-microsoft-com:vml" Requires="v">
                <p:oleObj spid="_x0000_s1028" name="Acrobat Document" r:id="rId3" imgW="2914380" imgH="4090452" progId="AcroExch.Document.DC">
                  <p:embed/>
                </p:oleObj>
              </mc:Choice>
              <mc:Fallback>
                <p:oleObj name="Acrobat Document" r:id="rId3" imgW="2914380" imgH="4090452" progId="AcroExch.Document.DC">
                  <p:embed/>
                  <p:pic>
                    <p:nvPicPr>
                      <p:cNvPr id="0" name=""/>
                      <p:cNvPicPr/>
                      <p:nvPr/>
                    </p:nvPicPr>
                    <p:blipFill>
                      <a:blip r:embed="rId4"/>
                      <a:stretch>
                        <a:fillRect/>
                      </a:stretch>
                    </p:blipFill>
                    <p:spPr>
                      <a:xfrm>
                        <a:off x="3495669" y="2664975"/>
                        <a:ext cx="2914650" cy="4090987"/>
                      </a:xfrm>
                      <a:prstGeom prst="rect">
                        <a:avLst/>
                      </a:prstGeom>
                    </p:spPr>
                  </p:pic>
                </p:oleObj>
              </mc:Fallback>
            </mc:AlternateContent>
          </a:graphicData>
        </a:graphic>
      </p:graphicFrame>
    </p:spTree>
    <p:extLst>
      <p:ext uri="{BB962C8B-B14F-4D97-AF65-F5344CB8AC3E}">
        <p14:creationId xmlns:p14="http://schemas.microsoft.com/office/powerpoint/2010/main" val="1077237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5454C256-0FA1-4B1F-B285-B959F54BB81E}"/>
              </a:ext>
            </a:extLst>
          </p:cNvPr>
          <p:cNvSpPr/>
          <p:nvPr/>
        </p:nvSpPr>
        <p:spPr>
          <a:xfrm>
            <a:off x="2236021" y="1270961"/>
            <a:ext cx="301308" cy="372102"/>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nvGrpSpPr>
          <p:cNvPr id="4" name="グループ化 3">
            <a:extLst>
              <a:ext uri="{FF2B5EF4-FFF2-40B4-BE49-F238E27FC236}">
                <a16:creationId xmlns:a16="http://schemas.microsoft.com/office/drawing/2014/main" id="{73488E30-40DF-4448-99B1-D1225119C756}"/>
              </a:ext>
            </a:extLst>
          </p:cNvPr>
          <p:cNvGrpSpPr/>
          <p:nvPr/>
        </p:nvGrpSpPr>
        <p:grpSpPr>
          <a:xfrm>
            <a:off x="780816" y="1531470"/>
            <a:ext cx="6431616" cy="1398495"/>
            <a:chOff x="944809" y="941094"/>
            <a:chExt cx="7915835" cy="1721224"/>
          </a:xfrm>
        </p:grpSpPr>
        <p:pic>
          <p:nvPicPr>
            <p:cNvPr id="3" name="図 2">
              <a:extLst>
                <a:ext uri="{FF2B5EF4-FFF2-40B4-BE49-F238E27FC236}">
                  <a16:creationId xmlns:a16="http://schemas.microsoft.com/office/drawing/2014/main" id="{A88F8C1A-7947-431D-A19F-029B18EB647D}"/>
                </a:ext>
              </a:extLst>
            </p:cNvPr>
            <p:cNvPicPr>
              <a:picLocks noChangeAspect="1"/>
            </p:cNvPicPr>
            <p:nvPr/>
          </p:nvPicPr>
          <p:blipFill rotWithShape="1">
            <a:blip r:embed="rId2"/>
            <a:srcRect r="35073" b="74902"/>
            <a:stretch/>
          </p:blipFill>
          <p:spPr>
            <a:xfrm>
              <a:off x="944809" y="941094"/>
              <a:ext cx="7915835" cy="1721224"/>
            </a:xfrm>
            <a:prstGeom prst="rect">
              <a:avLst/>
            </a:prstGeom>
          </p:spPr>
        </p:pic>
        <p:sp>
          <p:nvSpPr>
            <p:cNvPr id="14" name="楕円 13">
              <a:extLst>
                <a:ext uri="{FF2B5EF4-FFF2-40B4-BE49-F238E27FC236}">
                  <a16:creationId xmlns:a16="http://schemas.microsoft.com/office/drawing/2014/main" id="{8235A5DF-E8F8-44D9-B29B-8F20B327F1F4}"/>
                </a:ext>
              </a:extLst>
            </p:cNvPr>
            <p:cNvSpPr/>
            <p:nvPr/>
          </p:nvSpPr>
          <p:spPr>
            <a:xfrm>
              <a:off x="4364490" y="1215246"/>
              <a:ext cx="770070" cy="219546"/>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5" name="正方形/長方形 14">
              <a:extLst>
                <a:ext uri="{FF2B5EF4-FFF2-40B4-BE49-F238E27FC236}">
                  <a16:creationId xmlns:a16="http://schemas.microsoft.com/office/drawing/2014/main" id="{E8050991-1972-4FFA-8B6E-C466320A4120}"/>
                </a:ext>
              </a:extLst>
            </p:cNvPr>
            <p:cNvSpPr/>
            <p:nvPr/>
          </p:nvSpPr>
          <p:spPr>
            <a:xfrm>
              <a:off x="4926846" y="1497106"/>
              <a:ext cx="658167" cy="510987"/>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6" name="正方形/長方形 15">
              <a:extLst>
                <a:ext uri="{FF2B5EF4-FFF2-40B4-BE49-F238E27FC236}">
                  <a16:creationId xmlns:a16="http://schemas.microsoft.com/office/drawing/2014/main" id="{457F7321-85D1-4A52-BCA4-DC4350A5B84E}"/>
                </a:ext>
              </a:extLst>
            </p:cNvPr>
            <p:cNvSpPr/>
            <p:nvPr/>
          </p:nvSpPr>
          <p:spPr>
            <a:xfrm>
              <a:off x="4902727" y="2077553"/>
              <a:ext cx="1650473" cy="219546"/>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sp>
        <p:nvSpPr>
          <p:cNvPr id="17" name="テキスト ボックス 16">
            <a:extLst>
              <a:ext uri="{FF2B5EF4-FFF2-40B4-BE49-F238E27FC236}">
                <a16:creationId xmlns:a16="http://schemas.microsoft.com/office/drawing/2014/main" id="{5FCC5AC9-488B-44F8-8C0F-0CE3FD579570}"/>
              </a:ext>
            </a:extLst>
          </p:cNvPr>
          <p:cNvSpPr txBox="1"/>
          <p:nvPr/>
        </p:nvSpPr>
        <p:spPr>
          <a:xfrm>
            <a:off x="217326" y="3850421"/>
            <a:ext cx="9434674" cy="646331"/>
          </a:xfrm>
          <a:prstGeom prst="rect">
            <a:avLst/>
          </a:prstGeom>
          <a:noFill/>
        </p:spPr>
        <p:txBody>
          <a:bodyPr wrap="square" rtlCol="0">
            <a:spAutoFit/>
          </a:bodyPr>
          <a:lstStyle/>
          <a:p>
            <a:r>
              <a:rPr lang="en-US" altLang="ja-JP" sz="1600" b="1" dirty="0">
                <a:latin typeface="Meiryo UI" panose="020B0604030504040204" pitchFamily="50" charset="-128"/>
                <a:ea typeface="Meiryo UI" panose="020B0604030504040204" pitchFamily="50" charset="-128"/>
              </a:rPr>
              <a:t>11</a:t>
            </a:r>
            <a:r>
              <a:rPr lang="ja-JP" altLang="en-US" sz="1600" b="1" dirty="0">
                <a:latin typeface="Meiryo UI" panose="020B0604030504040204" pitchFamily="50" charset="-128"/>
                <a:ea typeface="Meiryo UI" panose="020B0604030504040204" pitchFamily="50" charset="-128"/>
              </a:rPr>
              <a:t>．動画への変換作業。</a:t>
            </a:r>
            <a:endParaRPr lang="en-US" altLang="ja-JP" sz="16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 「エクスポート」→「ビデオの作成」選択後、赤枠内の通りに設定後、「ビデオの作成」をクリックしてください。</a:t>
            </a:r>
            <a:endParaRPr lang="en-US" altLang="ja-JP" sz="1600" b="1" dirty="0">
              <a:latin typeface="Meiryo UI" panose="020B0604030504040204" pitchFamily="50" charset="-128"/>
              <a:ea typeface="Meiryo UI" panose="020B0604030504040204" pitchFamily="50" charset="-128"/>
            </a:endParaRPr>
          </a:p>
        </p:txBody>
      </p:sp>
      <p:pic>
        <p:nvPicPr>
          <p:cNvPr id="39" name="図 38">
            <a:extLst>
              <a:ext uri="{FF2B5EF4-FFF2-40B4-BE49-F238E27FC236}">
                <a16:creationId xmlns:a16="http://schemas.microsoft.com/office/drawing/2014/main" id="{E123FFE2-AA3F-4C4E-9CDF-44FE6A9AB48A}"/>
              </a:ext>
            </a:extLst>
          </p:cNvPr>
          <p:cNvPicPr>
            <a:picLocks noChangeAspect="1"/>
          </p:cNvPicPr>
          <p:nvPr/>
        </p:nvPicPr>
        <p:blipFill>
          <a:blip r:embed="rId3"/>
          <a:stretch>
            <a:fillRect/>
          </a:stretch>
        </p:blipFill>
        <p:spPr>
          <a:xfrm>
            <a:off x="767658" y="4689989"/>
            <a:ext cx="5091968" cy="1694415"/>
          </a:xfrm>
          <a:prstGeom prst="rect">
            <a:avLst/>
          </a:prstGeom>
        </p:spPr>
      </p:pic>
      <p:sp>
        <p:nvSpPr>
          <p:cNvPr id="19" name="正方形/長方形 18">
            <a:extLst>
              <a:ext uri="{FF2B5EF4-FFF2-40B4-BE49-F238E27FC236}">
                <a16:creationId xmlns:a16="http://schemas.microsoft.com/office/drawing/2014/main" id="{D4CAD8A5-AA72-4EAE-9EFD-E39405DD89EE}"/>
              </a:ext>
            </a:extLst>
          </p:cNvPr>
          <p:cNvSpPr/>
          <p:nvPr/>
        </p:nvSpPr>
        <p:spPr>
          <a:xfrm>
            <a:off x="1417270" y="5088491"/>
            <a:ext cx="1201211" cy="264845"/>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26" name="正方形/長方形 25">
            <a:extLst>
              <a:ext uri="{FF2B5EF4-FFF2-40B4-BE49-F238E27FC236}">
                <a16:creationId xmlns:a16="http://schemas.microsoft.com/office/drawing/2014/main" id="{8C16C2F5-1009-4B6E-B4B0-A86BDF5950E8}"/>
              </a:ext>
            </a:extLst>
          </p:cNvPr>
          <p:cNvSpPr/>
          <p:nvPr/>
        </p:nvSpPr>
        <p:spPr>
          <a:xfrm>
            <a:off x="779313" y="6059536"/>
            <a:ext cx="487215" cy="152581"/>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cxnSp>
        <p:nvCxnSpPr>
          <p:cNvPr id="8" name="直線矢印コネクタ 7">
            <a:extLst>
              <a:ext uri="{FF2B5EF4-FFF2-40B4-BE49-F238E27FC236}">
                <a16:creationId xmlns:a16="http://schemas.microsoft.com/office/drawing/2014/main" id="{82267BEE-AFB7-452B-8609-42ED284FBBA2}"/>
              </a:ext>
            </a:extLst>
          </p:cNvPr>
          <p:cNvCxnSpPr>
            <a:cxnSpLocks/>
          </p:cNvCxnSpPr>
          <p:nvPr/>
        </p:nvCxnSpPr>
        <p:spPr>
          <a:xfrm>
            <a:off x="5822428" y="5511831"/>
            <a:ext cx="1816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FDCF401D-420B-4812-BEC9-ECF7A2FD78B8}"/>
              </a:ext>
            </a:extLst>
          </p:cNvPr>
          <p:cNvCxnSpPr>
            <a:cxnSpLocks/>
          </p:cNvCxnSpPr>
          <p:nvPr/>
        </p:nvCxnSpPr>
        <p:spPr>
          <a:xfrm>
            <a:off x="5822428" y="5692822"/>
            <a:ext cx="1816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07BA20C8-5C41-49AC-AE12-DB95E77C8E4B}"/>
              </a:ext>
            </a:extLst>
          </p:cNvPr>
          <p:cNvSpPr txBox="1"/>
          <p:nvPr/>
        </p:nvSpPr>
        <p:spPr>
          <a:xfrm>
            <a:off x="6004049" y="5381026"/>
            <a:ext cx="1929007" cy="261610"/>
          </a:xfrm>
          <a:prstGeom prst="rect">
            <a:avLst/>
          </a:prstGeom>
          <a:noFill/>
        </p:spPr>
        <p:txBody>
          <a:bodyPr wrap="square" rtlCol="0">
            <a:spAutoFit/>
          </a:bodyPr>
          <a:lstStyle/>
          <a:p>
            <a:r>
              <a:rPr lang="ja-JP" altLang="en-US" sz="1100" b="1" dirty="0">
                <a:solidFill>
                  <a:srgbClr val="FF0000"/>
                </a:solidFill>
                <a:latin typeface="Meiryo UI" panose="020B0604030504040204" pitchFamily="50" charset="-128"/>
                <a:ea typeface="Meiryo UI" panose="020B0604030504040204" pitchFamily="50" charset="-128"/>
              </a:rPr>
              <a:t>「</a:t>
            </a:r>
            <a:r>
              <a:rPr lang="en-US" altLang="ja-JP" sz="1100" b="1" dirty="0">
                <a:solidFill>
                  <a:srgbClr val="FF0000"/>
                </a:solidFill>
                <a:latin typeface="Meiryo UI" panose="020B0604030504040204" pitchFamily="50" charset="-128"/>
                <a:ea typeface="Meiryo UI" panose="020B0604030504040204" pitchFamily="50" charset="-128"/>
              </a:rPr>
              <a:t>HD720P</a:t>
            </a:r>
            <a:r>
              <a:rPr lang="ja-JP" altLang="en-US" sz="1100" b="1" dirty="0">
                <a:solidFill>
                  <a:srgbClr val="FF0000"/>
                </a:solidFill>
                <a:latin typeface="Meiryo UI" panose="020B0604030504040204" pitchFamily="50" charset="-128"/>
                <a:ea typeface="Meiryo UI" panose="020B0604030504040204" pitchFamily="50" charset="-128"/>
              </a:rPr>
              <a:t>」を選択。</a:t>
            </a:r>
          </a:p>
        </p:txBody>
      </p:sp>
      <p:sp>
        <p:nvSpPr>
          <p:cNvPr id="41" name="テキスト ボックス 40">
            <a:extLst>
              <a:ext uri="{FF2B5EF4-FFF2-40B4-BE49-F238E27FC236}">
                <a16:creationId xmlns:a16="http://schemas.microsoft.com/office/drawing/2014/main" id="{29B954EF-B5BA-4FD0-AF54-E2BD1CDA0A6C}"/>
              </a:ext>
            </a:extLst>
          </p:cNvPr>
          <p:cNvSpPr txBox="1"/>
          <p:nvPr/>
        </p:nvSpPr>
        <p:spPr>
          <a:xfrm>
            <a:off x="6004049" y="5562017"/>
            <a:ext cx="3337175" cy="261610"/>
          </a:xfrm>
          <a:prstGeom prst="rect">
            <a:avLst/>
          </a:prstGeom>
          <a:noFill/>
        </p:spPr>
        <p:txBody>
          <a:bodyPr wrap="square" rtlCol="0">
            <a:spAutoFit/>
          </a:bodyPr>
          <a:lstStyle/>
          <a:p>
            <a:r>
              <a:rPr lang="ja-JP" altLang="en-US" sz="1100" b="1" dirty="0">
                <a:solidFill>
                  <a:srgbClr val="FF0000"/>
                </a:solidFill>
                <a:latin typeface="Meiryo UI" panose="020B0604030504040204" pitchFamily="50" charset="-128"/>
                <a:ea typeface="Meiryo UI" panose="020B0604030504040204" pitchFamily="50" charset="-128"/>
              </a:rPr>
              <a:t>「記録されたタイミングとナレーションを使用する」を選択。</a:t>
            </a:r>
          </a:p>
        </p:txBody>
      </p:sp>
      <p:sp>
        <p:nvSpPr>
          <p:cNvPr id="23" name="テキスト ボックス 22">
            <a:extLst>
              <a:ext uri="{FF2B5EF4-FFF2-40B4-BE49-F238E27FC236}">
                <a16:creationId xmlns:a16="http://schemas.microsoft.com/office/drawing/2014/main" id="{23C62DB6-62A7-44CD-97F2-DC2584C1BFEE}"/>
              </a:ext>
            </a:extLst>
          </p:cNvPr>
          <p:cNvSpPr txBox="1"/>
          <p:nvPr/>
        </p:nvSpPr>
        <p:spPr>
          <a:xfrm>
            <a:off x="651237" y="3168599"/>
            <a:ext cx="7317569" cy="292388"/>
          </a:xfrm>
          <a:prstGeom prst="rect">
            <a:avLst/>
          </a:prstGeom>
          <a:noFill/>
        </p:spPr>
        <p:txBody>
          <a:bodyPr wrap="square" rtlCol="0">
            <a:spAutoFit/>
          </a:bodyPr>
          <a:lstStyle/>
          <a:p>
            <a:r>
              <a:rPr lang="en-US" altLang="ja-JP" sz="1300" b="1" dirty="0">
                <a:solidFill>
                  <a:srgbClr val="FF0000"/>
                </a:solidFill>
                <a:latin typeface="Meiryo UI" panose="020B0604030504040204" pitchFamily="50" charset="-128"/>
                <a:ea typeface="Meiryo UI" panose="020B0604030504040204" pitchFamily="50" charset="-128"/>
              </a:rPr>
              <a:t>※</a:t>
            </a:r>
            <a:r>
              <a:rPr lang="ja-JP" altLang="en-US" sz="1300" b="1" dirty="0">
                <a:solidFill>
                  <a:srgbClr val="FF0000"/>
                </a:solidFill>
                <a:latin typeface="Meiryo UI" panose="020B0604030504040204" pitchFamily="50" charset="-128"/>
                <a:ea typeface="Meiryo UI" panose="020B0604030504040204" pitchFamily="50" charset="-128"/>
              </a:rPr>
              <a:t>修正したいスライドの記録が終了したら、 「停止」ボタンをクリックし、そのまま画面を閉じてください。</a:t>
            </a:r>
          </a:p>
        </p:txBody>
      </p:sp>
      <p:pic>
        <p:nvPicPr>
          <p:cNvPr id="5" name="図 4">
            <a:extLst>
              <a:ext uri="{FF2B5EF4-FFF2-40B4-BE49-F238E27FC236}">
                <a16:creationId xmlns:a16="http://schemas.microsoft.com/office/drawing/2014/main" id="{A6602150-3135-47FB-951D-8EAE65A5943B}"/>
              </a:ext>
            </a:extLst>
          </p:cNvPr>
          <p:cNvPicPr>
            <a:picLocks noChangeAspect="1"/>
          </p:cNvPicPr>
          <p:nvPr/>
        </p:nvPicPr>
        <p:blipFill>
          <a:blip r:embed="rId4"/>
          <a:stretch>
            <a:fillRect/>
          </a:stretch>
        </p:blipFill>
        <p:spPr>
          <a:xfrm>
            <a:off x="7747689" y="3034173"/>
            <a:ext cx="1013817" cy="607517"/>
          </a:xfrm>
          <a:prstGeom prst="rect">
            <a:avLst/>
          </a:prstGeom>
        </p:spPr>
      </p:pic>
      <p:sp>
        <p:nvSpPr>
          <p:cNvPr id="25" name="テキスト ボックス 24">
            <a:extLst>
              <a:ext uri="{FF2B5EF4-FFF2-40B4-BE49-F238E27FC236}">
                <a16:creationId xmlns:a16="http://schemas.microsoft.com/office/drawing/2014/main" id="{0D59AE5F-DD9B-496F-9FDC-D76DDD3B0BD0}"/>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ja-JP" altLang="en-US" sz="1800" b="1" dirty="0">
                <a:latin typeface="Meiryo UI" panose="020B0604030504040204" pitchFamily="50" charset="-128"/>
                <a:ea typeface="Meiryo UI" panose="020B0604030504040204" pitchFamily="50" charset="-128"/>
              </a:rPr>
              <a:t>◆</a:t>
            </a:r>
            <a:r>
              <a:rPr lang="en-US" altLang="ja-JP" sz="1800" b="1" dirty="0">
                <a:latin typeface="Meiryo UI" panose="020B0604030504040204" pitchFamily="50" charset="-128"/>
                <a:ea typeface="Meiryo UI" panose="020B0604030504040204" pitchFamily="50" charset="-128"/>
              </a:rPr>
              <a:t>PowerPoint2019/Microsoft365</a:t>
            </a:r>
            <a:r>
              <a:rPr lang="ja-JP" altLang="en-US" sz="1800" b="1" dirty="0">
                <a:latin typeface="Meiryo UI" panose="020B0604030504040204" pitchFamily="50" charset="-128"/>
                <a:ea typeface="Meiryo UI" panose="020B0604030504040204" pitchFamily="50" charset="-128"/>
              </a:rPr>
              <a:t>の場合</a:t>
            </a:r>
            <a:endParaRPr lang="ja-JP" altLang="en-US" sz="1000" b="1"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1420324D-2490-4AE3-B796-8726AE1F09E1}"/>
              </a:ext>
            </a:extLst>
          </p:cNvPr>
          <p:cNvSpPr txBox="1"/>
          <p:nvPr/>
        </p:nvSpPr>
        <p:spPr>
          <a:xfrm>
            <a:off x="217327" y="762275"/>
            <a:ext cx="9688673" cy="584775"/>
          </a:xfrm>
          <a:prstGeom prst="rect">
            <a:avLst/>
          </a:prstGeom>
          <a:noFill/>
        </p:spPr>
        <p:txBody>
          <a:bodyPr wrap="square" rtlCol="0">
            <a:spAutoFit/>
          </a:bodyPr>
          <a:lstStyle/>
          <a:p>
            <a:r>
              <a:rPr lang="en-US" altLang="ja-JP" sz="1600" b="1" dirty="0">
                <a:latin typeface="Meiryo UI" panose="020B0604030504040204" pitchFamily="50" charset="-128"/>
                <a:ea typeface="Meiryo UI" panose="020B0604030504040204" pitchFamily="50" charset="-128"/>
              </a:rPr>
              <a:t>10</a:t>
            </a:r>
            <a:r>
              <a:rPr lang="ja-JP" altLang="en-US" sz="1600" b="1" dirty="0">
                <a:latin typeface="Meiryo UI" panose="020B0604030504040204" pitchFamily="50" charset="-128"/>
                <a:ea typeface="Meiryo UI" panose="020B0604030504040204" pitchFamily="50" charset="-128"/>
              </a:rPr>
              <a:t>．修正を行う場合は修正したいスライドを選択し、再度記録を行ってください。</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画面上部の「スライドショー」を選択し、「スライドショーの記録」→「現在のスライドから記録</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」をクリックします。</a:t>
            </a:r>
            <a:endParaRPr lang="en-US" altLang="ja-JP" sz="1600" b="1" dirty="0">
              <a:latin typeface="Meiryo UI" panose="020B0604030504040204" pitchFamily="50" charset="-128"/>
              <a:ea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33F99F8E-26B4-4300-9DF8-E5C2933CC4B9}" type="slidenum">
              <a:rPr kumimoji="1" lang="ja-JP" altLang="en-US" smtClean="0"/>
              <a:pPr/>
              <a:t>10</a:t>
            </a:fld>
            <a:endParaRPr kumimoji="1" lang="ja-JP" altLang="en-US" dirty="0"/>
          </a:p>
        </p:txBody>
      </p:sp>
    </p:spTree>
    <p:extLst>
      <p:ext uri="{BB962C8B-B14F-4D97-AF65-F5344CB8AC3E}">
        <p14:creationId xmlns:p14="http://schemas.microsoft.com/office/powerpoint/2010/main" val="679767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F9950671-1E11-4DBB-A647-1CF168BD829A}"/>
              </a:ext>
            </a:extLst>
          </p:cNvPr>
          <p:cNvGrpSpPr/>
          <p:nvPr/>
        </p:nvGrpSpPr>
        <p:grpSpPr>
          <a:xfrm>
            <a:off x="655990" y="1803704"/>
            <a:ext cx="7905384" cy="1530462"/>
            <a:chOff x="807372" y="1452607"/>
            <a:chExt cx="9729703" cy="1883645"/>
          </a:xfrm>
        </p:grpSpPr>
        <p:pic>
          <p:nvPicPr>
            <p:cNvPr id="4" name="図 3">
              <a:extLst>
                <a:ext uri="{FF2B5EF4-FFF2-40B4-BE49-F238E27FC236}">
                  <a16:creationId xmlns:a16="http://schemas.microsoft.com/office/drawing/2014/main" id="{29A42FBA-A957-4689-87C3-CA108A81B0F8}"/>
                </a:ext>
              </a:extLst>
            </p:cNvPr>
            <p:cNvPicPr>
              <a:picLocks noChangeAspect="1"/>
            </p:cNvPicPr>
            <p:nvPr/>
          </p:nvPicPr>
          <p:blipFill rotWithShape="1">
            <a:blip r:embed="rId2"/>
            <a:srcRect l="11250" t="49838" r="40735" b="34118"/>
            <a:stretch/>
          </p:blipFill>
          <p:spPr>
            <a:xfrm>
              <a:off x="807372" y="1462627"/>
              <a:ext cx="9729703" cy="1828800"/>
            </a:xfrm>
            <a:prstGeom prst="rect">
              <a:avLst/>
            </a:prstGeom>
          </p:spPr>
        </p:pic>
        <p:sp>
          <p:nvSpPr>
            <p:cNvPr id="16" name="正方形/長方形 15">
              <a:extLst>
                <a:ext uri="{FF2B5EF4-FFF2-40B4-BE49-F238E27FC236}">
                  <a16:creationId xmlns:a16="http://schemas.microsoft.com/office/drawing/2014/main" id="{B563D3B0-944C-48B3-B35F-F1F9344321CA}"/>
                </a:ext>
              </a:extLst>
            </p:cNvPr>
            <p:cNvSpPr/>
            <p:nvPr/>
          </p:nvSpPr>
          <p:spPr>
            <a:xfrm>
              <a:off x="946714" y="1452607"/>
              <a:ext cx="4187374" cy="707886"/>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6" name="正方形/長方形 5">
              <a:extLst>
                <a:ext uri="{FF2B5EF4-FFF2-40B4-BE49-F238E27FC236}">
                  <a16:creationId xmlns:a16="http://schemas.microsoft.com/office/drawing/2014/main" id="{0E4AC88F-4FB4-41B6-A916-EDC14D6AC606}"/>
                </a:ext>
              </a:extLst>
            </p:cNvPr>
            <p:cNvSpPr/>
            <p:nvPr/>
          </p:nvSpPr>
          <p:spPr>
            <a:xfrm>
              <a:off x="2420471" y="2223249"/>
              <a:ext cx="977153" cy="2420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9" name="正方形/長方形 18">
              <a:extLst>
                <a:ext uri="{FF2B5EF4-FFF2-40B4-BE49-F238E27FC236}">
                  <a16:creationId xmlns:a16="http://schemas.microsoft.com/office/drawing/2014/main" id="{70CA55C9-B167-4D3B-BE94-D0E496DD0C98}"/>
                </a:ext>
              </a:extLst>
            </p:cNvPr>
            <p:cNvSpPr/>
            <p:nvPr/>
          </p:nvSpPr>
          <p:spPr>
            <a:xfrm>
              <a:off x="7915835" y="2868708"/>
              <a:ext cx="1241717" cy="46754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sp>
        <p:nvSpPr>
          <p:cNvPr id="20" name="テキスト ボックス 19">
            <a:extLst>
              <a:ext uri="{FF2B5EF4-FFF2-40B4-BE49-F238E27FC236}">
                <a16:creationId xmlns:a16="http://schemas.microsoft.com/office/drawing/2014/main" id="{D87ED557-EA81-44A6-AF7C-C3BFB69B9343}"/>
              </a:ext>
            </a:extLst>
          </p:cNvPr>
          <p:cNvSpPr txBox="1"/>
          <p:nvPr/>
        </p:nvSpPr>
        <p:spPr>
          <a:xfrm>
            <a:off x="217326" y="3571210"/>
            <a:ext cx="8782713" cy="338554"/>
          </a:xfrm>
          <a:prstGeom prst="rect">
            <a:avLst/>
          </a:prstGeom>
          <a:noFill/>
        </p:spPr>
        <p:txBody>
          <a:bodyPr wrap="square" rtlCol="0">
            <a:spAutoFit/>
          </a:bodyPr>
          <a:lstStyle/>
          <a:p>
            <a:r>
              <a:rPr lang="en-US" altLang="ja-JP" sz="1600" b="1" dirty="0">
                <a:latin typeface="Meiryo UI" panose="020B0604030504040204" pitchFamily="50" charset="-128"/>
                <a:ea typeface="Meiryo UI" panose="020B0604030504040204" pitchFamily="50" charset="-128"/>
              </a:rPr>
              <a:t>13</a:t>
            </a:r>
            <a:r>
              <a:rPr lang="ja-JP" altLang="en-US" sz="1600" b="1" dirty="0">
                <a:latin typeface="Meiryo UI" panose="020B0604030504040204" pitchFamily="50" charset="-128"/>
                <a:ea typeface="Meiryo UI" panose="020B0604030504040204" pitchFamily="50" charset="-128"/>
              </a:rPr>
              <a:t>．「保存」をクリックすると画面下部にバーが表示されますので終了するまでお待ちください。</a:t>
            </a:r>
            <a:endParaRPr lang="en-US" altLang="ja-JP" sz="1050" b="1" dirty="0">
              <a:latin typeface="Meiryo UI" panose="020B0604030504040204" pitchFamily="50" charset="-128"/>
              <a:ea typeface="Meiryo UI" panose="020B0604030504040204" pitchFamily="50" charset="-128"/>
            </a:endParaRPr>
          </a:p>
        </p:txBody>
      </p:sp>
      <p:grpSp>
        <p:nvGrpSpPr>
          <p:cNvPr id="2" name="グループ化 1">
            <a:extLst>
              <a:ext uri="{FF2B5EF4-FFF2-40B4-BE49-F238E27FC236}">
                <a16:creationId xmlns:a16="http://schemas.microsoft.com/office/drawing/2014/main" id="{E0E3C36F-2C7A-4507-B447-D6F279DFB381}"/>
              </a:ext>
            </a:extLst>
          </p:cNvPr>
          <p:cNvGrpSpPr/>
          <p:nvPr/>
        </p:nvGrpSpPr>
        <p:grpSpPr>
          <a:xfrm>
            <a:off x="655990" y="4266657"/>
            <a:ext cx="8136031" cy="790142"/>
            <a:chOff x="807372" y="4366683"/>
            <a:chExt cx="10013576" cy="972483"/>
          </a:xfrm>
        </p:grpSpPr>
        <p:pic>
          <p:nvPicPr>
            <p:cNvPr id="8" name="図 7">
              <a:extLst>
                <a:ext uri="{FF2B5EF4-FFF2-40B4-BE49-F238E27FC236}">
                  <a16:creationId xmlns:a16="http://schemas.microsoft.com/office/drawing/2014/main" id="{DC472821-2D34-493D-945B-DDCC063717D5}"/>
                </a:ext>
              </a:extLst>
            </p:cNvPr>
            <p:cNvPicPr>
              <a:picLocks noChangeAspect="1"/>
            </p:cNvPicPr>
            <p:nvPr/>
          </p:nvPicPr>
          <p:blipFill rotWithShape="1">
            <a:blip r:embed="rId3"/>
            <a:srcRect t="82594" b="4444"/>
            <a:stretch/>
          </p:blipFill>
          <p:spPr>
            <a:xfrm>
              <a:off x="807372" y="4366683"/>
              <a:ext cx="10013576" cy="730063"/>
            </a:xfrm>
            <a:prstGeom prst="rect">
              <a:avLst/>
            </a:prstGeom>
          </p:spPr>
        </p:pic>
        <p:sp>
          <p:nvSpPr>
            <p:cNvPr id="21" name="楕円 20">
              <a:extLst>
                <a:ext uri="{FF2B5EF4-FFF2-40B4-BE49-F238E27FC236}">
                  <a16:creationId xmlns:a16="http://schemas.microsoft.com/office/drawing/2014/main" id="{990B5305-D20B-42DC-B9E1-27057F716FFE}"/>
                </a:ext>
              </a:extLst>
            </p:cNvPr>
            <p:cNvSpPr/>
            <p:nvPr/>
          </p:nvSpPr>
          <p:spPr>
            <a:xfrm>
              <a:off x="5429125" y="4781106"/>
              <a:ext cx="2612216" cy="55806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sp>
        <p:nvSpPr>
          <p:cNvPr id="18" name="テキスト ボックス 17">
            <a:extLst>
              <a:ext uri="{FF2B5EF4-FFF2-40B4-BE49-F238E27FC236}">
                <a16:creationId xmlns:a16="http://schemas.microsoft.com/office/drawing/2014/main" id="{BE14E447-10CA-4568-8C3C-7CFEEB79113A}"/>
              </a:ext>
            </a:extLst>
          </p:cNvPr>
          <p:cNvSpPr txBox="1"/>
          <p:nvPr/>
        </p:nvSpPr>
        <p:spPr>
          <a:xfrm>
            <a:off x="190119" y="5056799"/>
            <a:ext cx="9487774" cy="1538883"/>
          </a:xfrm>
          <a:prstGeom prst="rect">
            <a:avLst/>
          </a:prstGeom>
          <a:solidFill>
            <a:srgbClr val="FFFF00"/>
          </a:solidFill>
        </p:spPr>
        <p:txBody>
          <a:bodyPr wrap="square" lIns="0" tIns="0" rIns="0" bIns="0" rtlCol="0">
            <a:spAutoFit/>
          </a:bodyPr>
          <a:lstStyle/>
          <a:p>
            <a:r>
              <a:rPr lang="ja-JP" altLang="en-US" sz="2000" b="1" dirty="0">
                <a:solidFill>
                  <a:srgbClr val="FF0000"/>
                </a:solidFill>
                <a:latin typeface="Meiryo UI" panose="020B0604030504040204" pitchFamily="50" charset="-128"/>
                <a:ea typeface="Meiryo UI" panose="020B0604030504040204" pitchFamily="50" charset="-128"/>
              </a:rPr>
              <a:t>・完成した録音データは音声やスライドのタイミングに問題がないか必ずご確認ください。</a:t>
            </a:r>
            <a:endParaRPr lang="en-US" altLang="ja-JP" sz="2000" b="1" dirty="0">
              <a:solidFill>
                <a:srgbClr val="FF0000"/>
              </a:solidFill>
              <a:latin typeface="Meiryo UI" panose="020B0604030504040204" pitchFamily="50" charset="-128"/>
              <a:ea typeface="Meiryo UI" panose="020B0604030504040204" pitchFamily="50" charset="-128"/>
            </a:endParaRPr>
          </a:p>
          <a:p>
            <a:r>
              <a:rPr lang="ja-JP" altLang="en-US" sz="2000" b="1" dirty="0">
                <a:solidFill>
                  <a:srgbClr val="FF0000"/>
                </a:solidFill>
                <a:latin typeface="Meiryo UI" panose="020B0604030504040204" pitchFamily="50" charset="-128"/>
                <a:ea typeface="Meiryo UI" panose="020B0604030504040204" pitchFamily="50" charset="-128"/>
              </a:rPr>
              <a:t>・</a:t>
            </a:r>
            <a:r>
              <a:rPr lang="en-US" altLang="ja-JP" sz="2000" b="1" dirty="0">
                <a:solidFill>
                  <a:srgbClr val="FF0000"/>
                </a:solidFill>
                <a:latin typeface="Meiryo UI" panose="020B0604030504040204" pitchFamily="50" charset="-128"/>
                <a:ea typeface="Meiryo UI" panose="020B0604030504040204" pitchFamily="50" charset="-128"/>
              </a:rPr>
              <a:t>mp4</a:t>
            </a:r>
            <a:r>
              <a:rPr lang="ja-JP" altLang="en-US" sz="2000" b="1" dirty="0">
                <a:solidFill>
                  <a:srgbClr val="FF0000"/>
                </a:solidFill>
                <a:latin typeface="Meiryo UI" panose="020B0604030504040204" pitchFamily="50" charset="-128"/>
                <a:ea typeface="Meiryo UI" panose="020B0604030504040204" pitchFamily="50" charset="-128"/>
              </a:rPr>
              <a:t>への変換にはある程度お時間がかかります。</a:t>
            </a:r>
            <a:endParaRPr lang="en-US" altLang="ja-JP" sz="2000" b="1" dirty="0">
              <a:solidFill>
                <a:srgbClr val="FF0000"/>
              </a:solidFill>
              <a:latin typeface="Meiryo UI" panose="020B0604030504040204" pitchFamily="50" charset="-128"/>
              <a:ea typeface="Meiryo UI" panose="020B0604030504040204" pitchFamily="50" charset="-128"/>
            </a:endParaRPr>
          </a:p>
          <a:p>
            <a:r>
              <a:rPr lang="ja-JP" altLang="en-US" sz="2000" b="1" dirty="0">
                <a:solidFill>
                  <a:srgbClr val="FF0000"/>
                </a:solidFill>
                <a:latin typeface="Meiryo UI" panose="020B0604030504040204" pitchFamily="50" charset="-128"/>
                <a:ea typeface="Meiryo UI" panose="020B0604030504040204" pitchFamily="50" charset="-128"/>
              </a:rPr>
              <a:t>・収録本番前にテストを実施し、動画作成の確認をしていただくことを推奨いたします。</a:t>
            </a:r>
            <a:endParaRPr lang="en-US" altLang="ja-JP" sz="2000" b="1" dirty="0">
              <a:solidFill>
                <a:srgbClr val="FF0000"/>
              </a:solidFill>
              <a:latin typeface="Meiryo UI" panose="020B0604030504040204" pitchFamily="50" charset="-128"/>
              <a:ea typeface="Meiryo UI" panose="020B0604030504040204" pitchFamily="50" charset="-128"/>
            </a:endParaRPr>
          </a:p>
          <a:p>
            <a:r>
              <a:rPr lang="ja-JP" altLang="en-US" sz="2000" b="1" dirty="0">
                <a:solidFill>
                  <a:srgbClr val="FF0000"/>
                </a:solidFill>
                <a:latin typeface="Meiryo UI" panose="020B0604030504040204" pitchFamily="50" charset="-128"/>
                <a:ea typeface="Meiryo UI" panose="020B0604030504040204" pitchFamily="50" charset="-128"/>
              </a:rPr>
              <a:t>・患者個人が特定される可能性のある内容を含む動画は、放映できません。発表者の責任</a:t>
            </a:r>
            <a:endParaRPr lang="en-US" altLang="ja-JP" sz="2000" b="1" dirty="0">
              <a:solidFill>
                <a:srgbClr val="FF0000"/>
              </a:solidFill>
              <a:latin typeface="Meiryo UI" panose="020B0604030504040204" pitchFamily="50" charset="-128"/>
              <a:ea typeface="Meiryo UI" panose="020B0604030504040204" pitchFamily="50" charset="-128"/>
            </a:endParaRPr>
          </a:p>
          <a:p>
            <a:r>
              <a:rPr lang="ja-JP" altLang="en-US" sz="2000" b="1" dirty="0">
                <a:solidFill>
                  <a:srgbClr val="FF0000"/>
                </a:solidFill>
                <a:latin typeface="Meiryo UI" panose="020B0604030504040204" pitchFamily="50" charset="-128"/>
                <a:ea typeface="Meiryo UI" panose="020B0604030504040204" pitchFamily="50" charset="-128"/>
              </a:rPr>
              <a:t>　で特定されないように十分留意の上作成ください。</a:t>
            </a:r>
            <a:endParaRPr lang="en-US" altLang="ja-JP" sz="2000" b="1" dirty="0">
              <a:solidFill>
                <a:srgbClr val="FF0000"/>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A6170262-E6E8-42C5-9540-BAB3403300FE}"/>
              </a:ext>
            </a:extLst>
          </p:cNvPr>
          <p:cNvSpPr/>
          <p:nvPr/>
        </p:nvSpPr>
        <p:spPr>
          <a:xfrm>
            <a:off x="1428115" y="2465541"/>
            <a:ext cx="3937635" cy="180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3" name="テキスト ボックス 12">
            <a:extLst>
              <a:ext uri="{FF2B5EF4-FFF2-40B4-BE49-F238E27FC236}">
                <a16:creationId xmlns:a16="http://schemas.microsoft.com/office/drawing/2014/main" id="{36893B89-AB22-423C-BBF9-ECFB785D9D89}"/>
              </a:ext>
            </a:extLst>
          </p:cNvPr>
          <p:cNvSpPr txBox="1"/>
          <p:nvPr/>
        </p:nvSpPr>
        <p:spPr>
          <a:xfrm>
            <a:off x="2363601" y="2479640"/>
            <a:ext cx="3231557" cy="317459"/>
          </a:xfrm>
          <a:prstGeom prst="rect">
            <a:avLst/>
          </a:prstGeom>
          <a:noFill/>
        </p:spPr>
        <p:txBody>
          <a:bodyPr wrap="square" rtlCol="0">
            <a:spAutoFit/>
          </a:bodyPr>
          <a:lstStyle/>
          <a:p>
            <a:r>
              <a:rPr lang="en-US" altLang="ja-JP" sz="1463" b="1" dirty="0">
                <a:solidFill>
                  <a:srgbClr val="FF0000"/>
                </a:solidFill>
                <a:latin typeface="Meiryo UI" panose="020B0604030504040204" pitchFamily="50" charset="-128"/>
                <a:ea typeface="Meiryo UI" panose="020B0604030504040204" pitchFamily="50" charset="-128"/>
              </a:rPr>
              <a:t>※</a:t>
            </a:r>
            <a:r>
              <a:rPr lang="ja-JP" altLang="en-US" sz="1463" b="1" dirty="0">
                <a:solidFill>
                  <a:srgbClr val="FF0000"/>
                </a:solidFill>
                <a:latin typeface="Meiryo UI" panose="020B0604030504040204" pitchFamily="50" charset="-128"/>
                <a:ea typeface="Meiryo UI" panose="020B0604030504040204" pitchFamily="50" charset="-128"/>
              </a:rPr>
              <a:t>「</a:t>
            </a:r>
            <a:r>
              <a:rPr lang="en-US" altLang="ja-JP" sz="1463" b="1" dirty="0">
                <a:solidFill>
                  <a:srgbClr val="FF0000"/>
                </a:solidFill>
                <a:latin typeface="Meiryo UI" panose="020B0604030504040204" pitchFamily="50" charset="-128"/>
                <a:ea typeface="Meiryo UI" panose="020B0604030504040204" pitchFamily="50" charset="-128"/>
              </a:rPr>
              <a:t>MPEG-4</a:t>
            </a:r>
            <a:r>
              <a:rPr lang="ja-JP" altLang="en-US" sz="1463" b="1" dirty="0">
                <a:solidFill>
                  <a:srgbClr val="FF0000"/>
                </a:solidFill>
                <a:latin typeface="Meiryo UI" panose="020B0604030504040204" pitchFamily="50" charset="-128"/>
                <a:ea typeface="Meiryo UI" panose="020B0604030504040204" pitchFamily="50" charset="-128"/>
              </a:rPr>
              <a:t>ビデオ」で保存してください。</a:t>
            </a:r>
          </a:p>
        </p:txBody>
      </p:sp>
      <p:sp>
        <p:nvSpPr>
          <p:cNvPr id="22" name="テキスト ボックス 21">
            <a:extLst>
              <a:ext uri="{FF2B5EF4-FFF2-40B4-BE49-F238E27FC236}">
                <a16:creationId xmlns:a16="http://schemas.microsoft.com/office/drawing/2014/main" id="{54D1D23F-E96D-41FF-8B18-66C60B930622}"/>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ja-JP" altLang="en-US" sz="1800" b="1" dirty="0">
                <a:latin typeface="Meiryo UI" panose="020B0604030504040204" pitchFamily="50" charset="-128"/>
                <a:ea typeface="Meiryo UI" panose="020B0604030504040204" pitchFamily="50" charset="-128"/>
              </a:rPr>
              <a:t>◆</a:t>
            </a:r>
            <a:r>
              <a:rPr lang="en-US" altLang="ja-JP" sz="1800" b="1" dirty="0">
                <a:latin typeface="Meiryo UI" panose="020B0604030504040204" pitchFamily="50" charset="-128"/>
                <a:ea typeface="Meiryo UI" panose="020B0604030504040204" pitchFamily="50" charset="-128"/>
              </a:rPr>
              <a:t>PowerPoint2019/Microsoft365</a:t>
            </a:r>
            <a:r>
              <a:rPr lang="ja-JP" altLang="en-US" sz="1800" b="1" dirty="0">
                <a:latin typeface="Meiryo UI" panose="020B0604030504040204" pitchFamily="50" charset="-128"/>
                <a:ea typeface="Meiryo UI" panose="020B0604030504040204" pitchFamily="50" charset="-128"/>
              </a:rPr>
              <a:t>の場合</a:t>
            </a:r>
            <a:endParaRPr lang="ja-JP" altLang="en-US" sz="1000" b="1"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FB47BB15-6B24-4E3F-9241-4B6F11179B8D}"/>
              </a:ext>
            </a:extLst>
          </p:cNvPr>
          <p:cNvSpPr txBox="1"/>
          <p:nvPr/>
        </p:nvSpPr>
        <p:spPr>
          <a:xfrm>
            <a:off x="217327" y="762275"/>
            <a:ext cx="9688673" cy="584775"/>
          </a:xfrm>
          <a:prstGeom prst="rect">
            <a:avLst/>
          </a:prstGeom>
          <a:noFill/>
        </p:spPr>
        <p:txBody>
          <a:bodyPr wrap="square" rtlCol="0">
            <a:spAutoFit/>
          </a:bodyPr>
          <a:lstStyle/>
          <a:p>
            <a:r>
              <a:rPr lang="en-US" altLang="ja-JP" sz="1600" b="1" dirty="0">
                <a:latin typeface="Meiryo UI" panose="020B0604030504040204" pitchFamily="50" charset="-128"/>
                <a:ea typeface="Meiryo UI" panose="020B0604030504040204" pitchFamily="50" charset="-128"/>
              </a:rPr>
              <a:t>12</a:t>
            </a:r>
            <a:r>
              <a:rPr lang="ja-JP" altLang="en-US" sz="1600" b="1" dirty="0">
                <a:latin typeface="Meiryo UI" panose="020B0604030504040204" pitchFamily="50" charset="-128"/>
                <a:ea typeface="Meiryo UI" panose="020B0604030504040204" pitchFamily="50" charset="-128"/>
              </a:rPr>
              <a:t>．「ビデオの作成」をクリック後、ファイルを任意の場所に保存します。</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ファイル名は「演題番号</a:t>
            </a:r>
            <a:r>
              <a:rPr lang="en-US" altLang="ja-JP" sz="1600" b="1" dirty="0">
                <a:latin typeface="Meiryo UI" panose="020B0604030504040204" pitchFamily="50" charset="-128"/>
                <a:ea typeface="Meiryo UI" panose="020B0604030504040204" pitchFamily="50" charset="-128"/>
              </a:rPr>
              <a:t>_</a:t>
            </a:r>
            <a:r>
              <a:rPr lang="ja-JP" altLang="en-US" sz="1600" b="1" dirty="0">
                <a:latin typeface="Meiryo UI" panose="020B0604030504040204" pitchFamily="50" charset="-128"/>
                <a:ea typeface="Meiryo UI" panose="020B0604030504040204" pitchFamily="50" charset="-128"/>
              </a:rPr>
              <a:t>名前</a:t>
            </a:r>
            <a:r>
              <a:rPr lang="en-US" altLang="ja-JP" sz="1600" b="1" dirty="0">
                <a:latin typeface="Meiryo UI" panose="020B0604030504040204" pitchFamily="50" charset="-128"/>
                <a:ea typeface="Meiryo UI" panose="020B0604030504040204" pitchFamily="50" charset="-128"/>
              </a:rPr>
              <a:t>_</a:t>
            </a:r>
            <a:r>
              <a:rPr lang="ja-JP" altLang="en-US" sz="1600" b="1" dirty="0">
                <a:latin typeface="Meiryo UI" panose="020B0604030504040204" pitchFamily="50" charset="-128"/>
                <a:ea typeface="Meiryo UI" panose="020B0604030504040204" pitchFamily="50" charset="-128"/>
              </a:rPr>
              <a:t>発表日」として下さい。（例：</a:t>
            </a:r>
            <a:r>
              <a:rPr lang="ja-JP" altLang="en-US" sz="1600" b="1" dirty="0">
                <a:solidFill>
                  <a:srgbClr val="000000"/>
                </a:solidFill>
                <a:latin typeface="Meiryo UI" panose="020B0604030504040204" pitchFamily="50" charset="-128"/>
                <a:ea typeface="Meiryo UI" panose="020B0604030504040204" pitchFamily="50" charset="-128"/>
              </a:rPr>
              <a:t>Ｏ</a:t>
            </a:r>
            <a:r>
              <a:rPr lang="en-US" altLang="ja-JP" sz="1600" b="1" dirty="0">
                <a:solidFill>
                  <a:srgbClr val="000000"/>
                </a:solidFill>
                <a:latin typeface="Meiryo UI" panose="020B0604030504040204" pitchFamily="50" charset="-128"/>
                <a:ea typeface="Meiryo UI" panose="020B0604030504040204" pitchFamily="50" charset="-128"/>
              </a:rPr>
              <a:t>-</a:t>
            </a:r>
            <a:r>
              <a:rPr lang="ja-JP" altLang="en-US" sz="1600" b="1" dirty="0">
                <a:solidFill>
                  <a:srgbClr val="000000"/>
                </a:solidFill>
                <a:latin typeface="Meiryo UI" panose="020B0604030504040204" pitchFamily="50" charset="-128"/>
                <a:ea typeface="Meiryo UI" panose="020B0604030504040204" pitchFamily="50" charset="-128"/>
              </a:rPr>
              <a:t>●●●</a:t>
            </a:r>
            <a:r>
              <a:rPr lang="en-US" altLang="ja-JP" sz="1600" b="1" dirty="0">
                <a:solidFill>
                  <a:srgbClr val="000000"/>
                </a:solidFill>
                <a:latin typeface="Meiryo UI" panose="020B0604030504040204" pitchFamily="50" charset="-128"/>
                <a:ea typeface="Meiryo UI" panose="020B0604030504040204" pitchFamily="50" charset="-128"/>
              </a:rPr>
              <a:t>_</a:t>
            </a:r>
            <a:r>
              <a:rPr lang="ja-JP" altLang="en-US" sz="1600" b="1" dirty="0">
                <a:solidFill>
                  <a:srgbClr val="000000"/>
                </a:solidFill>
                <a:latin typeface="Meiryo UI" panose="020B0604030504040204" pitchFamily="50" charset="-128"/>
                <a:ea typeface="Meiryo UI" panose="020B0604030504040204" pitchFamily="50" charset="-128"/>
              </a:rPr>
              <a:t>神経太郎</a:t>
            </a:r>
            <a:r>
              <a:rPr lang="en-US" altLang="ja-JP" sz="1600" b="1" dirty="0">
                <a:solidFill>
                  <a:srgbClr val="000000"/>
                </a:solidFill>
                <a:latin typeface="Meiryo UI" panose="020B0604030504040204" pitchFamily="50" charset="-128"/>
                <a:ea typeface="Meiryo UI" panose="020B0604030504040204" pitchFamily="50" charset="-128"/>
              </a:rPr>
              <a:t>_0903 </a:t>
            </a:r>
            <a:r>
              <a:rPr lang="ja-JP" altLang="en-US" sz="1600" b="1" dirty="0">
                <a:latin typeface="Meiryo UI" panose="020B0604030504040204" pitchFamily="50" charset="-128"/>
                <a:ea typeface="Meiryo UI" panose="020B0604030504040204" pitchFamily="50" charset="-128"/>
              </a:rPr>
              <a:t>）</a:t>
            </a:r>
            <a:endParaRPr lang="en-US" altLang="ja-JP" sz="1600" b="1" dirty="0">
              <a:latin typeface="Meiryo UI" panose="020B0604030504040204" pitchFamily="50" charset="-128"/>
              <a:ea typeface="Meiryo UI" panose="020B0604030504040204" pitchFamily="50" charset="-128"/>
            </a:endParaRPr>
          </a:p>
        </p:txBody>
      </p:sp>
      <p:sp>
        <p:nvSpPr>
          <p:cNvPr id="9" name="スライド番号プレースホルダー 8"/>
          <p:cNvSpPr>
            <a:spLocks noGrp="1"/>
          </p:cNvSpPr>
          <p:nvPr>
            <p:ph type="sldNum" sz="quarter" idx="12"/>
          </p:nvPr>
        </p:nvSpPr>
        <p:spPr/>
        <p:txBody>
          <a:bodyPr/>
          <a:lstStyle/>
          <a:p>
            <a:fld id="{33F99F8E-26B4-4300-9DF8-E5C2933CC4B9}" type="slidenum">
              <a:rPr kumimoji="1" lang="ja-JP" altLang="en-US" smtClean="0"/>
              <a:pPr/>
              <a:t>11</a:t>
            </a:fld>
            <a:endParaRPr kumimoji="1" lang="ja-JP" altLang="en-US" dirty="0"/>
          </a:p>
        </p:txBody>
      </p:sp>
    </p:spTree>
    <p:extLst>
      <p:ext uri="{BB962C8B-B14F-4D97-AF65-F5344CB8AC3E}">
        <p14:creationId xmlns:p14="http://schemas.microsoft.com/office/powerpoint/2010/main" val="2004013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E6217FA-B4B9-411B-A9CB-FBF2623A8ADB}"/>
              </a:ext>
            </a:extLst>
          </p:cNvPr>
          <p:cNvSpPr txBox="1"/>
          <p:nvPr/>
        </p:nvSpPr>
        <p:spPr>
          <a:xfrm>
            <a:off x="1838718" y="1673074"/>
            <a:ext cx="6589240" cy="2585323"/>
          </a:xfrm>
          <a:prstGeom prst="rect">
            <a:avLst/>
          </a:prstGeom>
          <a:noFill/>
        </p:spPr>
        <p:txBody>
          <a:bodyPr wrap="none" rtlCol="0">
            <a:spAutoFit/>
          </a:bodyPr>
          <a:lstStyle/>
          <a:p>
            <a:r>
              <a:rPr lang="en-US" altLang="ja-JP" sz="5400" b="1" dirty="0">
                <a:latin typeface="Meiryo UI" panose="020B0604030504040204" pitchFamily="50" charset="-128"/>
                <a:ea typeface="Meiryo UI" panose="020B0604030504040204" pitchFamily="50" charset="-128"/>
              </a:rPr>
              <a:t>Windows</a:t>
            </a:r>
          </a:p>
          <a:p>
            <a:r>
              <a:rPr lang="ja-JP" altLang="en-US" sz="5400" b="1" dirty="0">
                <a:latin typeface="Meiryo UI" panose="020B0604030504040204" pitchFamily="50" charset="-128"/>
                <a:ea typeface="Meiryo UI" panose="020B0604030504040204" pitchFamily="50" charset="-128"/>
              </a:rPr>
              <a:t>・</a:t>
            </a:r>
            <a:r>
              <a:rPr lang="en-US" altLang="ja-JP" sz="5400" b="1" dirty="0">
                <a:latin typeface="Meiryo UI" panose="020B0604030504040204" pitchFamily="50" charset="-128"/>
                <a:ea typeface="Meiryo UI" panose="020B0604030504040204" pitchFamily="50" charset="-128"/>
              </a:rPr>
              <a:t>PowerPoint2019</a:t>
            </a:r>
          </a:p>
          <a:p>
            <a:r>
              <a:rPr lang="ja-JP" altLang="en-US" sz="5400" b="1" dirty="0">
                <a:latin typeface="Meiryo UI" panose="020B0604030504040204" pitchFamily="50" charset="-128"/>
                <a:ea typeface="Meiryo UI" panose="020B0604030504040204" pitchFamily="50" charset="-128"/>
              </a:rPr>
              <a:t>・</a:t>
            </a:r>
            <a:r>
              <a:rPr lang="en-US" altLang="ja-JP" sz="5400" b="1" dirty="0">
                <a:latin typeface="Meiryo UI" panose="020B0604030504040204" pitchFamily="50" charset="-128"/>
                <a:ea typeface="Meiryo UI" panose="020B0604030504040204" pitchFamily="50" charset="-128"/>
              </a:rPr>
              <a:t>Microsoft365</a:t>
            </a:r>
            <a:endParaRPr lang="ja-JP" altLang="en-US" sz="5400" b="1"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33F99F8E-26B4-4300-9DF8-E5C2933CC4B9}" type="slidenum">
              <a:rPr kumimoji="1" lang="ja-JP" altLang="en-US" smtClean="0"/>
              <a:pPr/>
              <a:t>2</a:t>
            </a:fld>
            <a:endParaRPr kumimoji="1" lang="ja-JP" altLang="en-US" dirty="0"/>
          </a:p>
        </p:txBody>
      </p:sp>
    </p:spTree>
    <p:extLst>
      <p:ext uri="{BB962C8B-B14F-4D97-AF65-F5344CB8AC3E}">
        <p14:creationId xmlns:p14="http://schemas.microsoft.com/office/powerpoint/2010/main" val="2818108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C8F46C53-BB72-4DE9-90A6-6C28B725E24D}"/>
              </a:ext>
            </a:extLst>
          </p:cNvPr>
          <p:cNvSpPr txBox="1"/>
          <p:nvPr/>
        </p:nvSpPr>
        <p:spPr>
          <a:xfrm>
            <a:off x="217327" y="762275"/>
            <a:ext cx="9688673" cy="584775"/>
          </a:xfrm>
          <a:prstGeom prst="rect">
            <a:avLst/>
          </a:prstGeom>
          <a:noFill/>
        </p:spPr>
        <p:txBody>
          <a:bodyPr wrap="square" rtlCol="0">
            <a:spAutoFit/>
          </a:bodyPr>
          <a:lstStyle/>
          <a:p>
            <a:r>
              <a:rPr lang="ja-JP" altLang="en-US" sz="3200" b="1" dirty="0">
                <a:solidFill>
                  <a:srgbClr val="FF0000"/>
                </a:solidFill>
                <a:latin typeface="Meiryo UI" panose="020B0604030504040204" pitchFamily="50" charset="-128"/>
                <a:ea typeface="Meiryo UI" panose="020B0604030504040204" pitchFamily="50" charset="-128"/>
              </a:rPr>
              <a:t>録音を開始する前にご確認ください</a:t>
            </a:r>
            <a:endParaRPr lang="ja-JP" altLang="en-US" sz="1400" b="1" dirty="0">
              <a:solidFill>
                <a:srgbClr val="FF0000"/>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E3A84358-627C-4158-85BE-1E5B563584C9}"/>
              </a:ext>
            </a:extLst>
          </p:cNvPr>
          <p:cNvSpPr txBox="1"/>
          <p:nvPr/>
        </p:nvSpPr>
        <p:spPr>
          <a:xfrm>
            <a:off x="217327" y="1756210"/>
            <a:ext cx="9516946" cy="2862322"/>
          </a:xfrm>
          <a:prstGeom prst="rect">
            <a:avLst/>
          </a:prstGeom>
          <a:noFill/>
        </p:spPr>
        <p:txBody>
          <a:bodyPr wrap="square" rtlCol="0">
            <a:spAutoFit/>
          </a:bodyPr>
          <a:lstStyle/>
          <a:p>
            <a:pPr algn="just"/>
            <a:r>
              <a:rPr lang="en-US" altLang="ja-JP" sz="2000" b="1" dirty="0">
                <a:latin typeface="Meiryo UI" panose="020B0604030504040204" pitchFamily="50" charset="-128"/>
                <a:ea typeface="Meiryo UI" panose="020B0604030504040204" pitchFamily="50" charset="-128"/>
              </a:rPr>
              <a:t>PowerPoint</a:t>
            </a:r>
            <a:r>
              <a:rPr lang="ja-JP" altLang="en-US" sz="2000" b="1" dirty="0">
                <a:latin typeface="Meiryo UI" panose="020B0604030504040204" pitchFamily="50" charset="-128"/>
                <a:ea typeface="Meiryo UI" panose="020B0604030504040204" pitchFamily="50" charset="-128"/>
              </a:rPr>
              <a:t>ファイルの拡張子が</a:t>
            </a:r>
            <a:r>
              <a:rPr lang="ja-JP" altLang="en-US" sz="2000" b="1" dirty="0">
                <a:solidFill>
                  <a:srgbClr val="FF0000"/>
                </a:solidFill>
                <a:latin typeface="Meiryo UI" panose="020B0604030504040204" pitchFamily="50" charset="-128"/>
                <a:ea typeface="Meiryo UI" panose="020B0604030504040204" pitchFamily="50" charset="-128"/>
              </a:rPr>
              <a:t>「</a:t>
            </a:r>
            <a:r>
              <a:rPr lang="en-US" altLang="ja-JP" sz="2000" b="1" dirty="0">
                <a:solidFill>
                  <a:srgbClr val="FF0000"/>
                </a:solidFill>
                <a:latin typeface="Meiryo UI" panose="020B0604030504040204" pitchFamily="50" charset="-128"/>
                <a:ea typeface="Meiryo UI" panose="020B0604030504040204" pitchFamily="50" charset="-128"/>
              </a:rPr>
              <a:t>.</a:t>
            </a:r>
            <a:r>
              <a:rPr lang="en-US" altLang="ja-JP" sz="2000" b="1" dirty="0" err="1">
                <a:solidFill>
                  <a:srgbClr val="FF0000"/>
                </a:solidFill>
                <a:latin typeface="Meiryo UI" panose="020B0604030504040204" pitchFamily="50" charset="-128"/>
                <a:ea typeface="Meiryo UI" panose="020B0604030504040204" pitchFamily="50" charset="-128"/>
              </a:rPr>
              <a:t>pptx</a:t>
            </a:r>
            <a:r>
              <a:rPr lang="ja-JP" altLang="en-US" sz="2000" b="1" dirty="0">
                <a:solidFill>
                  <a:srgbClr val="FF0000"/>
                </a:solidFill>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になっていることを必ずご確認ください。</a:t>
            </a:r>
            <a:endParaRPr lang="en-US" altLang="ja-JP" sz="2000" b="1" dirty="0">
              <a:latin typeface="Meiryo UI" panose="020B0604030504040204" pitchFamily="50" charset="-128"/>
              <a:ea typeface="Meiryo UI" panose="020B0604030504040204" pitchFamily="50" charset="-128"/>
            </a:endParaRPr>
          </a:p>
          <a:p>
            <a:pPr algn="just"/>
            <a:endParaRPr lang="ja-JP" altLang="en-US" sz="2000" b="1" dirty="0">
              <a:latin typeface="Meiryo UI" panose="020B0604030504040204" pitchFamily="50" charset="-128"/>
              <a:ea typeface="Meiryo UI" panose="020B0604030504040204" pitchFamily="50" charset="-128"/>
            </a:endParaRPr>
          </a:p>
          <a:p>
            <a:pPr algn="just"/>
            <a:endParaRPr lang="en-US" altLang="ja-JP" sz="2000" b="1" dirty="0">
              <a:latin typeface="Meiryo UI" panose="020B0604030504040204" pitchFamily="50" charset="-128"/>
              <a:ea typeface="Meiryo UI" panose="020B0604030504040204" pitchFamily="50" charset="-128"/>
            </a:endParaRPr>
          </a:p>
          <a:p>
            <a:pPr algn="just"/>
            <a:r>
              <a:rPr lang="ja-JP" altLang="en-US" sz="2000" b="1" dirty="0">
                <a:latin typeface="Meiryo UI" panose="020B0604030504040204" pitchFamily="50" charset="-128"/>
                <a:ea typeface="Meiryo UI" panose="020B0604030504040204" pitchFamily="50" charset="-128"/>
              </a:rPr>
              <a:t>「</a:t>
            </a:r>
            <a:r>
              <a:rPr lang="en-US" altLang="ja-JP" sz="2000" b="1" dirty="0">
                <a:latin typeface="Meiryo UI" panose="020B0604030504040204" pitchFamily="50" charset="-128"/>
                <a:ea typeface="Meiryo UI" panose="020B0604030504040204" pitchFamily="50" charset="-128"/>
              </a:rPr>
              <a:t>.</a:t>
            </a:r>
            <a:r>
              <a:rPr lang="en-US" altLang="ja-JP" sz="2000" b="1" dirty="0" err="1">
                <a:latin typeface="Meiryo UI" panose="020B0604030504040204" pitchFamily="50" charset="-128"/>
                <a:ea typeface="Meiryo UI" panose="020B0604030504040204" pitchFamily="50" charset="-128"/>
              </a:rPr>
              <a:t>ppt</a:t>
            </a:r>
            <a:r>
              <a:rPr lang="ja-JP" altLang="en-US" sz="2000" b="1" dirty="0">
                <a:latin typeface="Meiryo UI" panose="020B0604030504040204" pitchFamily="50" charset="-128"/>
                <a:ea typeface="Meiryo UI" panose="020B0604030504040204" pitchFamily="50" charset="-128"/>
              </a:rPr>
              <a:t>」で保存されている場合、</a:t>
            </a:r>
            <a:r>
              <a:rPr lang="ja-JP" altLang="en-US" sz="2000" b="1" dirty="0">
                <a:solidFill>
                  <a:srgbClr val="FF0000"/>
                </a:solidFill>
                <a:latin typeface="Meiryo UI" panose="020B0604030504040204" pitchFamily="50" charset="-128"/>
                <a:ea typeface="Meiryo UI" panose="020B0604030504040204" pitchFamily="50" charset="-128"/>
              </a:rPr>
              <a:t>「</a:t>
            </a:r>
            <a:r>
              <a:rPr lang="en-US" altLang="ja-JP" sz="2000" b="1" dirty="0">
                <a:solidFill>
                  <a:srgbClr val="FF0000"/>
                </a:solidFill>
                <a:latin typeface="Meiryo UI" panose="020B0604030504040204" pitchFamily="50" charset="-128"/>
                <a:ea typeface="Meiryo UI" panose="020B0604030504040204" pitchFamily="50" charset="-128"/>
              </a:rPr>
              <a:t>.</a:t>
            </a:r>
            <a:r>
              <a:rPr lang="en-US" altLang="ja-JP" sz="2000" b="1" dirty="0" err="1">
                <a:solidFill>
                  <a:srgbClr val="FF0000"/>
                </a:solidFill>
                <a:latin typeface="Meiryo UI" panose="020B0604030504040204" pitchFamily="50" charset="-128"/>
                <a:ea typeface="Meiryo UI" panose="020B0604030504040204" pitchFamily="50" charset="-128"/>
              </a:rPr>
              <a:t>pptx</a:t>
            </a:r>
            <a:r>
              <a:rPr lang="ja-JP" altLang="en-US" sz="2000" b="1" dirty="0">
                <a:solidFill>
                  <a:srgbClr val="FF0000"/>
                </a:solidFill>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で再保存をしてから、録音作業を開始してください。</a:t>
            </a:r>
            <a:endParaRPr lang="en-US" altLang="ja-JP" sz="2000" b="1" dirty="0">
              <a:latin typeface="Meiryo UI" panose="020B0604030504040204" pitchFamily="50" charset="-128"/>
              <a:ea typeface="Meiryo UI" panose="020B0604030504040204" pitchFamily="50" charset="-128"/>
            </a:endParaRPr>
          </a:p>
          <a:p>
            <a:pPr algn="just"/>
            <a:endParaRPr lang="ja-JP" altLang="en-US" sz="2000" b="1" dirty="0">
              <a:latin typeface="Meiryo UI" panose="020B0604030504040204" pitchFamily="50" charset="-128"/>
              <a:ea typeface="Meiryo UI" panose="020B0604030504040204" pitchFamily="50" charset="-128"/>
            </a:endParaRPr>
          </a:p>
          <a:p>
            <a:pPr algn="just"/>
            <a:endParaRPr lang="en-US" altLang="ja-JP" sz="2000" b="1" dirty="0">
              <a:latin typeface="Meiryo UI" panose="020B0604030504040204" pitchFamily="50" charset="-128"/>
              <a:ea typeface="Meiryo UI" panose="020B0604030504040204" pitchFamily="50" charset="-128"/>
            </a:endParaRPr>
          </a:p>
          <a:p>
            <a:pPr algn="just"/>
            <a:r>
              <a:rPr lang="ja-JP" altLang="en-US" sz="2000" b="1" dirty="0">
                <a:latin typeface="Meiryo UI" panose="020B0604030504040204" pitchFamily="50" charset="-128"/>
                <a:ea typeface="Meiryo UI" panose="020B0604030504040204" pitchFamily="50" charset="-128"/>
              </a:rPr>
              <a:t>万が一、「</a:t>
            </a:r>
            <a:r>
              <a:rPr lang="en-US" altLang="ja-JP" sz="2000" b="1" dirty="0">
                <a:latin typeface="Meiryo UI" panose="020B0604030504040204" pitchFamily="50" charset="-128"/>
                <a:ea typeface="Meiryo UI" panose="020B0604030504040204" pitchFamily="50" charset="-128"/>
              </a:rPr>
              <a:t>.</a:t>
            </a:r>
            <a:r>
              <a:rPr lang="en-US" altLang="ja-JP" sz="2000" b="1" dirty="0" err="1">
                <a:latin typeface="Meiryo UI" panose="020B0604030504040204" pitchFamily="50" charset="-128"/>
                <a:ea typeface="Meiryo UI" panose="020B0604030504040204" pitchFamily="50" charset="-128"/>
              </a:rPr>
              <a:t>ppt</a:t>
            </a:r>
            <a:r>
              <a:rPr lang="ja-JP" altLang="en-US" sz="2000" b="1" dirty="0">
                <a:latin typeface="Meiryo UI" panose="020B0604030504040204" pitchFamily="50" charset="-128"/>
                <a:ea typeface="Meiryo UI" panose="020B0604030504040204" pitchFamily="50" charset="-128"/>
              </a:rPr>
              <a:t>」など他拡張子のままで録音作業を開始してしまうと、録音した音声が消えてしまい、再度録音作業を実施しなければならない可能性があります。充分にご注意の上、ご発表データの作成をお願いいたします。</a:t>
            </a:r>
            <a:endParaRPr lang="en-US" altLang="ja-JP" sz="2000" b="1" dirty="0">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170BBA32-061E-46E8-AD11-3BA155325CDF}"/>
              </a:ext>
            </a:extLst>
          </p:cNvPr>
          <p:cNvSpPr/>
          <p:nvPr/>
        </p:nvSpPr>
        <p:spPr>
          <a:xfrm>
            <a:off x="1645297" y="5746287"/>
            <a:ext cx="618811" cy="189865"/>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20" name="テキスト ボックス 19">
            <a:extLst>
              <a:ext uri="{FF2B5EF4-FFF2-40B4-BE49-F238E27FC236}">
                <a16:creationId xmlns:a16="http://schemas.microsoft.com/office/drawing/2014/main" id="{3F0BFE31-DEF8-4230-B0D5-0E34CAE79D55}"/>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ja-JP" altLang="en-US" b="1" dirty="0">
                <a:latin typeface="Meiryo UI" panose="020B0604030504040204" pitchFamily="50" charset="-128"/>
                <a:ea typeface="Meiryo UI" panose="020B0604030504040204" pitchFamily="50" charset="-128"/>
              </a:rPr>
              <a:t>◆</a:t>
            </a:r>
            <a:r>
              <a:rPr lang="en-US" altLang="ja-JP" b="1" dirty="0">
                <a:latin typeface="Meiryo UI" panose="020B0604030504040204" pitchFamily="50" charset="-128"/>
                <a:ea typeface="Meiryo UI" panose="020B0604030504040204" pitchFamily="50" charset="-128"/>
              </a:rPr>
              <a:t>PowerPoint2019/Microsoft365</a:t>
            </a:r>
            <a:r>
              <a:rPr lang="ja-JP" altLang="en-US" b="1" dirty="0">
                <a:latin typeface="Meiryo UI" panose="020B0604030504040204" pitchFamily="50" charset="-128"/>
                <a:ea typeface="Meiryo UI" panose="020B0604030504040204" pitchFamily="50" charset="-128"/>
              </a:rPr>
              <a:t>の場合</a:t>
            </a:r>
            <a:endParaRPr lang="ja-JP" altLang="en-US" sz="1000" b="1" dirty="0">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12"/>
          </p:nvPr>
        </p:nvSpPr>
        <p:spPr/>
        <p:txBody>
          <a:bodyPr/>
          <a:lstStyle/>
          <a:p>
            <a:fld id="{33F99F8E-26B4-4300-9DF8-E5C2933CC4B9}" type="slidenum">
              <a:rPr kumimoji="1" lang="ja-JP" altLang="en-US" smtClean="0"/>
              <a:pPr/>
              <a:t>3</a:t>
            </a:fld>
            <a:endParaRPr kumimoji="1"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620" y="5035159"/>
            <a:ext cx="8846086" cy="487615"/>
          </a:xfrm>
          <a:prstGeom prst="rect">
            <a:avLst/>
          </a:prstGeom>
          <a:ln w="28575">
            <a:solidFill>
              <a:schemeClr val="tx1"/>
            </a:solidFill>
          </a:ln>
        </p:spPr>
      </p:pic>
      <p:sp>
        <p:nvSpPr>
          <p:cNvPr id="2" name="正方形/長方形 1"/>
          <p:cNvSpPr/>
          <p:nvPr/>
        </p:nvSpPr>
        <p:spPr>
          <a:xfrm>
            <a:off x="4177872" y="5027692"/>
            <a:ext cx="851327" cy="4950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26835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170BBA32-061E-46E8-AD11-3BA155325CDF}"/>
              </a:ext>
            </a:extLst>
          </p:cNvPr>
          <p:cNvSpPr/>
          <p:nvPr/>
        </p:nvSpPr>
        <p:spPr>
          <a:xfrm>
            <a:off x="1645297" y="5679612"/>
            <a:ext cx="618811" cy="189865"/>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nvGrpSpPr>
          <p:cNvPr id="3" name="グループ化 2">
            <a:extLst>
              <a:ext uri="{FF2B5EF4-FFF2-40B4-BE49-F238E27FC236}">
                <a16:creationId xmlns:a16="http://schemas.microsoft.com/office/drawing/2014/main" id="{6980C81F-2C24-4D45-8E71-AA7A9B7F7067}"/>
              </a:ext>
            </a:extLst>
          </p:cNvPr>
          <p:cNvGrpSpPr/>
          <p:nvPr/>
        </p:nvGrpSpPr>
        <p:grpSpPr>
          <a:xfrm>
            <a:off x="875899" y="1856128"/>
            <a:ext cx="5608544" cy="1178017"/>
            <a:chOff x="1078029" y="1206281"/>
            <a:chExt cx="6902823" cy="1449867"/>
          </a:xfrm>
        </p:grpSpPr>
        <p:pic>
          <p:nvPicPr>
            <p:cNvPr id="2" name="図 1">
              <a:extLst>
                <a:ext uri="{FF2B5EF4-FFF2-40B4-BE49-F238E27FC236}">
                  <a16:creationId xmlns:a16="http://schemas.microsoft.com/office/drawing/2014/main" id="{95DD77A0-DBBE-46A2-AAB6-BDA59B5B0743}"/>
                </a:ext>
              </a:extLst>
            </p:cNvPr>
            <p:cNvPicPr>
              <a:picLocks noChangeAspect="1"/>
            </p:cNvPicPr>
            <p:nvPr/>
          </p:nvPicPr>
          <p:blipFill rotWithShape="1">
            <a:blip r:embed="rId2"/>
            <a:srcRect t="4523" r="40735" b="74124"/>
            <a:stretch/>
          </p:blipFill>
          <p:spPr>
            <a:xfrm>
              <a:off x="1078029" y="1257145"/>
              <a:ext cx="6902823" cy="1399003"/>
            </a:xfrm>
            <a:prstGeom prst="rect">
              <a:avLst/>
            </a:prstGeom>
          </p:spPr>
        </p:pic>
        <p:sp>
          <p:nvSpPr>
            <p:cNvPr id="4" name="楕円 3">
              <a:extLst>
                <a:ext uri="{FF2B5EF4-FFF2-40B4-BE49-F238E27FC236}">
                  <a16:creationId xmlns:a16="http://schemas.microsoft.com/office/drawing/2014/main" id="{60D6CA50-5BDA-47F8-B41A-463873CA9269}"/>
                </a:ext>
              </a:extLst>
            </p:cNvPr>
            <p:cNvSpPr/>
            <p:nvPr/>
          </p:nvSpPr>
          <p:spPr>
            <a:xfrm>
              <a:off x="4328630" y="1206281"/>
              <a:ext cx="770070" cy="219546"/>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22" name="正方形/長方形 21">
              <a:extLst>
                <a:ext uri="{FF2B5EF4-FFF2-40B4-BE49-F238E27FC236}">
                  <a16:creationId xmlns:a16="http://schemas.microsoft.com/office/drawing/2014/main" id="{1401BAE5-3EDC-474D-955B-0749940CEA16}"/>
                </a:ext>
              </a:extLst>
            </p:cNvPr>
            <p:cNvSpPr/>
            <p:nvPr/>
          </p:nvSpPr>
          <p:spPr>
            <a:xfrm>
              <a:off x="4873056" y="1439575"/>
              <a:ext cx="658167" cy="595413"/>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23" name="正方形/長方形 22">
              <a:extLst>
                <a:ext uri="{FF2B5EF4-FFF2-40B4-BE49-F238E27FC236}">
                  <a16:creationId xmlns:a16="http://schemas.microsoft.com/office/drawing/2014/main" id="{6CD53818-DE82-4E83-97D5-E72435DB0EF0}"/>
                </a:ext>
              </a:extLst>
            </p:cNvPr>
            <p:cNvSpPr/>
            <p:nvPr/>
          </p:nvSpPr>
          <p:spPr>
            <a:xfrm>
              <a:off x="4902727" y="2229953"/>
              <a:ext cx="1650473" cy="290098"/>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pic>
        <p:nvPicPr>
          <p:cNvPr id="24" name="図 23">
            <a:extLst>
              <a:ext uri="{FF2B5EF4-FFF2-40B4-BE49-F238E27FC236}">
                <a16:creationId xmlns:a16="http://schemas.microsoft.com/office/drawing/2014/main" id="{FBBCF599-1349-4473-A4DC-F3F922EA3DAB}"/>
              </a:ext>
            </a:extLst>
          </p:cNvPr>
          <p:cNvPicPr>
            <a:picLocks noChangeAspect="1"/>
          </p:cNvPicPr>
          <p:nvPr/>
        </p:nvPicPr>
        <p:blipFill>
          <a:blip r:embed="rId3"/>
          <a:stretch>
            <a:fillRect/>
          </a:stretch>
        </p:blipFill>
        <p:spPr>
          <a:xfrm>
            <a:off x="2523057" y="3713240"/>
            <a:ext cx="4859888" cy="2733687"/>
          </a:xfrm>
          <a:prstGeom prst="rect">
            <a:avLst/>
          </a:prstGeom>
        </p:spPr>
      </p:pic>
      <p:sp>
        <p:nvSpPr>
          <p:cNvPr id="17" name="テキスト ボックス 16">
            <a:extLst>
              <a:ext uri="{FF2B5EF4-FFF2-40B4-BE49-F238E27FC236}">
                <a16:creationId xmlns:a16="http://schemas.microsoft.com/office/drawing/2014/main" id="{EB878DAC-C681-4F21-9D3B-A10B78B07A08}"/>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ja-JP" altLang="en-US" sz="1800" b="1" dirty="0">
                <a:latin typeface="Meiryo UI" panose="020B0604030504040204" pitchFamily="50" charset="-128"/>
                <a:ea typeface="Meiryo UI" panose="020B0604030504040204" pitchFamily="50" charset="-128"/>
              </a:rPr>
              <a:t>◆</a:t>
            </a:r>
            <a:r>
              <a:rPr lang="en-US" altLang="ja-JP" sz="1800" b="1" dirty="0">
                <a:latin typeface="Meiryo UI" panose="020B0604030504040204" pitchFamily="50" charset="-128"/>
                <a:ea typeface="Meiryo UI" panose="020B0604030504040204" pitchFamily="50" charset="-128"/>
              </a:rPr>
              <a:t>PowerPoint2019/Microsoft365</a:t>
            </a:r>
            <a:r>
              <a:rPr lang="ja-JP" altLang="en-US" sz="1800" b="1" dirty="0">
                <a:latin typeface="Meiryo UI" panose="020B0604030504040204" pitchFamily="50" charset="-128"/>
                <a:ea typeface="Meiryo UI" panose="020B0604030504040204" pitchFamily="50" charset="-128"/>
              </a:rPr>
              <a:t>の場合</a:t>
            </a:r>
            <a:endParaRPr lang="ja-JP" altLang="en-US" sz="1000" b="1"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F6BC4C57-1410-4E80-8214-C15A8EDFEA14}"/>
              </a:ext>
            </a:extLst>
          </p:cNvPr>
          <p:cNvSpPr txBox="1"/>
          <p:nvPr/>
        </p:nvSpPr>
        <p:spPr>
          <a:xfrm>
            <a:off x="217327" y="762275"/>
            <a:ext cx="9688673" cy="342401"/>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１．講演に使用するパワーポイントを開きます</a:t>
            </a:r>
            <a:r>
              <a:rPr lang="ja-JP" altLang="en-US" sz="1600" b="1" dirty="0">
                <a:solidFill>
                  <a:schemeClr val="accent6">
                    <a:lumMod val="75000"/>
                  </a:schemeClr>
                </a:solidFill>
                <a:latin typeface="Meiryo UI" panose="020B0604030504040204" pitchFamily="50" charset="-128"/>
                <a:ea typeface="Meiryo UI" panose="020B0604030504040204" pitchFamily="50" charset="-128"/>
              </a:rPr>
              <a:t>。</a:t>
            </a:r>
            <a:endParaRPr lang="ja-JP" altLang="en-US" sz="975" b="1"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559AD407-6058-4537-9BB2-D10C71A15E83}"/>
              </a:ext>
            </a:extLst>
          </p:cNvPr>
          <p:cNvSpPr txBox="1"/>
          <p:nvPr/>
        </p:nvSpPr>
        <p:spPr>
          <a:xfrm>
            <a:off x="217327" y="1240205"/>
            <a:ext cx="9013827" cy="342401"/>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２．画面上部の「スライドショー」を選択し、「スライドショーの記録」→「先頭から記録</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」をクリックします。</a:t>
            </a:r>
          </a:p>
        </p:txBody>
      </p:sp>
      <p:sp>
        <p:nvSpPr>
          <p:cNvPr id="21" name="テキスト ボックス 20">
            <a:extLst>
              <a:ext uri="{FF2B5EF4-FFF2-40B4-BE49-F238E27FC236}">
                <a16:creationId xmlns:a16="http://schemas.microsoft.com/office/drawing/2014/main" id="{F2B9B5F6-8FB6-46DF-9798-CA2E88A5825C}"/>
              </a:ext>
            </a:extLst>
          </p:cNvPr>
          <p:cNvSpPr txBox="1"/>
          <p:nvPr/>
        </p:nvSpPr>
        <p:spPr>
          <a:xfrm>
            <a:off x="217327" y="3166787"/>
            <a:ext cx="9207941"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３．以下の録音スタンバイ画面が立ち上がります。</a:t>
            </a:r>
            <a:endParaRPr lang="en-US" altLang="ja-JP" sz="1600" b="1" dirty="0">
              <a:latin typeface="Meiryo UI" panose="020B0604030504040204" pitchFamily="50" charset="-128"/>
              <a:ea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33F99F8E-26B4-4300-9DF8-E5C2933CC4B9}" type="slidenum">
              <a:rPr kumimoji="1" lang="ja-JP" altLang="en-US" smtClean="0"/>
              <a:pPr/>
              <a:t>4</a:t>
            </a:fld>
            <a:endParaRPr kumimoji="1" lang="ja-JP" altLang="en-US" dirty="0"/>
          </a:p>
        </p:txBody>
      </p:sp>
    </p:spTree>
    <p:extLst>
      <p:ext uri="{BB962C8B-B14F-4D97-AF65-F5344CB8AC3E}">
        <p14:creationId xmlns:p14="http://schemas.microsoft.com/office/powerpoint/2010/main" val="2683652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17B2084-2623-46AA-9FAF-BB9AF5836F9F}"/>
              </a:ext>
            </a:extLst>
          </p:cNvPr>
          <p:cNvPicPr>
            <a:picLocks noChangeAspect="1"/>
          </p:cNvPicPr>
          <p:nvPr/>
        </p:nvPicPr>
        <p:blipFill>
          <a:blip r:embed="rId2"/>
          <a:stretch>
            <a:fillRect/>
          </a:stretch>
        </p:blipFill>
        <p:spPr>
          <a:xfrm>
            <a:off x="2464262" y="1406291"/>
            <a:ext cx="4977476" cy="2800423"/>
          </a:xfrm>
          <a:prstGeom prst="rect">
            <a:avLst/>
          </a:prstGeom>
        </p:spPr>
      </p:pic>
      <p:sp>
        <p:nvSpPr>
          <p:cNvPr id="8" name="正方形/長方形 7">
            <a:extLst>
              <a:ext uri="{FF2B5EF4-FFF2-40B4-BE49-F238E27FC236}">
                <a16:creationId xmlns:a16="http://schemas.microsoft.com/office/drawing/2014/main" id="{332BD7C1-5A85-4C3F-884C-CD50436A6EEA}"/>
              </a:ext>
            </a:extLst>
          </p:cNvPr>
          <p:cNvSpPr/>
          <p:nvPr/>
        </p:nvSpPr>
        <p:spPr>
          <a:xfrm>
            <a:off x="6907468" y="4949940"/>
            <a:ext cx="218534" cy="198439"/>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0" name="テキスト ボックス 9">
            <a:extLst>
              <a:ext uri="{FF2B5EF4-FFF2-40B4-BE49-F238E27FC236}">
                <a16:creationId xmlns:a16="http://schemas.microsoft.com/office/drawing/2014/main" id="{E321B205-B401-4432-A3F3-F6DC7D52B462}"/>
              </a:ext>
            </a:extLst>
          </p:cNvPr>
          <p:cNvSpPr txBox="1"/>
          <p:nvPr/>
        </p:nvSpPr>
        <p:spPr>
          <a:xfrm>
            <a:off x="3626248" y="3429000"/>
            <a:ext cx="420086" cy="292388"/>
          </a:xfrm>
          <a:prstGeom prst="rect">
            <a:avLst/>
          </a:prstGeom>
          <a:noFill/>
        </p:spPr>
        <p:txBody>
          <a:bodyPr wrap="square" rtlCol="0">
            <a:spAutoFit/>
          </a:bodyPr>
          <a:lstStyle/>
          <a:p>
            <a:r>
              <a:rPr lang="ja-JP" altLang="en-US" sz="1300" b="1" dirty="0">
                <a:solidFill>
                  <a:srgbClr val="FF0000"/>
                </a:solidFill>
                <a:latin typeface="Meiryo UI" panose="020B0604030504040204" pitchFamily="50" charset="-128"/>
                <a:ea typeface="Meiryo UI" panose="020B0604030504040204" pitchFamily="50" charset="-128"/>
              </a:rPr>
              <a:t>⑤</a:t>
            </a:r>
          </a:p>
        </p:txBody>
      </p:sp>
      <p:sp>
        <p:nvSpPr>
          <p:cNvPr id="15" name="正方形/長方形 14">
            <a:extLst>
              <a:ext uri="{FF2B5EF4-FFF2-40B4-BE49-F238E27FC236}">
                <a16:creationId xmlns:a16="http://schemas.microsoft.com/office/drawing/2014/main" id="{7F27E056-B9EF-4731-822C-A17A56A2C4F0}"/>
              </a:ext>
            </a:extLst>
          </p:cNvPr>
          <p:cNvSpPr/>
          <p:nvPr/>
        </p:nvSpPr>
        <p:spPr>
          <a:xfrm>
            <a:off x="7126002" y="4949940"/>
            <a:ext cx="218534" cy="198439"/>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8" name="テキスト ボックス 17">
            <a:extLst>
              <a:ext uri="{FF2B5EF4-FFF2-40B4-BE49-F238E27FC236}">
                <a16:creationId xmlns:a16="http://schemas.microsoft.com/office/drawing/2014/main" id="{CEDD3667-B2D4-4190-9C83-4ADB4219EA02}"/>
              </a:ext>
            </a:extLst>
          </p:cNvPr>
          <p:cNvSpPr txBox="1"/>
          <p:nvPr/>
        </p:nvSpPr>
        <p:spPr>
          <a:xfrm>
            <a:off x="2682650" y="2972116"/>
            <a:ext cx="188096" cy="200055"/>
          </a:xfrm>
          <a:prstGeom prst="rect">
            <a:avLst/>
          </a:prstGeom>
          <a:solidFill>
            <a:schemeClr val="bg1"/>
          </a:solidFill>
        </p:spPr>
        <p:txBody>
          <a:bodyPr wrap="square" lIns="0" tIns="0" rIns="0" bIns="0" rtlCol="0">
            <a:spAutoFit/>
          </a:bodyPr>
          <a:lstStyle/>
          <a:p>
            <a:r>
              <a:rPr lang="ja-JP" altLang="en-US" sz="1300" b="1" dirty="0">
                <a:solidFill>
                  <a:srgbClr val="FF0000"/>
                </a:solidFill>
                <a:latin typeface="Meiryo UI" panose="020B0604030504040204" pitchFamily="50" charset="-128"/>
                <a:ea typeface="Meiryo UI" panose="020B0604030504040204" pitchFamily="50" charset="-128"/>
              </a:rPr>
              <a:t>⑦</a:t>
            </a:r>
          </a:p>
        </p:txBody>
      </p:sp>
      <p:sp>
        <p:nvSpPr>
          <p:cNvPr id="24" name="テキスト ボックス 23">
            <a:extLst>
              <a:ext uri="{FF2B5EF4-FFF2-40B4-BE49-F238E27FC236}">
                <a16:creationId xmlns:a16="http://schemas.microsoft.com/office/drawing/2014/main" id="{44763FA3-BA23-4709-B7D3-59A5184042F3}"/>
              </a:ext>
            </a:extLst>
          </p:cNvPr>
          <p:cNvSpPr txBox="1"/>
          <p:nvPr/>
        </p:nvSpPr>
        <p:spPr>
          <a:xfrm>
            <a:off x="7047173" y="2972116"/>
            <a:ext cx="188096" cy="200055"/>
          </a:xfrm>
          <a:prstGeom prst="rect">
            <a:avLst/>
          </a:prstGeom>
          <a:solidFill>
            <a:schemeClr val="bg1"/>
          </a:solidFill>
        </p:spPr>
        <p:txBody>
          <a:bodyPr wrap="square" lIns="0" tIns="0" rIns="0" bIns="0" rtlCol="0">
            <a:spAutoFit/>
          </a:bodyPr>
          <a:lstStyle/>
          <a:p>
            <a:r>
              <a:rPr lang="ja-JP" altLang="en-US" sz="1300" b="1" dirty="0">
                <a:solidFill>
                  <a:srgbClr val="FF0000"/>
                </a:solidFill>
                <a:latin typeface="Meiryo UI" panose="020B0604030504040204" pitchFamily="50" charset="-128"/>
                <a:ea typeface="Meiryo UI" panose="020B0604030504040204" pitchFamily="50" charset="-128"/>
              </a:rPr>
              <a:t>⑥</a:t>
            </a:r>
          </a:p>
        </p:txBody>
      </p:sp>
      <p:sp>
        <p:nvSpPr>
          <p:cNvPr id="26" name="テキスト ボックス 25">
            <a:extLst>
              <a:ext uri="{FF2B5EF4-FFF2-40B4-BE49-F238E27FC236}">
                <a16:creationId xmlns:a16="http://schemas.microsoft.com/office/drawing/2014/main" id="{59F7AB8F-8193-4B46-AA7E-762A31B7A423}"/>
              </a:ext>
            </a:extLst>
          </p:cNvPr>
          <p:cNvSpPr txBox="1"/>
          <p:nvPr/>
        </p:nvSpPr>
        <p:spPr>
          <a:xfrm>
            <a:off x="6742240" y="3942687"/>
            <a:ext cx="188096" cy="200055"/>
          </a:xfrm>
          <a:prstGeom prst="rect">
            <a:avLst/>
          </a:prstGeom>
          <a:solidFill>
            <a:schemeClr val="bg1"/>
          </a:solidFill>
        </p:spPr>
        <p:txBody>
          <a:bodyPr wrap="square" lIns="0" tIns="0" rIns="0" bIns="0" rtlCol="0">
            <a:spAutoFit/>
          </a:bodyPr>
          <a:lstStyle/>
          <a:p>
            <a:r>
              <a:rPr lang="ja-JP" altLang="en-US" sz="1300" b="1" dirty="0">
                <a:solidFill>
                  <a:srgbClr val="FF0000"/>
                </a:solidFill>
                <a:latin typeface="Meiryo UI" panose="020B0604030504040204" pitchFamily="50" charset="-128"/>
                <a:ea typeface="Meiryo UI" panose="020B0604030504040204" pitchFamily="50" charset="-128"/>
              </a:rPr>
              <a:t>⑧</a:t>
            </a:r>
          </a:p>
        </p:txBody>
      </p:sp>
      <p:sp>
        <p:nvSpPr>
          <p:cNvPr id="28" name="正方形/長方形 27">
            <a:extLst>
              <a:ext uri="{FF2B5EF4-FFF2-40B4-BE49-F238E27FC236}">
                <a16:creationId xmlns:a16="http://schemas.microsoft.com/office/drawing/2014/main" id="{58C372DC-1C12-4508-9D1C-30F10D05F695}"/>
              </a:ext>
            </a:extLst>
          </p:cNvPr>
          <p:cNvSpPr/>
          <p:nvPr/>
        </p:nvSpPr>
        <p:spPr>
          <a:xfrm>
            <a:off x="275166" y="4769119"/>
            <a:ext cx="9463249" cy="164526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sp>
        <p:nvSpPr>
          <p:cNvPr id="29" name="テキスト ボックス 28">
            <a:extLst>
              <a:ext uri="{FF2B5EF4-FFF2-40B4-BE49-F238E27FC236}">
                <a16:creationId xmlns:a16="http://schemas.microsoft.com/office/drawing/2014/main" id="{642554E1-4E99-44F7-967C-2F9A4C550298}"/>
              </a:ext>
            </a:extLst>
          </p:cNvPr>
          <p:cNvSpPr txBox="1"/>
          <p:nvPr/>
        </p:nvSpPr>
        <p:spPr>
          <a:xfrm>
            <a:off x="445724" y="4883927"/>
            <a:ext cx="1261118" cy="276999"/>
          </a:xfrm>
          <a:prstGeom prst="rect">
            <a:avLst/>
          </a:prstGeom>
          <a:noFill/>
        </p:spPr>
        <p:txBody>
          <a:bodyPr wrap="square" rtlCol="0">
            <a:spAutoFit/>
          </a:bodyPr>
          <a:lstStyle/>
          <a:p>
            <a:r>
              <a:rPr lang="ja-JP" altLang="en-US" sz="1200" b="1" dirty="0">
                <a:solidFill>
                  <a:schemeClr val="accent1"/>
                </a:solidFill>
                <a:latin typeface="Meiryo UI" panose="020B0604030504040204" pitchFamily="50" charset="-128"/>
                <a:ea typeface="Meiryo UI" panose="020B0604030504040204" pitchFamily="50" charset="-128"/>
              </a:rPr>
              <a:t>①記録ボタン</a:t>
            </a:r>
            <a:endParaRPr lang="ja-JP" altLang="en-US" sz="900" b="1" dirty="0">
              <a:solidFill>
                <a:schemeClr val="accent1"/>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BF3154D3-DE8C-4475-82DE-9D894E1B9A65}"/>
              </a:ext>
            </a:extLst>
          </p:cNvPr>
          <p:cNvSpPr txBox="1"/>
          <p:nvPr/>
        </p:nvSpPr>
        <p:spPr>
          <a:xfrm>
            <a:off x="445724" y="5249364"/>
            <a:ext cx="1850266" cy="276999"/>
          </a:xfrm>
          <a:prstGeom prst="rect">
            <a:avLst/>
          </a:prstGeom>
          <a:noFill/>
        </p:spPr>
        <p:txBody>
          <a:bodyPr wrap="square" rtlCol="0">
            <a:spAutoFit/>
          </a:bodyPr>
          <a:lstStyle/>
          <a:p>
            <a:r>
              <a:rPr lang="ja-JP" altLang="en-US" sz="1200" b="1" dirty="0">
                <a:solidFill>
                  <a:schemeClr val="accent1"/>
                </a:solidFill>
                <a:latin typeface="Meiryo UI" panose="020B0604030504040204" pitchFamily="50" charset="-128"/>
                <a:ea typeface="Meiryo UI" panose="020B0604030504040204" pitchFamily="50" charset="-128"/>
              </a:rPr>
              <a:t>②記録停止ボタン</a:t>
            </a:r>
            <a:endParaRPr lang="en-US" altLang="ja-JP" sz="1200" b="1" dirty="0">
              <a:solidFill>
                <a:schemeClr val="accent1"/>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789F352E-2A1B-4788-BDCA-DCB8F0D61E21}"/>
              </a:ext>
            </a:extLst>
          </p:cNvPr>
          <p:cNvSpPr txBox="1"/>
          <p:nvPr/>
        </p:nvSpPr>
        <p:spPr>
          <a:xfrm>
            <a:off x="445724" y="5614801"/>
            <a:ext cx="1767349" cy="276999"/>
          </a:xfrm>
          <a:prstGeom prst="rect">
            <a:avLst/>
          </a:prstGeom>
          <a:noFill/>
        </p:spPr>
        <p:txBody>
          <a:bodyPr wrap="square" rtlCol="0">
            <a:spAutoFit/>
          </a:bodyPr>
          <a:lstStyle/>
          <a:p>
            <a:r>
              <a:rPr lang="ja-JP" altLang="en-US" sz="1200" b="1" dirty="0">
                <a:solidFill>
                  <a:schemeClr val="accent1"/>
                </a:solidFill>
                <a:latin typeface="Meiryo UI" panose="020B0604030504040204" pitchFamily="50" charset="-128"/>
                <a:ea typeface="Meiryo UI" panose="020B0604030504040204" pitchFamily="50" charset="-128"/>
              </a:rPr>
              <a:t>③再生ボタン</a:t>
            </a:r>
            <a:endParaRPr lang="ja-JP" altLang="en-US" sz="900" b="1" dirty="0">
              <a:solidFill>
                <a:schemeClr val="accent1"/>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49BE15BD-40C4-4969-B29C-F082CDCF3601}"/>
              </a:ext>
            </a:extLst>
          </p:cNvPr>
          <p:cNvSpPr txBox="1"/>
          <p:nvPr/>
        </p:nvSpPr>
        <p:spPr>
          <a:xfrm>
            <a:off x="445724" y="5980239"/>
            <a:ext cx="1483685" cy="276999"/>
          </a:xfrm>
          <a:prstGeom prst="rect">
            <a:avLst/>
          </a:prstGeom>
          <a:noFill/>
        </p:spPr>
        <p:txBody>
          <a:bodyPr wrap="square" rtlCol="0">
            <a:spAutoFit/>
          </a:bodyPr>
          <a:lstStyle/>
          <a:p>
            <a:r>
              <a:rPr lang="ja-JP" altLang="en-US" sz="1200" b="1" dirty="0">
                <a:solidFill>
                  <a:schemeClr val="accent1"/>
                </a:solidFill>
                <a:latin typeface="Meiryo UI" panose="020B0604030504040204" pitchFamily="50" charset="-128"/>
                <a:ea typeface="Meiryo UI" panose="020B0604030504040204" pitchFamily="50" charset="-128"/>
              </a:rPr>
              <a:t>④設定</a:t>
            </a:r>
            <a:endParaRPr lang="ja-JP" altLang="en-US" sz="900" b="1" dirty="0">
              <a:solidFill>
                <a:schemeClr val="accent1"/>
              </a:solidFill>
              <a:latin typeface="Meiryo UI" panose="020B0604030504040204" pitchFamily="50" charset="-128"/>
              <a:ea typeface="Meiryo UI" panose="020B0604030504040204" pitchFamily="50" charset="-128"/>
            </a:endParaRPr>
          </a:p>
        </p:txBody>
      </p:sp>
      <p:sp>
        <p:nvSpPr>
          <p:cNvPr id="51" name="テキスト ボックス 50">
            <a:extLst>
              <a:ext uri="{FF2B5EF4-FFF2-40B4-BE49-F238E27FC236}">
                <a16:creationId xmlns:a16="http://schemas.microsoft.com/office/drawing/2014/main" id="{0758240A-6A2C-4BC4-AF43-4A5088B5A0E3}"/>
              </a:ext>
            </a:extLst>
          </p:cNvPr>
          <p:cNvSpPr txBox="1"/>
          <p:nvPr/>
        </p:nvSpPr>
        <p:spPr>
          <a:xfrm>
            <a:off x="6813420" y="1497019"/>
            <a:ext cx="188096" cy="200055"/>
          </a:xfrm>
          <a:prstGeom prst="rect">
            <a:avLst/>
          </a:prstGeom>
          <a:solidFill>
            <a:schemeClr val="bg1"/>
          </a:solidFill>
        </p:spPr>
        <p:txBody>
          <a:bodyPr wrap="square" lIns="0" tIns="0" rIns="0" bIns="0" rtlCol="0">
            <a:spAutoFit/>
          </a:bodyPr>
          <a:lstStyle/>
          <a:p>
            <a:r>
              <a:rPr lang="ja-JP" altLang="en-US" sz="1300" b="1" dirty="0">
                <a:solidFill>
                  <a:srgbClr val="FF0000"/>
                </a:solidFill>
                <a:latin typeface="Meiryo UI" panose="020B0604030504040204" pitchFamily="50" charset="-128"/>
                <a:ea typeface="Meiryo UI" panose="020B0604030504040204" pitchFamily="50" charset="-128"/>
              </a:rPr>
              <a:t>④</a:t>
            </a:r>
          </a:p>
        </p:txBody>
      </p:sp>
      <p:sp>
        <p:nvSpPr>
          <p:cNvPr id="52" name="テキスト ボックス 51">
            <a:extLst>
              <a:ext uri="{FF2B5EF4-FFF2-40B4-BE49-F238E27FC236}">
                <a16:creationId xmlns:a16="http://schemas.microsoft.com/office/drawing/2014/main" id="{7D37A445-FC58-4521-B781-66B9A1EF4579}"/>
              </a:ext>
            </a:extLst>
          </p:cNvPr>
          <p:cNvSpPr txBox="1"/>
          <p:nvPr/>
        </p:nvSpPr>
        <p:spPr>
          <a:xfrm>
            <a:off x="2608814" y="1730632"/>
            <a:ext cx="188096" cy="200055"/>
          </a:xfrm>
          <a:prstGeom prst="rect">
            <a:avLst/>
          </a:prstGeom>
          <a:solidFill>
            <a:schemeClr val="bg1"/>
          </a:solidFill>
        </p:spPr>
        <p:txBody>
          <a:bodyPr wrap="square" lIns="0" tIns="0" rIns="0" bIns="0" rtlCol="0">
            <a:spAutoFit/>
          </a:bodyPr>
          <a:lstStyle/>
          <a:p>
            <a:r>
              <a:rPr lang="ja-JP" altLang="en-US" sz="1300" b="1" dirty="0">
                <a:solidFill>
                  <a:srgbClr val="FF0000"/>
                </a:solidFill>
                <a:latin typeface="Meiryo UI" panose="020B0604030504040204" pitchFamily="50" charset="-128"/>
                <a:ea typeface="Meiryo UI" panose="020B0604030504040204" pitchFamily="50" charset="-128"/>
              </a:rPr>
              <a:t>①</a:t>
            </a:r>
          </a:p>
        </p:txBody>
      </p:sp>
      <p:sp>
        <p:nvSpPr>
          <p:cNvPr id="53" name="テキスト ボックス 52">
            <a:extLst>
              <a:ext uri="{FF2B5EF4-FFF2-40B4-BE49-F238E27FC236}">
                <a16:creationId xmlns:a16="http://schemas.microsoft.com/office/drawing/2014/main" id="{93B17454-B400-4A65-8EA1-5C1F42A1080B}"/>
              </a:ext>
            </a:extLst>
          </p:cNvPr>
          <p:cNvSpPr txBox="1"/>
          <p:nvPr/>
        </p:nvSpPr>
        <p:spPr>
          <a:xfrm>
            <a:off x="2835982" y="1730632"/>
            <a:ext cx="188096" cy="200055"/>
          </a:xfrm>
          <a:prstGeom prst="rect">
            <a:avLst/>
          </a:prstGeom>
          <a:solidFill>
            <a:schemeClr val="bg1"/>
          </a:solidFill>
        </p:spPr>
        <p:txBody>
          <a:bodyPr wrap="square" lIns="0" tIns="0" rIns="0" bIns="0" rtlCol="0">
            <a:spAutoFit/>
          </a:bodyPr>
          <a:lstStyle/>
          <a:p>
            <a:r>
              <a:rPr lang="ja-JP" altLang="en-US" sz="1300" b="1" dirty="0">
                <a:solidFill>
                  <a:srgbClr val="FF0000"/>
                </a:solidFill>
                <a:latin typeface="Meiryo UI" panose="020B0604030504040204" pitchFamily="50" charset="-128"/>
                <a:ea typeface="Meiryo UI" panose="020B0604030504040204" pitchFamily="50" charset="-128"/>
              </a:rPr>
              <a:t>②</a:t>
            </a:r>
          </a:p>
        </p:txBody>
      </p:sp>
      <p:sp>
        <p:nvSpPr>
          <p:cNvPr id="54" name="テキスト ボックス 53">
            <a:extLst>
              <a:ext uri="{FF2B5EF4-FFF2-40B4-BE49-F238E27FC236}">
                <a16:creationId xmlns:a16="http://schemas.microsoft.com/office/drawing/2014/main" id="{79DD23DF-C9D1-4C34-BF7F-ED2BCC92DC76}"/>
              </a:ext>
            </a:extLst>
          </p:cNvPr>
          <p:cNvSpPr txBox="1"/>
          <p:nvPr/>
        </p:nvSpPr>
        <p:spPr>
          <a:xfrm>
            <a:off x="3192246" y="1472635"/>
            <a:ext cx="175421" cy="200055"/>
          </a:xfrm>
          <a:prstGeom prst="rect">
            <a:avLst/>
          </a:prstGeom>
          <a:solidFill>
            <a:schemeClr val="bg1"/>
          </a:solidFill>
        </p:spPr>
        <p:txBody>
          <a:bodyPr wrap="square" lIns="0" tIns="0" rIns="0" bIns="0" rtlCol="0">
            <a:spAutoFit/>
          </a:bodyPr>
          <a:lstStyle/>
          <a:p>
            <a:r>
              <a:rPr lang="ja-JP" altLang="en-US" sz="1300" b="1" dirty="0">
                <a:solidFill>
                  <a:srgbClr val="FF0000"/>
                </a:solidFill>
                <a:latin typeface="Meiryo UI" panose="020B0604030504040204" pitchFamily="50" charset="-128"/>
                <a:ea typeface="Meiryo UI" panose="020B0604030504040204" pitchFamily="50" charset="-128"/>
              </a:rPr>
              <a:t>③</a:t>
            </a:r>
          </a:p>
        </p:txBody>
      </p:sp>
      <p:sp>
        <p:nvSpPr>
          <p:cNvPr id="56" name="テキスト ボックス 55">
            <a:extLst>
              <a:ext uri="{FF2B5EF4-FFF2-40B4-BE49-F238E27FC236}">
                <a16:creationId xmlns:a16="http://schemas.microsoft.com/office/drawing/2014/main" id="{5C3CD682-E954-459A-AD24-51CA4A8A552E}"/>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ja-JP" altLang="en-US" sz="1800" b="1" dirty="0">
                <a:latin typeface="Meiryo UI" panose="020B0604030504040204" pitchFamily="50" charset="-128"/>
                <a:ea typeface="Meiryo UI" panose="020B0604030504040204" pitchFamily="50" charset="-128"/>
              </a:rPr>
              <a:t>◆</a:t>
            </a:r>
            <a:r>
              <a:rPr lang="en-US" altLang="ja-JP" sz="1800" b="1" dirty="0">
                <a:latin typeface="Meiryo UI" panose="020B0604030504040204" pitchFamily="50" charset="-128"/>
                <a:ea typeface="Meiryo UI" panose="020B0604030504040204" pitchFamily="50" charset="-128"/>
              </a:rPr>
              <a:t>PowerPoint2019/Microsoft365</a:t>
            </a:r>
            <a:r>
              <a:rPr lang="ja-JP" altLang="en-US" sz="1800" b="1" dirty="0">
                <a:latin typeface="Meiryo UI" panose="020B0604030504040204" pitchFamily="50" charset="-128"/>
                <a:ea typeface="Meiryo UI" panose="020B0604030504040204" pitchFamily="50" charset="-128"/>
              </a:rPr>
              <a:t>の場合</a:t>
            </a:r>
            <a:endParaRPr lang="ja-JP" altLang="en-US" sz="1000" b="1" dirty="0">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C25A5F28-17A9-4C4E-9DF4-50C0D774DEAC}"/>
              </a:ext>
            </a:extLst>
          </p:cNvPr>
          <p:cNvSpPr txBox="1"/>
          <p:nvPr/>
        </p:nvSpPr>
        <p:spPr>
          <a:xfrm>
            <a:off x="217327" y="767884"/>
            <a:ext cx="4351409" cy="342401"/>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４．録音スタンバイ画面の説明</a:t>
            </a:r>
            <a:endParaRPr lang="ja-JP" altLang="en-US" sz="1000" b="1" dirty="0">
              <a:latin typeface="Meiryo UI" panose="020B0604030504040204" pitchFamily="50" charset="-128"/>
              <a:ea typeface="Meiryo UI" panose="020B0604030504040204" pitchFamily="50" charset="-128"/>
            </a:endParaRPr>
          </a:p>
        </p:txBody>
      </p:sp>
      <p:cxnSp>
        <p:nvCxnSpPr>
          <p:cNvPr id="58" name="直線矢印コネクタ 57">
            <a:extLst>
              <a:ext uri="{FF2B5EF4-FFF2-40B4-BE49-F238E27FC236}">
                <a16:creationId xmlns:a16="http://schemas.microsoft.com/office/drawing/2014/main" id="{4E18CB4D-E838-4D6C-95F2-327B90EB6C6F}"/>
              </a:ext>
            </a:extLst>
          </p:cNvPr>
          <p:cNvCxnSpPr>
            <a:cxnSpLocks/>
          </p:cNvCxnSpPr>
          <p:nvPr/>
        </p:nvCxnSpPr>
        <p:spPr>
          <a:xfrm>
            <a:off x="1773766" y="5022426"/>
            <a:ext cx="33166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8CA21841-B626-4E69-97AB-63AA9BFE5C7B}"/>
              </a:ext>
            </a:extLst>
          </p:cNvPr>
          <p:cNvCxnSpPr>
            <a:cxnSpLocks/>
          </p:cNvCxnSpPr>
          <p:nvPr/>
        </p:nvCxnSpPr>
        <p:spPr>
          <a:xfrm>
            <a:off x="1773766" y="5387075"/>
            <a:ext cx="33166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823240E7-DD11-4509-BE82-85DD999C5BE8}"/>
              </a:ext>
            </a:extLst>
          </p:cNvPr>
          <p:cNvCxnSpPr>
            <a:cxnSpLocks/>
          </p:cNvCxnSpPr>
          <p:nvPr/>
        </p:nvCxnSpPr>
        <p:spPr>
          <a:xfrm>
            <a:off x="1773766" y="5751724"/>
            <a:ext cx="33166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1192BB52-413D-40AD-92A6-29C676275FA1}"/>
              </a:ext>
            </a:extLst>
          </p:cNvPr>
          <p:cNvCxnSpPr>
            <a:cxnSpLocks/>
          </p:cNvCxnSpPr>
          <p:nvPr/>
        </p:nvCxnSpPr>
        <p:spPr>
          <a:xfrm>
            <a:off x="1773766" y="6116374"/>
            <a:ext cx="33166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08F0F6AC-D70A-4DFB-855A-D08793A6DDF0}"/>
              </a:ext>
            </a:extLst>
          </p:cNvPr>
          <p:cNvSpPr txBox="1"/>
          <p:nvPr/>
        </p:nvSpPr>
        <p:spPr>
          <a:xfrm>
            <a:off x="2224270" y="4883927"/>
            <a:ext cx="1797900"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rPr>
              <a:t>録音を開始、一時停止</a:t>
            </a:r>
            <a:endParaRPr lang="ja-JP" altLang="en-US" sz="900" b="1" dirty="0">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1C612784-930B-49C6-A574-1C80278AA616}"/>
              </a:ext>
            </a:extLst>
          </p:cNvPr>
          <p:cNvSpPr txBox="1"/>
          <p:nvPr/>
        </p:nvSpPr>
        <p:spPr>
          <a:xfrm>
            <a:off x="2224270" y="5249014"/>
            <a:ext cx="1515124"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rPr>
              <a:t>収録を終了</a:t>
            </a:r>
            <a:endParaRPr lang="en-US" altLang="ja-JP" sz="1200" b="1" dirty="0">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0B3B54B7-6BB4-44A3-9253-500EF8F0415F}"/>
              </a:ext>
            </a:extLst>
          </p:cNvPr>
          <p:cNvSpPr txBox="1"/>
          <p:nvPr/>
        </p:nvSpPr>
        <p:spPr>
          <a:xfrm>
            <a:off x="2224270" y="5614101"/>
            <a:ext cx="2437374"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rPr>
              <a:t>録画した映像音声を確認できます。</a:t>
            </a:r>
            <a:endParaRPr lang="ja-JP" altLang="en-US" sz="900" b="1" dirty="0">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C3AD342E-D350-4ECD-82EB-389B26370B75}"/>
              </a:ext>
            </a:extLst>
          </p:cNvPr>
          <p:cNvSpPr txBox="1"/>
          <p:nvPr/>
        </p:nvSpPr>
        <p:spPr>
          <a:xfrm>
            <a:off x="2224271" y="5979187"/>
            <a:ext cx="2803954" cy="461665"/>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rPr>
              <a:t>接続したマイクが表示されます。</a:t>
            </a:r>
            <a:endParaRPr lang="en-US" altLang="ja-JP" sz="1200" b="1"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ヘッドセットを使用の場合、機種名を選択。</a:t>
            </a:r>
            <a:endParaRPr lang="en-US" altLang="ja-JP" sz="1200" b="1" dirty="0">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A7E5E7C8-3AC8-4BA8-A633-A7C7F44013B9}"/>
              </a:ext>
            </a:extLst>
          </p:cNvPr>
          <p:cNvSpPr txBox="1"/>
          <p:nvPr/>
        </p:nvSpPr>
        <p:spPr>
          <a:xfrm>
            <a:off x="4939160" y="5555449"/>
            <a:ext cx="1152016" cy="276999"/>
          </a:xfrm>
          <a:prstGeom prst="rect">
            <a:avLst/>
          </a:prstGeom>
          <a:noFill/>
        </p:spPr>
        <p:txBody>
          <a:bodyPr wrap="square" rtlCol="0">
            <a:spAutoFit/>
          </a:bodyPr>
          <a:lstStyle/>
          <a:p>
            <a:r>
              <a:rPr lang="ja-JP" altLang="en-US" sz="1200" b="1" dirty="0">
                <a:solidFill>
                  <a:schemeClr val="accent1"/>
                </a:solidFill>
                <a:latin typeface="Meiryo UI" panose="020B0604030504040204" pitchFamily="50" charset="-128"/>
                <a:ea typeface="Meiryo UI" panose="020B0604030504040204" pitchFamily="50" charset="-128"/>
              </a:rPr>
              <a:t>⑦戻る</a:t>
            </a:r>
            <a:endParaRPr lang="ja-JP" altLang="en-US" sz="900" b="1" dirty="0">
              <a:solidFill>
                <a:schemeClr val="accent1"/>
              </a:solidFill>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636B1A45-AA37-49EF-BB18-13876B48A8C9}"/>
              </a:ext>
            </a:extLst>
          </p:cNvPr>
          <p:cNvSpPr txBox="1"/>
          <p:nvPr/>
        </p:nvSpPr>
        <p:spPr>
          <a:xfrm>
            <a:off x="4939160" y="5219688"/>
            <a:ext cx="1601515" cy="276999"/>
          </a:xfrm>
          <a:prstGeom prst="rect">
            <a:avLst/>
          </a:prstGeom>
          <a:noFill/>
        </p:spPr>
        <p:txBody>
          <a:bodyPr wrap="square" rtlCol="0">
            <a:spAutoFit/>
          </a:bodyPr>
          <a:lstStyle/>
          <a:p>
            <a:r>
              <a:rPr lang="ja-JP" altLang="en-US" sz="1200" b="1" dirty="0">
                <a:solidFill>
                  <a:schemeClr val="accent1"/>
                </a:solidFill>
                <a:latin typeface="Meiryo UI" panose="020B0604030504040204" pitchFamily="50" charset="-128"/>
                <a:ea typeface="Meiryo UI" panose="020B0604030504040204" pitchFamily="50" charset="-128"/>
              </a:rPr>
              <a:t>⑥進む</a:t>
            </a:r>
            <a:endParaRPr lang="ja-JP" altLang="en-US" sz="900" b="1" dirty="0">
              <a:solidFill>
                <a:schemeClr val="accent1"/>
              </a:solidFill>
              <a:latin typeface="Meiryo UI" panose="020B0604030504040204" pitchFamily="50" charset="-128"/>
              <a:ea typeface="Meiryo UI" panose="020B0604030504040204" pitchFamily="50" charset="-128"/>
            </a:endParaRPr>
          </a:p>
        </p:txBody>
      </p:sp>
      <p:sp>
        <p:nvSpPr>
          <p:cNvPr id="68" name="テキスト ボックス 67">
            <a:extLst>
              <a:ext uri="{FF2B5EF4-FFF2-40B4-BE49-F238E27FC236}">
                <a16:creationId xmlns:a16="http://schemas.microsoft.com/office/drawing/2014/main" id="{C9DC5E34-1DAE-408A-8B08-0DCF3F87F540}"/>
              </a:ext>
            </a:extLst>
          </p:cNvPr>
          <p:cNvSpPr txBox="1"/>
          <p:nvPr/>
        </p:nvSpPr>
        <p:spPr>
          <a:xfrm>
            <a:off x="4939160" y="6021872"/>
            <a:ext cx="2160083" cy="276999"/>
          </a:xfrm>
          <a:prstGeom prst="rect">
            <a:avLst/>
          </a:prstGeom>
          <a:noFill/>
        </p:spPr>
        <p:txBody>
          <a:bodyPr wrap="square" rtlCol="0">
            <a:spAutoFit/>
          </a:bodyPr>
          <a:lstStyle/>
          <a:p>
            <a:r>
              <a:rPr lang="ja-JP" altLang="en-US" sz="1200" b="1" dirty="0">
                <a:solidFill>
                  <a:schemeClr val="accent1"/>
                </a:solidFill>
                <a:latin typeface="Meiryo UI" panose="020B0604030504040204" pitchFamily="50" charset="-128"/>
                <a:ea typeface="Meiryo UI" panose="020B0604030504040204" pitchFamily="50" charset="-128"/>
              </a:rPr>
              <a:t>⑧カメラ・マイクの</a:t>
            </a:r>
            <a:r>
              <a:rPr lang="en-US" altLang="ja-JP" sz="1200" b="1" dirty="0">
                <a:solidFill>
                  <a:schemeClr val="accent1"/>
                </a:solidFill>
                <a:latin typeface="Meiryo UI" panose="020B0604030504040204" pitchFamily="50" charset="-128"/>
                <a:ea typeface="Meiryo UI" panose="020B0604030504040204" pitchFamily="50" charset="-128"/>
              </a:rPr>
              <a:t>ON</a:t>
            </a:r>
            <a:r>
              <a:rPr lang="ja-JP" altLang="en-US" sz="1200" b="1" dirty="0">
                <a:solidFill>
                  <a:schemeClr val="accent1"/>
                </a:solidFill>
                <a:latin typeface="Meiryo UI" panose="020B0604030504040204" pitchFamily="50" charset="-128"/>
                <a:ea typeface="Meiryo UI" panose="020B0604030504040204" pitchFamily="50" charset="-128"/>
              </a:rPr>
              <a:t>／</a:t>
            </a:r>
            <a:r>
              <a:rPr lang="en-US" altLang="ja-JP" sz="1200" b="1" dirty="0">
                <a:solidFill>
                  <a:schemeClr val="accent1"/>
                </a:solidFill>
                <a:latin typeface="Meiryo UI" panose="020B0604030504040204" pitchFamily="50" charset="-128"/>
                <a:ea typeface="Meiryo UI" panose="020B0604030504040204" pitchFamily="50" charset="-128"/>
              </a:rPr>
              <a:t>OFF</a:t>
            </a:r>
            <a:endParaRPr lang="ja-JP" altLang="en-US" sz="900" b="1" dirty="0">
              <a:solidFill>
                <a:schemeClr val="accent1"/>
              </a:solidFill>
              <a:latin typeface="Meiryo UI" panose="020B0604030504040204" pitchFamily="50" charset="-128"/>
              <a:ea typeface="Meiryo UI" panose="020B0604030504040204" pitchFamily="50" charset="-128"/>
            </a:endParaRPr>
          </a:p>
        </p:txBody>
      </p:sp>
      <p:sp>
        <p:nvSpPr>
          <p:cNvPr id="69" name="テキスト ボックス 68">
            <a:extLst>
              <a:ext uri="{FF2B5EF4-FFF2-40B4-BE49-F238E27FC236}">
                <a16:creationId xmlns:a16="http://schemas.microsoft.com/office/drawing/2014/main" id="{A4399711-4963-48E5-97A4-B82363008B21}"/>
              </a:ext>
            </a:extLst>
          </p:cNvPr>
          <p:cNvSpPr txBox="1"/>
          <p:nvPr/>
        </p:nvSpPr>
        <p:spPr>
          <a:xfrm>
            <a:off x="4939160" y="4883927"/>
            <a:ext cx="1536055" cy="276999"/>
          </a:xfrm>
          <a:prstGeom prst="rect">
            <a:avLst/>
          </a:prstGeom>
          <a:noFill/>
        </p:spPr>
        <p:txBody>
          <a:bodyPr wrap="square" rtlCol="0">
            <a:spAutoFit/>
          </a:bodyPr>
          <a:lstStyle/>
          <a:p>
            <a:r>
              <a:rPr lang="ja-JP" altLang="en-US" sz="1200" b="1" dirty="0">
                <a:solidFill>
                  <a:schemeClr val="accent1"/>
                </a:solidFill>
                <a:latin typeface="Meiryo UI" panose="020B0604030504040204" pitchFamily="50" charset="-128"/>
                <a:ea typeface="Meiryo UI" panose="020B0604030504040204" pitchFamily="50" charset="-128"/>
              </a:rPr>
              <a:t>⑤パワーポイント画面</a:t>
            </a:r>
            <a:endParaRPr lang="ja-JP" altLang="en-US" sz="900" b="1" dirty="0">
              <a:solidFill>
                <a:schemeClr val="accent1"/>
              </a:solidFill>
              <a:latin typeface="Meiryo UI" panose="020B0604030504040204" pitchFamily="50" charset="-128"/>
              <a:ea typeface="Meiryo UI" panose="020B0604030504040204" pitchFamily="50" charset="-128"/>
            </a:endParaRPr>
          </a:p>
        </p:txBody>
      </p:sp>
      <p:cxnSp>
        <p:nvCxnSpPr>
          <p:cNvPr id="70" name="直線矢印コネクタ 69">
            <a:extLst>
              <a:ext uri="{FF2B5EF4-FFF2-40B4-BE49-F238E27FC236}">
                <a16:creationId xmlns:a16="http://schemas.microsoft.com/office/drawing/2014/main" id="{E830093D-9770-4C5A-8C09-9272352FB9F4}"/>
              </a:ext>
            </a:extLst>
          </p:cNvPr>
          <p:cNvCxnSpPr>
            <a:cxnSpLocks/>
          </p:cNvCxnSpPr>
          <p:nvPr/>
        </p:nvCxnSpPr>
        <p:spPr>
          <a:xfrm>
            <a:off x="6598668" y="5022426"/>
            <a:ext cx="33166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1220B156-E368-42D9-B4C3-45D119A7CC3C}"/>
              </a:ext>
            </a:extLst>
          </p:cNvPr>
          <p:cNvCxnSpPr>
            <a:cxnSpLocks/>
          </p:cNvCxnSpPr>
          <p:nvPr/>
        </p:nvCxnSpPr>
        <p:spPr>
          <a:xfrm>
            <a:off x="6598668" y="5319689"/>
            <a:ext cx="33166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85E65EBE-CB48-4786-89B7-E31EAC2974DD}"/>
              </a:ext>
            </a:extLst>
          </p:cNvPr>
          <p:cNvCxnSpPr>
            <a:cxnSpLocks/>
          </p:cNvCxnSpPr>
          <p:nvPr/>
        </p:nvCxnSpPr>
        <p:spPr>
          <a:xfrm>
            <a:off x="6598668" y="5616953"/>
            <a:ext cx="33166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3" name="テキスト ボックス 72">
            <a:extLst>
              <a:ext uri="{FF2B5EF4-FFF2-40B4-BE49-F238E27FC236}">
                <a16:creationId xmlns:a16="http://schemas.microsoft.com/office/drawing/2014/main" id="{9C3F869E-BC0B-4B75-BD6D-779D806B6A2F}"/>
              </a:ext>
            </a:extLst>
          </p:cNvPr>
          <p:cNvSpPr txBox="1"/>
          <p:nvPr/>
        </p:nvSpPr>
        <p:spPr>
          <a:xfrm>
            <a:off x="6959523" y="5485255"/>
            <a:ext cx="2166121" cy="446276"/>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rPr>
              <a:t>前のスライドに戻る</a:t>
            </a:r>
            <a:endParaRPr lang="en-US" altLang="ja-JP" sz="1200" b="1" dirty="0">
              <a:latin typeface="Meiryo UI" panose="020B0604030504040204" pitchFamily="50" charset="-128"/>
              <a:ea typeface="Meiryo UI" panose="020B0604030504040204" pitchFamily="50" charset="-128"/>
            </a:endParaRPr>
          </a:p>
          <a:p>
            <a:r>
              <a:rPr lang="en-US" altLang="ja-JP" sz="1100" b="1"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録音時は戻ることは出来ません。</a:t>
            </a:r>
          </a:p>
        </p:txBody>
      </p:sp>
      <p:sp>
        <p:nvSpPr>
          <p:cNvPr id="74" name="テキスト ボックス 73">
            <a:extLst>
              <a:ext uri="{FF2B5EF4-FFF2-40B4-BE49-F238E27FC236}">
                <a16:creationId xmlns:a16="http://schemas.microsoft.com/office/drawing/2014/main" id="{97B6E8B7-0BB6-4274-8C8A-68212DF1EB59}"/>
              </a:ext>
            </a:extLst>
          </p:cNvPr>
          <p:cNvSpPr txBox="1"/>
          <p:nvPr/>
        </p:nvSpPr>
        <p:spPr>
          <a:xfrm>
            <a:off x="6959522" y="5185406"/>
            <a:ext cx="1601515"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rPr>
              <a:t>次のスライドに進む</a:t>
            </a:r>
            <a:endParaRPr lang="ja-JP" altLang="en-US" sz="900" b="1" dirty="0">
              <a:latin typeface="Meiryo UI" panose="020B0604030504040204" pitchFamily="50" charset="-128"/>
              <a:ea typeface="Meiryo UI" panose="020B0604030504040204" pitchFamily="50" charset="-128"/>
            </a:endParaRPr>
          </a:p>
        </p:txBody>
      </p:sp>
      <p:sp>
        <p:nvSpPr>
          <p:cNvPr id="75" name="テキスト ボックス 74">
            <a:extLst>
              <a:ext uri="{FF2B5EF4-FFF2-40B4-BE49-F238E27FC236}">
                <a16:creationId xmlns:a16="http://schemas.microsoft.com/office/drawing/2014/main" id="{A448851A-C7DE-4F82-8177-6FFEBE374E09}"/>
              </a:ext>
            </a:extLst>
          </p:cNvPr>
          <p:cNvSpPr txBox="1"/>
          <p:nvPr/>
        </p:nvSpPr>
        <p:spPr>
          <a:xfrm>
            <a:off x="6959522" y="4883927"/>
            <a:ext cx="2976886"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rPr>
              <a:t>ここに表示されている画面が録画されます。</a:t>
            </a:r>
            <a:endParaRPr lang="ja-JP" altLang="en-US" sz="900" b="1" dirty="0">
              <a:latin typeface="Meiryo UI" panose="020B0604030504040204" pitchFamily="50" charset="-128"/>
              <a:ea typeface="Meiryo UI" panose="020B0604030504040204" pitchFamily="50" charset="-128"/>
            </a:endParaRPr>
          </a:p>
        </p:txBody>
      </p:sp>
      <p:sp>
        <p:nvSpPr>
          <p:cNvPr id="86" name="テキスト ボックス 85">
            <a:extLst>
              <a:ext uri="{FF2B5EF4-FFF2-40B4-BE49-F238E27FC236}">
                <a16:creationId xmlns:a16="http://schemas.microsoft.com/office/drawing/2014/main" id="{D31B3BA9-380B-4E91-AE62-A687B6544A41}"/>
              </a:ext>
            </a:extLst>
          </p:cNvPr>
          <p:cNvSpPr txBox="1"/>
          <p:nvPr/>
        </p:nvSpPr>
        <p:spPr>
          <a:xfrm>
            <a:off x="217327" y="4407126"/>
            <a:ext cx="4351409" cy="338554"/>
          </a:xfrm>
          <a:prstGeom prst="rect">
            <a:avLst/>
          </a:prstGeom>
          <a:noFill/>
        </p:spPr>
        <p:txBody>
          <a:bodyPr wrap="square" rtlCol="0">
            <a:spAutoFit/>
          </a:bodyPr>
          <a:lstStyle/>
          <a:p>
            <a:r>
              <a:rPr lang="en-US" altLang="ja-JP" sz="1600" b="1" dirty="0">
                <a:latin typeface="Meiryo UI" panose="020B0604030504040204" pitchFamily="50" charset="-128"/>
                <a:ea typeface="Meiryo UI" panose="020B0604030504040204" pitchFamily="50" charset="-128"/>
              </a:rPr>
              <a:t>5</a:t>
            </a:r>
            <a:r>
              <a:rPr lang="ja-JP" altLang="en-US" sz="1600" b="1" dirty="0">
                <a:latin typeface="Meiryo UI" panose="020B0604030504040204" pitchFamily="50" charset="-128"/>
                <a:ea typeface="Meiryo UI" panose="020B0604030504040204" pitchFamily="50" charset="-128"/>
              </a:rPr>
              <a:t>．各操作ボタンの説明</a:t>
            </a:r>
            <a:endParaRPr lang="ja-JP" altLang="en-US" sz="10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33F99F8E-26B4-4300-9DF8-E5C2933CC4B9}" type="slidenum">
              <a:rPr kumimoji="1" lang="ja-JP" altLang="en-US" smtClean="0"/>
              <a:pPr/>
              <a:t>5</a:t>
            </a:fld>
            <a:endParaRPr kumimoji="1" lang="ja-JP" altLang="en-US" dirty="0"/>
          </a:p>
        </p:txBody>
      </p:sp>
    </p:spTree>
    <p:extLst>
      <p:ext uri="{BB962C8B-B14F-4D97-AF65-F5344CB8AC3E}">
        <p14:creationId xmlns:p14="http://schemas.microsoft.com/office/powerpoint/2010/main" val="1880672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332BD7C1-5A85-4C3F-884C-CD50436A6EEA}"/>
              </a:ext>
            </a:extLst>
          </p:cNvPr>
          <p:cNvSpPr/>
          <p:nvPr/>
        </p:nvSpPr>
        <p:spPr>
          <a:xfrm>
            <a:off x="6907468" y="4949940"/>
            <a:ext cx="218534" cy="198439"/>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5" name="正方形/長方形 14">
            <a:extLst>
              <a:ext uri="{FF2B5EF4-FFF2-40B4-BE49-F238E27FC236}">
                <a16:creationId xmlns:a16="http://schemas.microsoft.com/office/drawing/2014/main" id="{7F27E056-B9EF-4731-822C-A17A56A2C4F0}"/>
              </a:ext>
            </a:extLst>
          </p:cNvPr>
          <p:cNvSpPr/>
          <p:nvPr/>
        </p:nvSpPr>
        <p:spPr>
          <a:xfrm>
            <a:off x="7126002" y="4949940"/>
            <a:ext cx="218534" cy="198439"/>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36" name="テキスト ボックス 35">
            <a:extLst>
              <a:ext uri="{FF2B5EF4-FFF2-40B4-BE49-F238E27FC236}">
                <a16:creationId xmlns:a16="http://schemas.microsoft.com/office/drawing/2014/main" id="{3F44C5EE-CEA2-4CE5-A0C5-17C288C89720}"/>
              </a:ext>
            </a:extLst>
          </p:cNvPr>
          <p:cNvSpPr txBox="1"/>
          <p:nvPr/>
        </p:nvSpPr>
        <p:spPr>
          <a:xfrm>
            <a:off x="355452" y="1585858"/>
            <a:ext cx="8995521" cy="2342949"/>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●準備が整い次第、「記録ボタン」を押し、スライドを進めながら講演の録音を開始してください。</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●スライドの切り替え時は音声が小さくなりますので、スライド表示後、一息おいてから話始めてください。</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●マウスカーソルは記録されません。 </a:t>
            </a:r>
            <a:r>
              <a:rPr lang="en-US" altLang="ja-JP" sz="1600" b="1" dirty="0">
                <a:latin typeface="Meiryo UI" panose="020B0604030504040204" pitchFamily="50" charset="-128"/>
                <a:ea typeface="Meiryo UI" panose="020B0604030504040204" pitchFamily="50" charset="-128"/>
              </a:rPr>
              <a:t>【Ctrl</a:t>
            </a:r>
            <a:r>
              <a:rPr lang="ja-JP" altLang="en-US" sz="1600" b="1" dirty="0">
                <a:latin typeface="Meiryo UI" panose="020B0604030504040204" pitchFamily="50" charset="-128"/>
                <a:ea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rPr>
              <a:t>L】</a:t>
            </a:r>
            <a:r>
              <a:rPr lang="ja-JP" altLang="en-US" sz="1600" b="1" dirty="0">
                <a:latin typeface="Meiryo UI" panose="020B0604030504040204" pitchFamily="50" charset="-128"/>
                <a:ea typeface="Meiryo UI" panose="020B0604030504040204" pitchFamily="50" charset="-128"/>
              </a:rPr>
              <a:t>を押して、</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レーザーポインターモード</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をご使用ください。</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●記録データの修正も可能です。</a:t>
            </a:r>
            <a:endParaRPr lang="en-US" altLang="ja-JP" sz="1600" b="1" dirty="0">
              <a:latin typeface="Meiryo UI" panose="020B0604030504040204" pitchFamily="50" charset="-128"/>
              <a:ea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●本番前にテストを実施し、確認していただくことを推奨いたします。</a:t>
            </a:r>
          </a:p>
        </p:txBody>
      </p:sp>
      <p:sp>
        <p:nvSpPr>
          <p:cNvPr id="38" name="テキスト ボックス 37">
            <a:extLst>
              <a:ext uri="{FF2B5EF4-FFF2-40B4-BE49-F238E27FC236}">
                <a16:creationId xmlns:a16="http://schemas.microsoft.com/office/drawing/2014/main" id="{1244229F-122D-4AED-BD54-C17A7C637AC9}"/>
              </a:ext>
            </a:extLst>
          </p:cNvPr>
          <p:cNvSpPr txBox="1"/>
          <p:nvPr/>
        </p:nvSpPr>
        <p:spPr>
          <a:xfrm>
            <a:off x="217327" y="1124130"/>
            <a:ext cx="3206071"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６．録音スタートに際して</a:t>
            </a:r>
            <a:endParaRPr lang="ja-JP" altLang="en-US" sz="1000" b="1"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909999EE-DA30-4ADD-82CE-B9EA030796FE}"/>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ja-JP" altLang="en-US" sz="1800" b="1" dirty="0">
                <a:latin typeface="Meiryo UI" panose="020B0604030504040204" pitchFamily="50" charset="-128"/>
                <a:ea typeface="Meiryo UI" panose="020B0604030504040204" pitchFamily="50" charset="-128"/>
              </a:rPr>
              <a:t>◆</a:t>
            </a:r>
            <a:r>
              <a:rPr lang="en-US" altLang="ja-JP" sz="1800" b="1" dirty="0">
                <a:latin typeface="Meiryo UI" panose="020B0604030504040204" pitchFamily="50" charset="-128"/>
                <a:ea typeface="Meiryo UI" panose="020B0604030504040204" pitchFamily="50" charset="-128"/>
              </a:rPr>
              <a:t>PowerPoint2019/Microsoft365</a:t>
            </a:r>
            <a:r>
              <a:rPr lang="ja-JP" altLang="en-US" sz="1800" b="1" dirty="0">
                <a:latin typeface="Meiryo UI" panose="020B0604030504040204" pitchFamily="50" charset="-128"/>
                <a:ea typeface="Meiryo UI" panose="020B0604030504040204" pitchFamily="50" charset="-128"/>
              </a:rPr>
              <a:t>の場合</a:t>
            </a:r>
            <a:endParaRPr lang="ja-JP" altLang="en-US" sz="1000" b="1"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33F99F8E-26B4-4300-9DF8-E5C2933CC4B9}" type="slidenum">
              <a:rPr kumimoji="1" lang="ja-JP" altLang="en-US" smtClean="0"/>
              <a:pPr/>
              <a:t>6</a:t>
            </a:fld>
            <a:endParaRPr kumimoji="1" lang="ja-JP" altLang="en-US" dirty="0"/>
          </a:p>
        </p:txBody>
      </p:sp>
    </p:spTree>
    <p:extLst>
      <p:ext uri="{BB962C8B-B14F-4D97-AF65-F5344CB8AC3E}">
        <p14:creationId xmlns:p14="http://schemas.microsoft.com/office/powerpoint/2010/main" val="2737648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17B2084-2623-46AA-9FAF-BB9AF5836F9F}"/>
              </a:ext>
            </a:extLst>
          </p:cNvPr>
          <p:cNvPicPr>
            <a:picLocks noChangeAspect="1"/>
          </p:cNvPicPr>
          <p:nvPr/>
        </p:nvPicPr>
        <p:blipFill>
          <a:blip r:embed="rId2"/>
          <a:stretch>
            <a:fillRect/>
          </a:stretch>
        </p:blipFill>
        <p:spPr>
          <a:xfrm>
            <a:off x="1585145" y="1803892"/>
            <a:ext cx="6735711" cy="3789641"/>
          </a:xfrm>
          <a:prstGeom prst="rect">
            <a:avLst/>
          </a:prstGeom>
        </p:spPr>
      </p:pic>
      <p:sp>
        <p:nvSpPr>
          <p:cNvPr id="8" name="正方形/長方形 7">
            <a:extLst>
              <a:ext uri="{FF2B5EF4-FFF2-40B4-BE49-F238E27FC236}">
                <a16:creationId xmlns:a16="http://schemas.microsoft.com/office/drawing/2014/main" id="{332BD7C1-5A85-4C3F-884C-CD50436A6EEA}"/>
              </a:ext>
            </a:extLst>
          </p:cNvPr>
          <p:cNvSpPr/>
          <p:nvPr/>
        </p:nvSpPr>
        <p:spPr>
          <a:xfrm>
            <a:off x="6917627" y="5203940"/>
            <a:ext cx="457684" cy="198439"/>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0" name="テキスト ボックス 9">
            <a:extLst>
              <a:ext uri="{FF2B5EF4-FFF2-40B4-BE49-F238E27FC236}">
                <a16:creationId xmlns:a16="http://schemas.microsoft.com/office/drawing/2014/main" id="{E321B205-B401-4432-A3F3-F6DC7D52B462}"/>
              </a:ext>
            </a:extLst>
          </p:cNvPr>
          <p:cNvSpPr txBox="1"/>
          <p:nvPr/>
        </p:nvSpPr>
        <p:spPr>
          <a:xfrm>
            <a:off x="7235269" y="6179976"/>
            <a:ext cx="2245045" cy="430887"/>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rPr>
              <a:t>マイクはこのアイコンが正解です。</a:t>
            </a:r>
            <a:endParaRPr lang="en-US" altLang="ja-JP" sz="1100" b="1"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a:t>
            </a:r>
            <a:r>
              <a:rPr lang="en-US" altLang="ja-JP" sz="1100" b="1" dirty="0">
                <a:latin typeface="Meiryo UI" panose="020B0604030504040204" pitchFamily="50" charset="-128"/>
                <a:ea typeface="Meiryo UI" panose="020B0604030504040204" pitchFamily="50" charset="-128"/>
              </a:rPr>
              <a:t>ON</a:t>
            </a:r>
            <a:r>
              <a:rPr lang="ja-JP" altLang="en-US" sz="1100" b="1" dirty="0">
                <a:latin typeface="Meiryo UI" panose="020B0604030504040204" pitchFamily="50" charset="-128"/>
                <a:ea typeface="Meiryo UI" panose="020B0604030504040204" pitchFamily="50" charset="-128"/>
              </a:rPr>
              <a:t>状態」</a:t>
            </a:r>
          </a:p>
        </p:txBody>
      </p:sp>
      <p:sp>
        <p:nvSpPr>
          <p:cNvPr id="11" name="正方形/長方形 10">
            <a:extLst>
              <a:ext uri="{FF2B5EF4-FFF2-40B4-BE49-F238E27FC236}">
                <a16:creationId xmlns:a16="http://schemas.microsoft.com/office/drawing/2014/main" id="{8132757D-3E36-4B02-B6F5-56418FA1B2F4}"/>
              </a:ext>
            </a:extLst>
          </p:cNvPr>
          <p:cNvSpPr/>
          <p:nvPr/>
        </p:nvSpPr>
        <p:spPr>
          <a:xfrm>
            <a:off x="1785427" y="1857647"/>
            <a:ext cx="284798" cy="373099"/>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9" name="テキスト ボックス 8">
            <a:extLst>
              <a:ext uri="{FF2B5EF4-FFF2-40B4-BE49-F238E27FC236}">
                <a16:creationId xmlns:a16="http://schemas.microsoft.com/office/drawing/2014/main" id="{86B7EC69-4327-44FF-8DD7-A86F50D46A3F}"/>
              </a:ext>
            </a:extLst>
          </p:cNvPr>
          <p:cNvSpPr txBox="1"/>
          <p:nvPr/>
        </p:nvSpPr>
        <p:spPr>
          <a:xfrm>
            <a:off x="208416" y="5825697"/>
            <a:ext cx="6891029" cy="584775"/>
          </a:xfrm>
          <a:prstGeom prst="rect">
            <a:avLst/>
          </a:prstGeom>
          <a:noFill/>
        </p:spPr>
        <p:txBody>
          <a:bodyPr wrap="square" rtlCol="0">
            <a:spAutoFit/>
          </a:bodyPr>
          <a:lstStyle/>
          <a:p>
            <a:r>
              <a:rPr lang="ja-JP" altLang="en-US" sz="1600" b="1" dirty="0">
                <a:solidFill>
                  <a:srgbClr val="FF0000"/>
                </a:solidFill>
                <a:latin typeface="Meiryo UI" panose="020B0604030504040204" pitchFamily="50" charset="-128"/>
                <a:ea typeface="Meiryo UI" panose="020B0604030504040204" pitchFamily="50" charset="-128"/>
              </a:rPr>
              <a:t>注意）ＰＣのマイクは集音性能が低いものが多いので、大きな声で講演ください。</a:t>
            </a:r>
            <a:endParaRPr lang="en-US" altLang="ja-JP" sz="1600" b="1" dirty="0">
              <a:solidFill>
                <a:srgbClr val="FF0000"/>
              </a:solidFill>
              <a:latin typeface="Meiryo UI" panose="020B0604030504040204" pitchFamily="50" charset="-128"/>
              <a:ea typeface="Meiryo UI" panose="020B0604030504040204" pitchFamily="50" charset="-128"/>
            </a:endParaRPr>
          </a:p>
          <a:p>
            <a:r>
              <a:rPr lang="ja-JP" altLang="en-US" sz="1600" b="1" dirty="0">
                <a:solidFill>
                  <a:srgbClr val="FF0000"/>
                </a:solidFill>
                <a:latin typeface="Meiryo UI" panose="020B0604030504040204" pitchFamily="50" charset="-128"/>
                <a:ea typeface="Meiryo UI" panose="020B0604030504040204" pitchFamily="50" charset="-128"/>
              </a:rPr>
              <a:t>　　　　　記録本番前にテスト収録とテスト再生をいただくことをお勧めします。</a:t>
            </a:r>
            <a:endParaRPr lang="ja-JP" altLang="en-US" sz="1050" b="1" dirty="0">
              <a:solidFill>
                <a:srgbClr val="FF0000"/>
              </a:solidFill>
              <a:latin typeface="Meiryo UI" panose="020B0604030504040204" pitchFamily="50" charset="-128"/>
              <a:ea typeface="Meiryo UI" panose="020B0604030504040204" pitchFamily="50" charset="-128"/>
            </a:endParaRPr>
          </a:p>
        </p:txBody>
      </p:sp>
      <p:cxnSp>
        <p:nvCxnSpPr>
          <p:cNvPr id="12" name="直線矢印コネクタ 11"/>
          <p:cNvCxnSpPr>
            <a:cxnSpLocks/>
          </p:cNvCxnSpPr>
          <p:nvPr/>
        </p:nvCxnSpPr>
        <p:spPr>
          <a:xfrm>
            <a:off x="1362635" y="1347050"/>
            <a:ext cx="367553" cy="397217"/>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0" name="直線矢印コネクタ 19">
            <a:extLst>
              <a:ext uri="{FF2B5EF4-FFF2-40B4-BE49-F238E27FC236}">
                <a16:creationId xmlns:a16="http://schemas.microsoft.com/office/drawing/2014/main" id="{D28A67C4-CA64-42C6-965B-C5E723A659E8}"/>
              </a:ext>
            </a:extLst>
          </p:cNvPr>
          <p:cNvCxnSpPr>
            <a:cxnSpLocks/>
          </p:cNvCxnSpPr>
          <p:nvPr/>
        </p:nvCxnSpPr>
        <p:spPr>
          <a:xfrm flipH="1" flipV="1">
            <a:off x="7375311" y="5380807"/>
            <a:ext cx="880879" cy="329877"/>
          </a:xfrm>
          <a:prstGeom prst="straightConnector1">
            <a:avLst/>
          </a:prstGeom>
          <a:ln w="38100">
            <a:solidFill>
              <a:schemeClr val="bg1"/>
            </a:solidFill>
            <a:tailEnd type="triangle"/>
          </a:ln>
        </p:spPr>
        <p:style>
          <a:lnRef idx="3">
            <a:schemeClr val="accent2"/>
          </a:lnRef>
          <a:fillRef idx="0">
            <a:schemeClr val="accent2"/>
          </a:fillRef>
          <a:effectRef idx="2">
            <a:schemeClr val="accent2"/>
          </a:effectRef>
          <a:fontRef idx="minor">
            <a:schemeClr val="tx1"/>
          </a:fontRef>
        </p:style>
      </p:cxnSp>
      <p:sp>
        <p:nvSpPr>
          <p:cNvPr id="19" name="テキスト ボックス 18">
            <a:extLst>
              <a:ext uri="{FF2B5EF4-FFF2-40B4-BE49-F238E27FC236}">
                <a16:creationId xmlns:a16="http://schemas.microsoft.com/office/drawing/2014/main" id="{E9682F02-04BA-4C5F-802A-78C33DFB872D}"/>
              </a:ext>
            </a:extLst>
          </p:cNvPr>
          <p:cNvSpPr txBox="1"/>
          <p:nvPr/>
        </p:nvSpPr>
        <p:spPr>
          <a:xfrm>
            <a:off x="7815750" y="5629990"/>
            <a:ext cx="1991638" cy="430887"/>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rPr>
              <a:t>ビデオはこのアイコンが正解です。</a:t>
            </a:r>
            <a:endParaRPr lang="en-US" altLang="ja-JP" sz="1100" b="1"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a:t>
            </a:r>
            <a:r>
              <a:rPr lang="en-US" altLang="ja-JP" sz="1100" b="1" dirty="0">
                <a:latin typeface="Meiryo UI" panose="020B0604030504040204" pitchFamily="50" charset="-128"/>
                <a:ea typeface="Meiryo UI" panose="020B0604030504040204" pitchFamily="50" charset="-128"/>
              </a:rPr>
              <a:t>OFF</a:t>
            </a:r>
            <a:r>
              <a:rPr lang="ja-JP" altLang="en-US" sz="1100" b="1" dirty="0">
                <a:latin typeface="Meiryo UI" panose="020B0604030504040204" pitchFamily="50" charset="-128"/>
                <a:ea typeface="Meiryo UI" panose="020B0604030504040204" pitchFamily="50" charset="-128"/>
              </a:rPr>
              <a:t>状態」</a:t>
            </a:r>
          </a:p>
        </p:txBody>
      </p:sp>
      <p:cxnSp>
        <p:nvCxnSpPr>
          <p:cNvPr id="21" name="直線矢印コネクタ 20">
            <a:extLst>
              <a:ext uri="{FF2B5EF4-FFF2-40B4-BE49-F238E27FC236}">
                <a16:creationId xmlns:a16="http://schemas.microsoft.com/office/drawing/2014/main" id="{50D22B0C-9FA7-476B-AAE2-9961EC2B89FA}"/>
              </a:ext>
            </a:extLst>
          </p:cNvPr>
          <p:cNvCxnSpPr>
            <a:cxnSpLocks/>
          </p:cNvCxnSpPr>
          <p:nvPr/>
        </p:nvCxnSpPr>
        <p:spPr>
          <a:xfrm flipH="1" flipV="1">
            <a:off x="7096217" y="5591449"/>
            <a:ext cx="367749" cy="559687"/>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3" name="テキスト ボックス 22">
            <a:extLst>
              <a:ext uri="{FF2B5EF4-FFF2-40B4-BE49-F238E27FC236}">
                <a16:creationId xmlns:a16="http://schemas.microsoft.com/office/drawing/2014/main" id="{21C8B3C8-8932-4448-8756-00037FF185A1}"/>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ja-JP" altLang="en-US" sz="1800" b="1" dirty="0">
                <a:latin typeface="Meiryo UI" panose="020B0604030504040204" pitchFamily="50" charset="-128"/>
                <a:ea typeface="Meiryo UI" panose="020B0604030504040204" pitchFamily="50" charset="-128"/>
              </a:rPr>
              <a:t>◆</a:t>
            </a:r>
            <a:r>
              <a:rPr lang="en-US" altLang="ja-JP" sz="1800" b="1" dirty="0">
                <a:latin typeface="Meiryo UI" panose="020B0604030504040204" pitchFamily="50" charset="-128"/>
                <a:ea typeface="Meiryo UI" panose="020B0604030504040204" pitchFamily="50" charset="-128"/>
              </a:rPr>
              <a:t>PowerPoint2019/Microsoft365</a:t>
            </a:r>
            <a:r>
              <a:rPr lang="ja-JP" altLang="en-US" sz="1800" b="1" dirty="0">
                <a:latin typeface="Meiryo UI" panose="020B0604030504040204" pitchFamily="50" charset="-128"/>
                <a:ea typeface="Meiryo UI" panose="020B0604030504040204" pitchFamily="50" charset="-128"/>
              </a:rPr>
              <a:t>の場合</a:t>
            </a:r>
            <a:endParaRPr lang="ja-JP" altLang="en-US" sz="1000" b="1"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35D12F8C-5845-4E6A-8A1A-A1485E31451D}"/>
              </a:ext>
            </a:extLst>
          </p:cNvPr>
          <p:cNvSpPr txBox="1"/>
          <p:nvPr/>
        </p:nvSpPr>
        <p:spPr>
          <a:xfrm>
            <a:off x="217327" y="762275"/>
            <a:ext cx="9688673" cy="584775"/>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７．マイクが</a:t>
            </a:r>
            <a:r>
              <a:rPr lang="en-US" altLang="ja-JP" sz="1600" b="1" dirty="0">
                <a:latin typeface="Meiryo UI" panose="020B0604030504040204" pitchFamily="50" charset="-128"/>
                <a:ea typeface="Meiryo UI" panose="020B0604030504040204" pitchFamily="50" charset="-128"/>
              </a:rPr>
              <a:t>ON/</a:t>
            </a:r>
            <a:r>
              <a:rPr lang="ja-JP" altLang="en-US" sz="1600" b="1" dirty="0">
                <a:latin typeface="Meiryo UI" panose="020B0604030504040204" pitchFamily="50" charset="-128"/>
                <a:ea typeface="Meiryo UI" panose="020B0604030504040204" pitchFamily="50" charset="-128"/>
              </a:rPr>
              <a:t>ビデオが</a:t>
            </a:r>
            <a:r>
              <a:rPr lang="en-US" altLang="ja-JP" sz="1600" b="1" dirty="0">
                <a:latin typeface="Meiryo UI" panose="020B0604030504040204" pitchFamily="50" charset="-128"/>
                <a:ea typeface="Meiryo UI" panose="020B0604030504040204" pitchFamily="50" charset="-128"/>
              </a:rPr>
              <a:t>OFF</a:t>
            </a:r>
            <a:r>
              <a:rPr lang="ja-JP" altLang="en-US" sz="1600" b="1" dirty="0">
                <a:latin typeface="Meiryo UI" panose="020B0604030504040204" pitchFamily="50" charset="-128"/>
                <a:ea typeface="Meiryo UI" panose="020B0604030504040204" pitchFamily="50" charset="-128"/>
              </a:rPr>
              <a:t>になっている事を確認して、「記録」をクリックしてください。</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rPr>
              <a:t>のカウントダウン後、録音が始まります。</a:t>
            </a:r>
          </a:p>
        </p:txBody>
      </p:sp>
      <p:sp>
        <p:nvSpPr>
          <p:cNvPr id="4" name="スライド番号プレースホルダー 3"/>
          <p:cNvSpPr>
            <a:spLocks noGrp="1"/>
          </p:cNvSpPr>
          <p:nvPr>
            <p:ph type="sldNum" sz="quarter" idx="12"/>
          </p:nvPr>
        </p:nvSpPr>
        <p:spPr/>
        <p:txBody>
          <a:bodyPr/>
          <a:lstStyle/>
          <a:p>
            <a:fld id="{33F99F8E-26B4-4300-9DF8-E5C2933CC4B9}" type="slidenum">
              <a:rPr kumimoji="1" lang="ja-JP" altLang="en-US" smtClean="0"/>
              <a:pPr/>
              <a:t>7</a:t>
            </a:fld>
            <a:endParaRPr kumimoji="1" lang="ja-JP" altLang="en-US" dirty="0"/>
          </a:p>
        </p:txBody>
      </p:sp>
    </p:spTree>
    <p:extLst>
      <p:ext uri="{BB962C8B-B14F-4D97-AF65-F5344CB8AC3E}">
        <p14:creationId xmlns:p14="http://schemas.microsoft.com/office/powerpoint/2010/main" val="463623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16930-C566-43DD-A0C1-0C4291914342}"/>
              </a:ext>
            </a:extLst>
          </p:cNvPr>
          <p:cNvGrpSpPr/>
          <p:nvPr/>
        </p:nvGrpSpPr>
        <p:grpSpPr>
          <a:xfrm>
            <a:off x="1404664" y="1057944"/>
            <a:ext cx="7096672" cy="4514773"/>
            <a:chOff x="2306307" y="422855"/>
            <a:chExt cx="7676817" cy="4883851"/>
          </a:xfrm>
        </p:grpSpPr>
        <p:pic>
          <p:nvPicPr>
            <p:cNvPr id="22" name="図 21">
              <a:extLst>
                <a:ext uri="{FF2B5EF4-FFF2-40B4-BE49-F238E27FC236}">
                  <a16:creationId xmlns:a16="http://schemas.microsoft.com/office/drawing/2014/main" id="{8ED9EEFD-57AB-437E-BE9D-BCFF1804A46E}"/>
                </a:ext>
              </a:extLst>
            </p:cNvPr>
            <p:cNvPicPr>
              <a:picLocks noChangeAspect="1"/>
            </p:cNvPicPr>
            <p:nvPr/>
          </p:nvPicPr>
          <p:blipFill>
            <a:blip r:embed="rId2"/>
            <a:stretch>
              <a:fillRect/>
            </a:stretch>
          </p:blipFill>
          <p:spPr>
            <a:xfrm>
              <a:off x="2306307" y="988496"/>
              <a:ext cx="7676817" cy="4318210"/>
            </a:xfrm>
            <a:prstGeom prst="rect">
              <a:avLst/>
            </a:prstGeom>
          </p:spPr>
        </p:pic>
        <p:sp>
          <p:nvSpPr>
            <p:cNvPr id="13" name="正方形/長方形 12">
              <a:extLst>
                <a:ext uri="{FF2B5EF4-FFF2-40B4-BE49-F238E27FC236}">
                  <a16:creationId xmlns:a16="http://schemas.microsoft.com/office/drawing/2014/main" id="{5454C256-0FA1-4B1F-B285-B959F54BB81E}"/>
                </a:ext>
              </a:extLst>
            </p:cNvPr>
            <p:cNvSpPr/>
            <p:nvPr/>
          </p:nvSpPr>
          <p:spPr>
            <a:xfrm>
              <a:off x="2803323" y="1036936"/>
              <a:ext cx="370841" cy="457973"/>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cxnSp>
          <p:nvCxnSpPr>
            <p:cNvPr id="9" name="直線矢印コネクタ 8"/>
            <p:cNvCxnSpPr>
              <a:cxnSpLocks/>
            </p:cNvCxnSpPr>
            <p:nvPr/>
          </p:nvCxnSpPr>
          <p:spPr>
            <a:xfrm flipH="1">
              <a:off x="2988743" y="422855"/>
              <a:ext cx="813940" cy="491684"/>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2" name="直線矢印コネクタ 11"/>
            <p:cNvCxnSpPr>
              <a:cxnSpLocks/>
            </p:cNvCxnSpPr>
            <p:nvPr/>
          </p:nvCxnSpPr>
          <p:spPr>
            <a:xfrm>
              <a:off x="6229741" y="491059"/>
              <a:ext cx="3295159" cy="423480"/>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sp>
        <p:nvSpPr>
          <p:cNvPr id="11" name="正方形/長方形 10">
            <a:extLst>
              <a:ext uri="{FF2B5EF4-FFF2-40B4-BE49-F238E27FC236}">
                <a16:creationId xmlns:a16="http://schemas.microsoft.com/office/drawing/2014/main" id="{8132757D-3E36-4B02-B6F5-56418FA1B2F4}"/>
              </a:ext>
            </a:extLst>
          </p:cNvPr>
          <p:cNvSpPr/>
          <p:nvPr/>
        </p:nvSpPr>
        <p:spPr>
          <a:xfrm>
            <a:off x="8270952" y="1573219"/>
            <a:ext cx="195065" cy="199425"/>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5" name="テキスト ボックス 14">
            <a:extLst>
              <a:ext uri="{FF2B5EF4-FFF2-40B4-BE49-F238E27FC236}">
                <a16:creationId xmlns:a16="http://schemas.microsoft.com/office/drawing/2014/main" id="{50C3A7DF-806C-428E-AB70-DD629676240E}"/>
              </a:ext>
            </a:extLst>
          </p:cNvPr>
          <p:cNvSpPr txBox="1"/>
          <p:nvPr/>
        </p:nvSpPr>
        <p:spPr>
          <a:xfrm>
            <a:off x="1359630" y="5694873"/>
            <a:ext cx="7186740" cy="769441"/>
          </a:xfrm>
          <a:prstGeom prst="rect">
            <a:avLst/>
          </a:prstGeom>
          <a:solidFill>
            <a:srgbClr val="FFFF00"/>
          </a:solidFill>
        </p:spPr>
        <p:txBody>
          <a:bodyPr wrap="square" rtlCol="0">
            <a:spAutoFit/>
          </a:bodyPr>
          <a:lstStyle/>
          <a:p>
            <a:pPr algn="ctr"/>
            <a:r>
              <a:rPr lang="en-US" altLang="ja-JP" sz="2200" b="1" dirty="0">
                <a:latin typeface="Meiryo UI" panose="020B0604030504040204" pitchFamily="50" charset="-128"/>
                <a:ea typeface="Meiryo UI" panose="020B0604030504040204" pitchFamily="50" charset="-128"/>
              </a:rPr>
              <a:t>※</a:t>
            </a:r>
            <a:r>
              <a:rPr lang="ja-JP" altLang="en-US" sz="2200" b="1" dirty="0">
                <a:latin typeface="Meiryo UI" panose="020B0604030504040204" pitchFamily="50" charset="-128"/>
                <a:ea typeface="Meiryo UI" panose="020B0604030504040204" pitchFamily="50" charset="-128"/>
              </a:rPr>
              <a:t>最後まで進めると自動的に録音が停止になります。</a:t>
            </a:r>
            <a:endParaRPr lang="en-US" altLang="ja-JP" sz="2200" b="1" dirty="0">
              <a:latin typeface="Meiryo UI" panose="020B0604030504040204" pitchFamily="50" charset="-128"/>
              <a:ea typeface="Meiryo UI" panose="020B0604030504040204" pitchFamily="50" charset="-128"/>
            </a:endParaRPr>
          </a:p>
          <a:p>
            <a:pPr algn="ctr"/>
            <a:r>
              <a:rPr lang="ja-JP" altLang="en-US" sz="2200" b="1" dirty="0">
                <a:latin typeface="Meiryo UI" panose="020B0604030504040204" pitchFamily="50" charset="-128"/>
                <a:ea typeface="Meiryo UI" panose="020B0604030504040204" pitchFamily="50" charset="-128"/>
              </a:rPr>
              <a:t>　上記画面からもう１枚進めると記録前の画面に戻ります。</a:t>
            </a:r>
          </a:p>
        </p:txBody>
      </p:sp>
      <p:sp>
        <p:nvSpPr>
          <p:cNvPr id="17" name="テキスト ボックス 16">
            <a:extLst>
              <a:ext uri="{FF2B5EF4-FFF2-40B4-BE49-F238E27FC236}">
                <a16:creationId xmlns:a16="http://schemas.microsoft.com/office/drawing/2014/main" id="{15AA510F-D2CE-46A6-A601-E6C967120CB1}"/>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ja-JP" altLang="en-US" sz="1800" b="1" dirty="0">
                <a:latin typeface="Meiryo UI" panose="020B0604030504040204" pitchFamily="50" charset="-128"/>
                <a:ea typeface="Meiryo UI" panose="020B0604030504040204" pitchFamily="50" charset="-128"/>
              </a:rPr>
              <a:t>◆</a:t>
            </a:r>
            <a:r>
              <a:rPr lang="en-US" altLang="ja-JP" sz="1800" b="1" dirty="0">
                <a:latin typeface="Meiryo UI" panose="020B0604030504040204" pitchFamily="50" charset="-128"/>
                <a:ea typeface="Meiryo UI" panose="020B0604030504040204" pitchFamily="50" charset="-128"/>
              </a:rPr>
              <a:t>PowerPoint2019/Microsoft365</a:t>
            </a:r>
            <a:r>
              <a:rPr lang="ja-JP" altLang="en-US" sz="1800" b="1" dirty="0">
                <a:latin typeface="Meiryo UI" panose="020B0604030504040204" pitchFamily="50" charset="-128"/>
                <a:ea typeface="Meiryo UI" panose="020B0604030504040204" pitchFamily="50" charset="-128"/>
              </a:rPr>
              <a:t>の場合</a:t>
            </a:r>
            <a:endParaRPr lang="ja-JP" altLang="en-US" sz="1000" b="1"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8F280C9A-E924-4DA5-ACDF-7F13798B6C08}"/>
              </a:ext>
            </a:extLst>
          </p:cNvPr>
          <p:cNvSpPr txBox="1"/>
          <p:nvPr/>
        </p:nvSpPr>
        <p:spPr>
          <a:xfrm>
            <a:off x="217327" y="762275"/>
            <a:ext cx="9688673"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８．講演が終わりましたら「停止」をクリックし、右上の「</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」をクリックし、画面をとじてください。</a:t>
            </a:r>
          </a:p>
        </p:txBody>
      </p:sp>
      <p:sp>
        <p:nvSpPr>
          <p:cNvPr id="4" name="スライド番号プレースホルダー 3"/>
          <p:cNvSpPr>
            <a:spLocks noGrp="1"/>
          </p:cNvSpPr>
          <p:nvPr>
            <p:ph type="sldNum" sz="quarter" idx="12"/>
          </p:nvPr>
        </p:nvSpPr>
        <p:spPr/>
        <p:txBody>
          <a:bodyPr/>
          <a:lstStyle/>
          <a:p>
            <a:fld id="{33F99F8E-26B4-4300-9DF8-E5C2933CC4B9}" type="slidenum">
              <a:rPr kumimoji="1" lang="ja-JP" altLang="en-US" smtClean="0"/>
              <a:pPr/>
              <a:t>8</a:t>
            </a:fld>
            <a:endParaRPr kumimoji="1" lang="ja-JP" altLang="en-US" dirty="0"/>
          </a:p>
        </p:txBody>
      </p:sp>
    </p:spTree>
    <p:extLst>
      <p:ext uri="{BB962C8B-B14F-4D97-AF65-F5344CB8AC3E}">
        <p14:creationId xmlns:p14="http://schemas.microsoft.com/office/powerpoint/2010/main" val="1853213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132757D-3E36-4B02-B6F5-56418FA1B2F4}"/>
              </a:ext>
            </a:extLst>
          </p:cNvPr>
          <p:cNvSpPr/>
          <p:nvPr/>
        </p:nvSpPr>
        <p:spPr>
          <a:xfrm>
            <a:off x="7882011" y="1927465"/>
            <a:ext cx="195065" cy="199425"/>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nvGrpSpPr>
          <p:cNvPr id="5" name="グループ化 4">
            <a:extLst>
              <a:ext uri="{FF2B5EF4-FFF2-40B4-BE49-F238E27FC236}">
                <a16:creationId xmlns:a16="http://schemas.microsoft.com/office/drawing/2014/main" id="{232FB11D-D9AF-431E-B75A-CAA908B2A5C6}"/>
              </a:ext>
            </a:extLst>
          </p:cNvPr>
          <p:cNvGrpSpPr/>
          <p:nvPr/>
        </p:nvGrpSpPr>
        <p:grpSpPr>
          <a:xfrm>
            <a:off x="421867" y="2427222"/>
            <a:ext cx="9279591" cy="3189757"/>
            <a:chOff x="519221" y="1783667"/>
            <a:chExt cx="11421035" cy="3925854"/>
          </a:xfrm>
        </p:grpSpPr>
        <p:pic>
          <p:nvPicPr>
            <p:cNvPr id="3" name="図 2">
              <a:extLst>
                <a:ext uri="{FF2B5EF4-FFF2-40B4-BE49-F238E27FC236}">
                  <a16:creationId xmlns:a16="http://schemas.microsoft.com/office/drawing/2014/main" id="{A9DC7813-DAEA-430F-A205-DD5C22A698A1}"/>
                </a:ext>
              </a:extLst>
            </p:cNvPr>
            <p:cNvPicPr>
              <a:picLocks noChangeAspect="1"/>
            </p:cNvPicPr>
            <p:nvPr/>
          </p:nvPicPr>
          <p:blipFill rotWithShape="1">
            <a:blip r:embed="rId2"/>
            <a:srcRect t="4314" r="6323" b="54379"/>
            <a:stretch/>
          </p:blipFill>
          <p:spPr>
            <a:xfrm>
              <a:off x="519221" y="1819527"/>
              <a:ext cx="11421035" cy="2832847"/>
            </a:xfrm>
            <a:prstGeom prst="rect">
              <a:avLst/>
            </a:prstGeom>
          </p:spPr>
        </p:pic>
        <p:sp>
          <p:nvSpPr>
            <p:cNvPr id="16" name="正方形/長方形 15">
              <a:extLst>
                <a:ext uri="{FF2B5EF4-FFF2-40B4-BE49-F238E27FC236}">
                  <a16:creationId xmlns:a16="http://schemas.microsoft.com/office/drawing/2014/main" id="{FD31F915-1720-45C9-A94A-69595EA57A77}"/>
                </a:ext>
              </a:extLst>
            </p:cNvPr>
            <p:cNvSpPr/>
            <p:nvPr/>
          </p:nvSpPr>
          <p:spPr>
            <a:xfrm>
              <a:off x="2733269" y="4362276"/>
              <a:ext cx="691250" cy="290098"/>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cxnSp>
          <p:nvCxnSpPr>
            <p:cNvPr id="17" name="直線矢印コネクタ 16">
              <a:extLst>
                <a:ext uri="{FF2B5EF4-FFF2-40B4-BE49-F238E27FC236}">
                  <a16:creationId xmlns:a16="http://schemas.microsoft.com/office/drawing/2014/main" id="{4E5E08DA-71EB-420F-B6E3-A1F7296D0122}"/>
                </a:ext>
              </a:extLst>
            </p:cNvPr>
            <p:cNvCxnSpPr>
              <a:cxnSpLocks/>
            </p:cNvCxnSpPr>
            <p:nvPr/>
          </p:nvCxnSpPr>
          <p:spPr>
            <a:xfrm>
              <a:off x="3215848" y="4778985"/>
              <a:ext cx="417341" cy="557777"/>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8" name="テキスト ボックス 17">
              <a:extLst>
                <a:ext uri="{FF2B5EF4-FFF2-40B4-BE49-F238E27FC236}">
                  <a16:creationId xmlns:a16="http://schemas.microsoft.com/office/drawing/2014/main" id="{4BCC461E-C5A2-4E6F-8140-0E7669F2DAA9}"/>
                </a:ext>
              </a:extLst>
            </p:cNvPr>
            <p:cNvSpPr txBox="1"/>
            <p:nvPr/>
          </p:nvSpPr>
          <p:spPr>
            <a:xfrm>
              <a:off x="2970309" y="5426524"/>
              <a:ext cx="2763132" cy="282997"/>
            </a:xfrm>
            <a:prstGeom prst="rect">
              <a:avLst/>
            </a:prstGeom>
            <a:noFill/>
          </p:spPr>
          <p:txBody>
            <a:bodyPr wrap="square" rtlCol="0">
              <a:spAutoFit/>
            </a:bodyPr>
            <a:lstStyle/>
            <a:p>
              <a:r>
                <a:rPr lang="ja-JP" altLang="en-US" sz="894" b="1" dirty="0">
                  <a:solidFill>
                    <a:srgbClr val="FF0000"/>
                  </a:solidFill>
                  <a:latin typeface="Meiryo UI" panose="020B0604030504040204" pitchFamily="50" charset="-128"/>
                  <a:ea typeface="Meiryo UI" panose="020B0604030504040204" pitchFamily="50" charset="-128"/>
                </a:rPr>
                <a:t>録音時間がわかります。</a:t>
              </a:r>
              <a:endParaRPr lang="ja-JP" altLang="en-US" sz="813" b="1" dirty="0">
                <a:solidFill>
                  <a:srgbClr val="FF0000"/>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F0CD1112-6BE5-4A24-B4FD-8B13792B9EE2}"/>
                </a:ext>
              </a:extLst>
            </p:cNvPr>
            <p:cNvSpPr/>
            <p:nvPr/>
          </p:nvSpPr>
          <p:spPr>
            <a:xfrm>
              <a:off x="5144775" y="1783667"/>
              <a:ext cx="395413" cy="290098"/>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20" name="正方形/長方形 19">
              <a:extLst>
                <a:ext uri="{FF2B5EF4-FFF2-40B4-BE49-F238E27FC236}">
                  <a16:creationId xmlns:a16="http://schemas.microsoft.com/office/drawing/2014/main" id="{BD9B976C-7AFE-4499-80DF-7B858CA33AF9}"/>
                </a:ext>
              </a:extLst>
            </p:cNvPr>
            <p:cNvSpPr/>
            <p:nvPr/>
          </p:nvSpPr>
          <p:spPr>
            <a:xfrm>
              <a:off x="1325810" y="2011009"/>
              <a:ext cx="395413" cy="669437"/>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sp>
        <p:nvSpPr>
          <p:cNvPr id="21" name="テキスト ボックス 20">
            <a:extLst>
              <a:ext uri="{FF2B5EF4-FFF2-40B4-BE49-F238E27FC236}">
                <a16:creationId xmlns:a16="http://schemas.microsoft.com/office/drawing/2014/main" id="{196114F7-5BC8-4840-9275-277C39322384}"/>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ja-JP" altLang="en-US" sz="1800" b="1" dirty="0">
                <a:latin typeface="Meiryo UI" panose="020B0604030504040204" pitchFamily="50" charset="-128"/>
                <a:ea typeface="Meiryo UI" panose="020B0604030504040204" pitchFamily="50" charset="-128"/>
              </a:rPr>
              <a:t>◆</a:t>
            </a:r>
            <a:r>
              <a:rPr lang="en-US" altLang="ja-JP" sz="1800" b="1" dirty="0">
                <a:latin typeface="Meiryo UI" panose="020B0604030504040204" pitchFamily="50" charset="-128"/>
                <a:ea typeface="Meiryo UI" panose="020B0604030504040204" pitchFamily="50" charset="-128"/>
              </a:rPr>
              <a:t>PowerPoint2019/Microsoft365</a:t>
            </a:r>
            <a:r>
              <a:rPr lang="ja-JP" altLang="en-US" sz="1800" b="1" dirty="0">
                <a:latin typeface="Meiryo UI" panose="020B0604030504040204" pitchFamily="50" charset="-128"/>
                <a:ea typeface="Meiryo UI" panose="020B0604030504040204" pitchFamily="50" charset="-128"/>
              </a:rPr>
              <a:t>の場合</a:t>
            </a:r>
            <a:endParaRPr lang="ja-JP" altLang="en-US" sz="1000" b="1"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6769C8CE-8B19-4607-AE2C-5EB6B3BAFDF7}"/>
              </a:ext>
            </a:extLst>
          </p:cNvPr>
          <p:cNvSpPr txBox="1"/>
          <p:nvPr/>
        </p:nvSpPr>
        <p:spPr>
          <a:xfrm>
            <a:off x="217327" y="762275"/>
            <a:ext cx="9688673" cy="1077218"/>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９．記録したデータを確認するには画面上部にある「表示」を選択し「スライド一覧」をクリックすると、</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各スライドの録音時間が確認できます。</a:t>
            </a:r>
          </a:p>
          <a:p>
            <a:r>
              <a:rPr lang="ja-JP" altLang="en-US" sz="1600" b="1" dirty="0">
                <a:latin typeface="Meiryo UI" panose="020B0604030504040204" pitchFamily="50" charset="-128"/>
                <a:ea typeface="Meiryo UI" panose="020B0604030504040204" pitchFamily="50" charset="-128"/>
              </a:rPr>
              <a:t>　　　「名前を付けて保存」より任意の場所に保存後、一旦画面を閉じてください。</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その後、再度保存したデータを開き、きちんとデータが保存されているか内容を確認してください。</a:t>
            </a:r>
            <a:endParaRPr lang="en-US" altLang="ja-JP" sz="16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33F99F8E-26B4-4300-9DF8-E5C2933CC4B9}" type="slidenum">
              <a:rPr kumimoji="1" lang="ja-JP" altLang="en-US" smtClean="0"/>
              <a:pPr/>
              <a:t>9</a:t>
            </a:fld>
            <a:endParaRPr kumimoji="1" lang="ja-JP" altLang="en-US" dirty="0"/>
          </a:p>
        </p:txBody>
      </p:sp>
    </p:spTree>
    <p:extLst>
      <p:ext uri="{BB962C8B-B14F-4D97-AF65-F5344CB8AC3E}">
        <p14:creationId xmlns:p14="http://schemas.microsoft.com/office/powerpoint/2010/main" val="1908928432"/>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895</TotalTime>
  <Words>1014</Words>
  <Application>Microsoft Office PowerPoint</Application>
  <PresentationFormat>A4 210 x 297 mm</PresentationFormat>
  <Paragraphs>104</Paragraphs>
  <Slides>11</Slides>
  <Notes>0</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11</vt:i4>
      </vt:variant>
    </vt:vector>
  </HeadingPairs>
  <TitlesOfParts>
    <vt:vector size="19" baseType="lpstr">
      <vt:lpstr>HGP創英ﾌﾟﾚｾﾞﾝｽEB</vt:lpstr>
      <vt:lpstr>Meiryo UI</vt:lpstr>
      <vt:lpstr>ＭＳ Ｐゴシック</vt:lpstr>
      <vt:lpstr>游ゴシック</vt:lpstr>
      <vt:lpstr>游ゴシック Light</vt:lpstr>
      <vt:lpstr>Arial</vt:lpstr>
      <vt:lpstr>デザインの設定</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出口 聖</dc:creator>
  <cp:lastModifiedBy>Ukiko Ota (太田 羽輝子) / ［Ｍ］学１</cp:lastModifiedBy>
  <cp:revision>213</cp:revision>
  <dcterms:created xsi:type="dcterms:W3CDTF">2020-02-20T04:55:18Z</dcterms:created>
  <dcterms:modified xsi:type="dcterms:W3CDTF">2022-07-10T00:05:33Z</dcterms:modified>
</cp:coreProperties>
</file>