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3"/>
  </p:notesMasterIdLst>
  <p:handoutMasterIdLst>
    <p:handoutMasterId r:id="rId14"/>
  </p:handoutMasterIdLst>
  <p:sldIdLst>
    <p:sldId id="294" r:id="rId2"/>
    <p:sldId id="284" r:id="rId3"/>
    <p:sldId id="285" r:id="rId4"/>
    <p:sldId id="286" r:id="rId5"/>
    <p:sldId id="287" r:id="rId6"/>
    <p:sldId id="288" r:id="rId7"/>
    <p:sldId id="289" r:id="rId8"/>
    <p:sldId id="290" r:id="rId9"/>
    <p:sldId id="291" r:id="rId10"/>
    <p:sldId id="292" r:id="rId11"/>
    <p:sldId id="293" r:id="rId12"/>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77" autoAdjust="0"/>
  </p:normalViewPr>
  <p:slideViewPr>
    <p:cSldViewPr snapToGrid="0">
      <p:cViewPr varScale="1">
        <p:scale>
          <a:sx n="91" d="100"/>
          <a:sy n="91" d="100"/>
        </p:scale>
        <p:origin x="723" y="57"/>
      </p:cViewPr>
      <p:guideLst/>
    </p:cSldViewPr>
  </p:slideViewPr>
  <p:notesTextViewPr>
    <p:cViewPr>
      <p:scale>
        <a:sx n="200" d="100"/>
        <a:sy n="200" d="100"/>
      </p:scale>
      <p:origin x="0" y="0"/>
    </p:cViewPr>
  </p:notesTextViewPr>
  <p:notesViewPr>
    <p:cSldViewPr snapToGrid="0">
      <p:cViewPr varScale="1">
        <p:scale>
          <a:sx n="71" d="100"/>
          <a:sy n="71" d="100"/>
        </p:scale>
        <p:origin x="174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557575D-8851-4F0A-BE51-30D8581029BD}"/>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0A0FFE0-ADCB-4E85-B953-E925C823842D}"/>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EF548DF-AFCF-45B4-9601-5A89378DBADB}" type="datetimeFigureOut">
              <a:rPr kumimoji="1" lang="ja-JP" altLang="en-US" smtClean="0"/>
              <a:t>2022/7/10</a:t>
            </a:fld>
            <a:endParaRPr kumimoji="1" lang="ja-JP" altLang="en-US"/>
          </a:p>
        </p:txBody>
      </p:sp>
      <p:sp>
        <p:nvSpPr>
          <p:cNvPr id="4" name="フッター プレースホルダー 3">
            <a:extLst>
              <a:ext uri="{FF2B5EF4-FFF2-40B4-BE49-F238E27FC236}">
                <a16:creationId xmlns:a16="http://schemas.microsoft.com/office/drawing/2014/main" id="{BA644D12-4D8C-4BA7-AB1A-F134BD79AC4D}"/>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D218D88-9492-4A16-BBCA-D63F6E318C8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F7BC707A-2CFA-4AF3-B921-038D8D4D9FBC}" type="slidenum">
              <a:rPr kumimoji="1" lang="ja-JP" altLang="en-US" smtClean="0"/>
              <a:t>‹#›</a:t>
            </a:fld>
            <a:endParaRPr kumimoji="1" lang="ja-JP" altLang="en-US"/>
          </a:p>
        </p:txBody>
      </p:sp>
    </p:spTree>
    <p:extLst>
      <p:ext uri="{BB962C8B-B14F-4D97-AF65-F5344CB8AC3E}">
        <p14:creationId xmlns:p14="http://schemas.microsoft.com/office/powerpoint/2010/main" val="19727874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E550C7A-01CA-4AEA-AC33-C36B0C796DD0}" type="datetimeFigureOut">
              <a:rPr kumimoji="1" lang="ja-JP" altLang="en-US" smtClean="0"/>
              <a:t>2022/7/10</a:t>
            </a:fld>
            <a:endParaRPr kumimoji="1" lang="ja-JP" altLang="en-US"/>
          </a:p>
        </p:txBody>
      </p:sp>
      <p:sp>
        <p:nvSpPr>
          <p:cNvPr id="4" name="スライド イメージ プレースホルダー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3A347B7-92AE-4F91-A47E-0B8919EC812B}" type="slidenum">
              <a:rPr kumimoji="1" lang="ja-JP" altLang="en-US" smtClean="0"/>
              <a:t>‹#›</a:t>
            </a:fld>
            <a:endParaRPr kumimoji="1" lang="ja-JP" altLang="en-US"/>
          </a:p>
        </p:txBody>
      </p:sp>
    </p:spTree>
    <p:extLst>
      <p:ext uri="{BB962C8B-B14F-4D97-AF65-F5344CB8AC3E}">
        <p14:creationId xmlns:p14="http://schemas.microsoft.com/office/powerpoint/2010/main" val="40827074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0825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BB7041-9EDA-480F-B9C6-11B0190CD064}" type="slidenum">
              <a:rPr kumimoji="1" lang="ja-JP" altLang="en-US" smtClean="0"/>
              <a:t>8</a:t>
            </a:fld>
            <a:endParaRPr kumimoji="1" lang="ja-JP" altLang="en-US"/>
          </a:p>
        </p:txBody>
      </p:sp>
    </p:spTree>
    <p:extLst>
      <p:ext uri="{BB962C8B-B14F-4D97-AF65-F5344CB8AC3E}">
        <p14:creationId xmlns:p14="http://schemas.microsoft.com/office/powerpoint/2010/main" val="243920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278894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361127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5"/>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130848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地">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6562725" y="6571129"/>
            <a:ext cx="3343275" cy="286871"/>
          </a:xfrm>
          <a:prstGeom prst="rect">
            <a:avLst/>
          </a:prstGeom>
        </p:spPr>
        <p:txBody>
          <a:bodyPr vert="horz" lIns="91440" tIns="45720" rIns="91440" bIns="45720" rtlCol="0" anchor="ctr"/>
          <a:lstStyle>
            <a:lvl1pPr algn="r">
              <a:defRPr sz="1200" i="0">
                <a:solidFill>
                  <a:schemeClr val="tx1">
                    <a:tint val="75000"/>
                  </a:schemeClr>
                </a:solidFill>
                <a:latin typeface="HGP創英ﾌﾟﾚｾﾞﾝｽEB" panose="02020800000000000000" pitchFamily="18" charset="-128"/>
                <a:ea typeface="HGP創英ﾌﾟﾚｾﾞﾝｽEB" panose="02020800000000000000" pitchFamily="18" charset="-128"/>
              </a:defRPr>
            </a:lvl1pPr>
          </a:lstStyle>
          <a:p>
            <a:r>
              <a:rPr kumimoji="1" lang="ja-JP" altLang="en-US" dirty="0"/>
              <a:t>第</a:t>
            </a:r>
            <a:r>
              <a:rPr kumimoji="1" lang="en-US" altLang="ja-JP" dirty="0"/>
              <a:t>43</a:t>
            </a:r>
            <a:r>
              <a:rPr kumimoji="1" lang="ja-JP" altLang="en-US" dirty="0"/>
              <a:t>回日本呼吸療法医学会学術集会</a:t>
            </a:r>
            <a:endParaRPr kumimoji="1" lang="zh-CN" altLang="en-US" dirty="0"/>
          </a:p>
        </p:txBody>
      </p:sp>
    </p:spTree>
    <p:extLst>
      <p:ext uri="{BB962C8B-B14F-4D97-AF65-F5344CB8AC3E}">
        <p14:creationId xmlns:p14="http://schemas.microsoft.com/office/powerpoint/2010/main" val="171953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ページ中央">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3C778A38-58C9-411E-9D01-CF76267C1616}"/>
              </a:ext>
            </a:extLst>
          </p:cNvPr>
          <p:cNvSpPr>
            <a:spLocks noGrp="1"/>
          </p:cNvSpPr>
          <p:nvPr>
            <p:ph type="sldNum" sz="quarter" idx="12"/>
          </p:nvPr>
        </p:nvSpPr>
        <p:spPr>
          <a:xfrm>
            <a:off x="3848458" y="6571129"/>
            <a:ext cx="2228850" cy="266892"/>
          </a:xfrm>
          <a:prstGeom prst="rect">
            <a:avLst/>
          </a:prstGeom>
        </p:spPr>
        <p:txBody>
          <a:bodyPr/>
          <a:lstStyle>
            <a:lvl1pPr algn="ctr">
              <a:defRPr sz="1400">
                <a:latin typeface="ＭＳ Ｐゴシック" panose="020B0600070205080204" pitchFamily="50" charset="-128"/>
                <a:ea typeface="ＭＳ Ｐゴシック" panose="020B0600070205080204" pitchFamily="50" charset="-128"/>
              </a:defRPr>
            </a:lvl1pPr>
          </a:lstStyle>
          <a:p>
            <a:fld id="{33F99F8E-26B4-4300-9DF8-E5C2933CC4B9}" type="slidenum">
              <a:rPr kumimoji="1" lang="ja-JP" altLang="en-US" smtClean="0"/>
              <a:pPr/>
              <a:t>‹#›</a:t>
            </a:fld>
            <a:endParaRPr kumimoji="1" lang="ja-JP" altLang="en-US" dirty="0"/>
          </a:p>
        </p:txBody>
      </p:sp>
      <p:sp>
        <p:nvSpPr>
          <p:cNvPr id="3" name="Footer Placeholder 4"/>
          <p:cNvSpPr>
            <a:spLocks noGrp="1"/>
          </p:cNvSpPr>
          <p:nvPr>
            <p:ph type="ftr" sz="quarter" idx="3"/>
          </p:nvPr>
        </p:nvSpPr>
        <p:spPr>
          <a:xfrm>
            <a:off x="6562725" y="6571129"/>
            <a:ext cx="3343275" cy="286871"/>
          </a:xfrm>
          <a:prstGeom prst="rect">
            <a:avLst/>
          </a:prstGeom>
        </p:spPr>
        <p:txBody>
          <a:bodyPr vert="horz" lIns="91440" tIns="45720" rIns="91440" bIns="45720" rtlCol="0" anchor="ctr"/>
          <a:lstStyle>
            <a:lvl1pPr algn="r">
              <a:defRPr sz="1200" i="0">
                <a:solidFill>
                  <a:schemeClr val="tx1">
                    <a:tint val="75000"/>
                  </a:schemeClr>
                </a:solidFill>
                <a:latin typeface="HGP創英ﾌﾟﾚｾﾞﾝｽEB" panose="02020800000000000000" pitchFamily="18" charset="-128"/>
                <a:ea typeface="HGP創英ﾌﾟﾚｾﾞﾝｽEB" panose="02020800000000000000" pitchFamily="18" charset="-128"/>
              </a:defRPr>
            </a:lvl1pPr>
          </a:lstStyle>
          <a:p>
            <a:r>
              <a:rPr kumimoji="1" lang="ja-JP" altLang="en-US" dirty="0"/>
              <a:t>第</a:t>
            </a:r>
            <a:r>
              <a:rPr kumimoji="1" lang="en-US" altLang="ja-JP" dirty="0"/>
              <a:t>43</a:t>
            </a:r>
            <a:r>
              <a:rPr kumimoji="1" lang="ja-JP" altLang="en-US" dirty="0"/>
              <a:t>回日本呼吸療法医学会学術集会</a:t>
            </a:r>
            <a:endParaRPr kumimoji="1" lang="zh-CN" altLang="en-US" dirty="0"/>
          </a:p>
        </p:txBody>
      </p:sp>
    </p:spTree>
    <p:extLst>
      <p:ext uri="{BB962C8B-B14F-4D97-AF65-F5344CB8AC3E}">
        <p14:creationId xmlns:p14="http://schemas.microsoft.com/office/powerpoint/2010/main" val="83656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27202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5" y="1709738"/>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317794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0" y="1825625"/>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19919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365125"/>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392109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104723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133565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100058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81756A9-CEF5-4343-88D9-56212016DB90}" type="datetimeFigureOut">
              <a:rPr kumimoji="1" lang="ja-JP" altLang="en-US" smtClean="0"/>
              <a:t>2022/7/10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0"/>
            <a:ext cx="2228850" cy="365125"/>
          </a:xfrm>
          <a:prstGeom prst="rect">
            <a:avLst/>
          </a:prstGeom>
        </p:spPr>
        <p:txBody>
          <a:bodyPr/>
          <a:lstStyle/>
          <a:p>
            <a:fld id="{C08BAA97-6EBA-4C51-983C-7988257F613F}" type="slidenum">
              <a:rPr kumimoji="1" lang="ja-JP" altLang="en-US" smtClean="0"/>
              <a:t>‹#›</a:t>
            </a:fld>
            <a:endParaRPr kumimoji="1" lang="ja-JP" altLang="en-US"/>
          </a:p>
        </p:txBody>
      </p:sp>
    </p:spTree>
    <p:extLst>
      <p:ext uri="{BB962C8B-B14F-4D97-AF65-F5344CB8AC3E}">
        <p14:creationId xmlns:p14="http://schemas.microsoft.com/office/powerpoint/2010/main" val="262059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756A9-CEF5-4343-88D9-56212016DB90}" type="datetimeFigureOut">
              <a:rPr kumimoji="1" lang="ja-JP" altLang="en-US" smtClean="0"/>
              <a:t>2022/7/10</a:t>
            </a:fld>
            <a:endParaRPr kumimoji="1" lang="ja-JP" altLang="en-US"/>
          </a:p>
        </p:txBody>
      </p:sp>
      <p:sp>
        <p:nvSpPr>
          <p:cNvPr id="5" name="フッター プレースホルダー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Footer Placeholder 4"/>
          <p:cNvSpPr txBox="1">
            <a:spLocks/>
          </p:cNvSpPr>
          <p:nvPr userDrawn="1"/>
        </p:nvSpPr>
        <p:spPr>
          <a:xfrm>
            <a:off x="6562725" y="6571129"/>
            <a:ext cx="3343275" cy="286871"/>
          </a:xfrm>
          <a:prstGeom prst="rect">
            <a:avLst/>
          </a:prstGeom>
        </p:spPr>
        <p:txBody>
          <a:bodyPr vert="horz" lIns="91440" tIns="45720" rIns="91440" bIns="45720" rtlCol="0" anchor="ctr"/>
          <a:lstStyle>
            <a:defPPr>
              <a:defRPr lang="en-US"/>
            </a:defPPr>
            <a:lvl1pPr marL="0" algn="r" defTabSz="457200" rtl="0" eaLnBrk="1" latinLnBrk="0" hangingPunct="1">
              <a:defRPr sz="1200" i="0" kern="1200">
                <a:solidFill>
                  <a:schemeClr val="tx1">
                    <a:tint val="75000"/>
                  </a:schemeClr>
                </a:solidFill>
                <a:latin typeface="HGP創英ﾌﾟﾚｾﾞﾝｽEB" panose="02020800000000000000" pitchFamily="18" charset="-128"/>
                <a:ea typeface="HGP創英ﾌﾟﾚｾﾞﾝｽEB" panose="020208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dirty="0"/>
              <a:t>第</a:t>
            </a:r>
            <a:r>
              <a:rPr kumimoji="1" lang="en-US" altLang="ja-JP" dirty="0"/>
              <a:t>18</a:t>
            </a:r>
            <a:r>
              <a:rPr kumimoji="1" lang="ja-JP" altLang="en-US" dirty="0"/>
              <a:t>回日本神経摂食嚥下・栄養学会学術集会</a:t>
            </a:r>
            <a:endParaRPr kumimoji="1" lang="zh-CN" altLang="en-US" dirty="0"/>
          </a:p>
        </p:txBody>
      </p:sp>
    </p:spTree>
    <p:extLst>
      <p:ext uri="{BB962C8B-B14F-4D97-AF65-F5344CB8AC3E}">
        <p14:creationId xmlns:p14="http://schemas.microsoft.com/office/powerpoint/2010/main" val="36966002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6217FA-B4B9-411B-A9CB-FBF2623A8ADB}"/>
              </a:ext>
            </a:extLst>
          </p:cNvPr>
          <p:cNvSpPr txBox="1"/>
          <p:nvPr/>
        </p:nvSpPr>
        <p:spPr>
          <a:xfrm>
            <a:off x="1627863" y="1755856"/>
            <a:ext cx="6755375" cy="767582"/>
          </a:xfrm>
          <a:prstGeom prst="rect">
            <a:avLst/>
          </a:prstGeom>
          <a:noFill/>
        </p:spPr>
        <p:txBody>
          <a:bodyPr wrap="none" rtlCol="0">
            <a:spAutoFit/>
          </a:bodyPr>
          <a:lstStyle/>
          <a:p>
            <a:pPr algn="ctr"/>
            <a:r>
              <a:rPr lang="ja-JP" altLang="en-US" sz="4388" b="1" dirty="0">
                <a:latin typeface="Meiryo UI" panose="020B0604030504040204" pitchFamily="50" charset="-128"/>
                <a:ea typeface="Meiryo UI" panose="020B0604030504040204" pitchFamily="50" charset="-128"/>
              </a:rPr>
              <a:t>音声入り講演動画作成手順</a:t>
            </a:r>
            <a:endParaRPr lang="en-US" altLang="ja-JP" sz="4388"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4B05728-54E4-48D1-830D-1C4B1BA9E410}"/>
              </a:ext>
            </a:extLst>
          </p:cNvPr>
          <p:cNvSpPr txBox="1"/>
          <p:nvPr/>
        </p:nvSpPr>
        <p:spPr>
          <a:xfrm>
            <a:off x="247587" y="577447"/>
            <a:ext cx="9658413" cy="646331"/>
          </a:xfrm>
          <a:prstGeom prst="rect">
            <a:avLst/>
          </a:prstGeom>
          <a:noFill/>
        </p:spPr>
        <p:txBody>
          <a:bodyPr wrap="none" rtlCol="0">
            <a:spAutoFit/>
          </a:bodyPr>
          <a:lstStyle/>
          <a:p>
            <a:r>
              <a:rPr kumimoji="1" lang="ja-JP" altLang="en-US" sz="3600" b="1" dirty="0">
                <a:latin typeface="Meiryo UI" panose="020B0604030504040204" pitchFamily="50" charset="-128"/>
                <a:ea typeface="Meiryo UI" panose="020B0604030504040204" pitchFamily="50" charset="-128"/>
              </a:rPr>
              <a:t>第</a:t>
            </a:r>
            <a:r>
              <a:rPr kumimoji="1" lang="en-US" altLang="ja-JP" sz="3600" b="1" dirty="0">
                <a:latin typeface="Meiryo UI" panose="020B0604030504040204" pitchFamily="50" charset="-128"/>
                <a:ea typeface="Meiryo UI" panose="020B0604030504040204" pitchFamily="50" charset="-128"/>
              </a:rPr>
              <a:t>18</a:t>
            </a:r>
            <a:r>
              <a:rPr kumimoji="1" lang="ja-JP" altLang="en-US" sz="3600" b="1" dirty="0">
                <a:latin typeface="Meiryo UI" panose="020B0604030504040204" pitchFamily="50" charset="-128"/>
                <a:ea typeface="Meiryo UI" panose="020B0604030504040204" pitchFamily="50" charset="-128"/>
              </a:rPr>
              <a:t>回日本神経摂食嚥下・栄養学会学術集会</a:t>
            </a:r>
            <a:endParaRPr kumimoji="1" lang="zh-CN" altLang="en-US" sz="3600" b="1" dirty="0">
              <a:latin typeface="Meiryo UI" panose="020B0604030504040204" pitchFamily="50" charset="-128"/>
              <a:ea typeface="Meiryo UI" panose="020B0604030504040204" pitchFamily="50" charset="-128"/>
            </a:endParaRPr>
          </a:p>
        </p:txBody>
      </p:sp>
      <p:graphicFrame>
        <p:nvGraphicFramePr>
          <p:cNvPr id="2" name="オブジェクト 1">
            <a:extLst>
              <a:ext uri="{FF2B5EF4-FFF2-40B4-BE49-F238E27FC236}">
                <a16:creationId xmlns:a16="http://schemas.microsoft.com/office/drawing/2014/main" id="{09A63669-5801-40A8-8943-961C01A09D57}"/>
              </a:ext>
            </a:extLst>
          </p:cNvPr>
          <p:cNvGraphicFramePr>
            <a:graphicFrameLocks noChangeAspect="1"/>
          </p:cNvGraphicFramePr>
          <p:nvPr>
            <p:extLst>
              <p:ext uri="{D42A27DB-BD31-4B8C-83A1-F6EECF244321}">
                <p14:modId xmlns:p14="http://schemas.microsoft.com/office/powerpoint/2010/main" val="1844710531"/>
              </p:ext>
            </p:extLst>
          </p:nvPr>
        </p:nvGraphicFramePr>
        <p:xfrm>
          <a:off x="3495675" y="2659720"/>
          <a:ext cx="2914650" cy="4090987"/>
        </p:xfrm>
        <a:graphic>
          <a:graphicData uri="http://schemas.openxmlformats.org/presentationml/2006/ole">
            <mc:AlternateContent xmlns:mc="http://schemas.openxmlformats.org/markup-compatibility/2006">
              <mc:Choice xmlns:v="urn:schemas-microsoft-com:vml" Requires="v">
                <p:oleObj spid="_x0000_s1028" name="Acrobat Document" r:id="rId3" imgW="2914380" imgH="4090452" progId="AcroExch.Document.DC">
                  <p:embed/>
                </p:oleObj>
              </mc:Choice>
              <mc:Fallback>
                <p:oleObj name="Acrobat Document" r:id="rId3" imgW="2914380" imgH="4090452" progId="AcroExch.Document.DC">
                  <p:embed/>
                  <p:pic>
                    <p:nvPicPr>
                      <p:cNvPr id="0" name=""/>
                      <p:cNvPicPr/>
                      <p:nvPr/>
                    </p:nvPicPr>
                    <p:blipFill>
                      <a:blip r:embed="rId4"/>
                      <a:stretch>
                        <a:fillRect/>
                      </a:stretch>
                    </p:blipFill>
                    <p:spPr>
                      <a:xfrm>
                        <a:off x="3495675" y="2659720"/>
                        <a:ext cx="2914650" cy="4090987"/>
                      </a:xfrm>
                      <a:prstGeom prst="rect">
                        <a:avLst/>
                      </a:prstGeom>
                    </p:spPr>
                  </p:pic>
                </p:oleObj>
              </mc:Fallback>
            </mc:AlternateContent>
          </a:graphicData>
        </a:graphic>
      </p:graphicFrame>
    </p:spTree>
    <p:extLst>
      <p:ext uri="{BB962C8B-B14F-4D97-AF65-F5344CB8AC3E}">
        <p14:creationId xmlns:p14="http://schemas.microsoft.com/office/powerpoint/2010/main" val="252708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18705E98-10E8-4700-A651-CF3BAC8319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516543"/>
            <a:ext cx="7403578" cy="4627236"/>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33944" y="1544256"/>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71F6FEC-F43F-46A1-B6E8-829D4058E786}"/>
              </a:ext>
            </a:extLst>
          </p:cNvPr>
          <p:cNvSpPr/>
          <p:nvPr/>
        </p:nvSpPr>
        <p:spPr>
          <a:xfrm>
            <a:off x="3903345" y="1891030"/>
            <a:ext cx="2099310" cy="112180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a:extLst>
              <a:ext uri="{FF2B5EF4-FFF2-40B4-BE49-F238E27FC236}">
                <a16:creationId xmlns:a16="http://schemas.microsoft.com/office/drawing/2014/main" id="{8175BAB5-5F3F-4BAB-A198-40EE6F8FC8AF}"/>
              </a:ext>
            </a:extLst>
          </p:cNvPr>
          <p:cNvSpPr txBox="1"/>
          <p:nvPr/>
        </p:nvSpPr>
        <p:spPr>
          <a:xfrm>
            <a:off x="599613" y="747632"/>
            <a:ext cx="8943390"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９．</a:t>
            </a:r>
            <a:r>
              <a:rPr lang="ja-JP" altLang="en-US" sz="1600" b="1" dirty="0">
                <a:solidFill>
                  <a:srgbClr val="000000"/>
                </a:solidFill>
                <a:latin typeface="Meiryo UI" panose="020B0604030504040204" pitchFamily="50" charset="-128"/>
                <a:ea typeface="Meiryo UI" panose="020B0604030504040204" pitchFamily="50" charset="-128"/>
              </a:rPr>
              <a:t>ファイルを任意の場所に保存してください。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ファイル名は「演者番号＿名前＿</a:t>
            </a:r>
            <a:r>
              <a:rPr lang="ja-JP" altLang="en-US" sz="1600" b="1" dirty="0">
                <a:latin typeface="Meiryo UI" panose="020B0604030504040204" pitchFamily="50" charset="-128"/>
                <a:ea typeface="Meiryo UI" panose="020B0604030504040204" pitchFamily="50" charset="-128"/>
              </a:rPr>
              <a:t>発表日</a:t>
            </a:r>
            <a:r>
              <a:rPr lang="ja-JP" altLang="en-US" sz="1600" b="1" dirty="0">
                <a:solidFill>
                  <a:srgbClr val="000000"/>
                </a:solidFill>
                <a:latin typeface="Meiryo UI" panose="020B0604030504040204" pitchFamily="50" charset="-128"/>
                <a:ea typeface="Meiryo UI" panose="020B0604030504040204" pitchFamily="50" charset="-128"/>
              </a:rPr>
              <a:t>」（例：Ｏ</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a:t>
            </a:r>
            <a:r>
              <a:rPr lang="en-US" altLang="ja-JP" sz="1600" b="1" dirty="0">
                <a:solidFill>
                  <a:srgbClr val="000000"/>
                </a:solidFill>
                <a:latin typeface="Meiryo UI" panose="020B0604030504040204" pitchFamily="50" charset="-128"/>
                <a:ea typeface="Meiryo UI" panose="020B0604030504040204" pitchFamily="50" charset="-128"/>
              </a:rPr>
              <a:t>_</a:t>
            </a:r>
            <a:r>
              <a:rPr lang="ja-JP" altLang="en-US" sz="1600" b="1" dirty="0">
                <a:solidFill>
                  <a:srgbClr val="000000"/>
                </a:solidFill>
                <a:latin typeface="Meiryo UI" panose="020B0604030504040204" pitchFamily="50" charset="-128"/>
                <a:ea typeface="Meiryo UI" panose="020B0604030504040204" pitchFamily="50" charset="-128"/>
              </a:rPr>
              <a:t>神経太郎</a:t>
            </a:r>
            <a:r>
              <a:rPr lang="en-US" altLang="ja-JP" sz="1600" b="1" dirty="0">
                <a:solidFill>
                  <a:srgbClr val="000000"/>
                </a:solidFill>
                <a:latin typeface="Meiryo UI" panose="020B0604030504040204" pitchFamily="50" charset="-128"/>
                <a:ea typeface="Meiryo UI" panose="020B0604030504040204" pitchFamily="50" charset="-128"/>
              </a:rPr>
              <a:t>_0903</a:t>
            </a:r>
            <a:r>
              <a:rPr lang="ja-JP" altLang="en-US" sz="1600" b="1" dirty="0">
                <a:solidFill>
                  <a:srgbClr val="000000"/>
                </a:solidFill>
                <a:latin typeface="Meiryo UI" panose="020B0604030504040204" pitchFamily="50" charset="-128"/>
                <a:ea typeface="Meiryo UI" panose="020B0604030504040204" pitchFamily="50" charset="-128"/>
              </a:rPr>
              <a:t>）としてください。</a:t>
            </a:r>
            <a:endParaRPr lang="ja-JP" altLang="en-US" sz="16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C6A2AD1-B785-4321-9461-B74C8BACCFD3}"/>
              </a:ext>
            </a:extLst>
          </p:cNvPr>
          <p:cNvSpPr txBox="1"/>
          <p:nvPr/>
        </p:nvSpPr>
        <p:spPr>
          <a:xfrm>
            <a:off x="4379352" y="2085331"/>
            <a:ext cx="1488049" cy="184666"/>
          </a:xfrm>
          <a:prstGeom prst="rect">
            <a:avLst/>
          </a:prstGeom>
          <a:solidFill>
            <a:schemeClr val="bg1"/>
          </a:solidFill>
          <a:ln w="12700">
            <a:solidFill>
              <a:schemeClr val="bg2"/>
            </a:solidFill>
          </a:ln>
        </p:spPr>
        <p:txBody>
          <a:bodyPr wrap="square" rtlCol="0">
            <a:spAutoFit/>
          </a:bodyPr>
          <a:lstStyle/>
          <a:p>
            <a:r>
              <a:rPr lang="ja-JP" altLang="en-US" sz="600" b="1" dirty="0">
                <a:solidFill>
                  <a:srgbClr val="000000"/>
                </a:solidFill>
                <a:latin typeface="Meiryo UI" panose="020B0604030504040204" pitchFamily="50" charset="-128"/>
                <a:ea typeface="Meiryo UI" panose="020B0604030504040204" pitchFamily="50" charset="-128"/>
              </a:rPr>
              <a:t>Ｏ</a:t>
            </a:r>
            <a:r>
              <a:rPr lang="en-US" altLang="ja-JP" sz="600" b="1" dirty="0">
                <a:solidFill>
                  <a:srgbClr val="000000"/>
                </a:solidFill>
                <a:latin typeface="Meiryo UI" panose="020B0604030504040204" pitchFamily="50" charset="-128"/>
                <a:ea typeface="Meiryo UI" panose="020B0604030504040204" pitchFamily="50" charset="-128"/>
              </a:rPr>
              <a:t>-</a:t>
            </a:r>
            <a:r>
              <a:rPr lang="ja-JP" altLang="en-US" sz="600" b="1" dirty="0">
                <a:solidFill>
                  <a:srgbClr val="000000"/>
                </a:solidFill>
                <a:latin typeface="Meiryo UI" panose="020B0604030504040204" pitchFamily="50" charset="-128"/>
                <a:ea typeface="Meiryo UI" panose="020B0604030504040204" pitchFamily="50" charset="-128"/>
              </a:rPr>
              <a:t>●●●</a:t>
            </a:r>
            <a:r>
              <a:rPr lang="en-US" altLang="ja-JP" sz="600" b="1" dirty="0">
                <a:solidFill>
                  <a:srgbClr val="000000"/>
                </a:solidFill>
                <a:latin typeface="Meiryo UI" panose="020B0604030504040204" pitchFamily="50" charset="-128"/>
                <a:ea typeface="Meiryo UI" panose="020B0604030504040204" pitchFamily="50" charset="-128"/>
              </a:rPr>
              <a:t>_</a:t>
            </a:r>
            <a:r>
              <a:rPr lang="ja-JP" altLang="en-US" sz="600" b="1" dirty="0">
                <a:solidFill>
                  <a:srgbClr val="000000"/>
                </a:solidFill>
                <a:latin typeface="Meiryo UI" panose="020B0604030504040204" pitchFamily="50" charset="-128"/>
                <a:ea typeface="Meiryo UI" panose="020B0604030504040204" pitchFamily="50" charset="-128"/>
              </a:rPr>
              <a:t>周産期太郎</a:t>
            </a:r>
            <a:r>
              <a:rPr lang="en-US" altLang="ja-JP" sz="600" b="1" dirty="0">
                <a:solidFill>
                  <a:srgbClr val="000000"/>
                </a:solidFill>
                <a:latin typeface="Meiryo UI" panose="020B0604030504040204" pitchFamily="50" charset="-128"/>
                <a:ea typeface="Meiryo UI" panose="020B0604030504040204" pitchFamily="50" charset="-128"/>
              </a:rPr>
              <a:t>_0710</a:t>
            </a:r>
            <a:endParaRPr kumimoji="1" lang="ja-JP" altLang="en-US" sz="400" dirty="0"/>
          </a:p>
        </p:txBody>
      </p:sp>
      <p:sp>
        <p:nvSpPr>
          <p:cNvPr id="11" name="テキスト ボックス 10">
            <a:extLst>
              <a:ext uri="{FF2B5EF4-FFF2-40B4-BE49-F238E27FC236}">
                <a16:creationId xmlns:a16="http://schemas.microsoft.com/office/drawing/2014/main" id="{C89311E1-9BC7-456A-B9F3-282D62BF3389}"/>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14" name="正方形/長方形 13">
            <a:extLst>
              <a:ext uri="{FF2B5EF4-FFF2-40B4-BE49-F238E27FC236}">
                <a16:creationId xmlns:a16="http://schemas.microsoft.com/office/drawing/2014/main" id="{433C48CD-8E04-40F8-8299-13E4437243E5}"/>
              </a:ext>
            </a:extLst>
          </p:cNvPr>
          <p:cNvSpPr/>
          <p:nvPr/>
        </p:nvSpPr>
        <p:spPr>
          <a:xfrm>
            <a:off x="4564380" y="2506980"/>
            <a:ext cx="991223" cy="83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10</a:t>
            </a:fld>
            <a:endParaRPr kumimoji="1" lang="ja-JP" altLang="en-US" dirty="0"/>
          </a:p>
        </p:txBody>
      </p:sp>
    </p:spTree>
    <p:extLst>
      <p:ext uri="{BB962C8B-B14F-4D97-AF65-F5344CB8AC3E}">
        <p14:creationId xmlns:p14="http://schemas.microsoft.com/office/powerpoint/2010/main" val="86143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71F6FEC-F43F-46A1-B6E8-829D4058E786}"/>
              </a:ext>
            </a:extLst>
          </p:cNvPr>
          <p:cNvSpPr/>
          <p:nvPr/>
        </p:nvSpPr>
        <p:spPr>
          <a:xfrm>
            <a:off x="3905250" y="1910080"/>
            <a:ext cx="2099310" cy="101854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テキスト ボックス 14">
            <a:extLst>
              <a:ext uri="{FF2B5EF4-FFF2-40B4-BE49-F238E27FC236}">
                <a16:creationId xmlns:a16="http://schemas.microsoft.com/office/drawing/2014/main" id="{7FEA784F-F477-4E92-A3D1-C96020E0A0FA}"/>
              </a:ext>
            </a:extLst>
          </p:cNvPr>
          <p:cNvSpPr txBox="1"/>
          <p:nvPr/>
        </p:nvSpPr>
        <p:spPr>
          <a:xfrm>
            <a:off x="472040" y="781175"/>
            <a:ext cx="8536991" cy="338554"/>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10</a:t>
            </a:r>
            <a:r>
              <a:rPr lang="ja-JP" altLang="en-US" sz="1600" b="1" dirty="0">
                <a:latin typeface="Meiryo UI" panose="020B0604030504040204" pitchFamily="50" charset="-128"/>
                <a:ea typeface="Meiryo UI" panose="020B0604030504040204" pitchFamily="50" charset="-128"/>
              </a:rPr>
              <a:t>．「書き出す」をクリックすると「ムービーを作成中」と表示されますので、終了するまでお待ちください。</a:t>
            </a:r>
            <a:endParaRPr lang="ja-JP" altLang="en-US" sz="1600" b="1" dirty="0"/>
          </a:p>
        </p:txBody>
      </p:sp>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D8E9363F-2865-49E2-8FF0-EDA110BCC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505137"/>
            <a:ext cx="7426626" cy="3360425"/>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56816" y="1532248"/>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ED93CE2-D30D-414F-AD0D-88DE870885E7}"/>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12" name="テキスト ボックス 11">
            <a:extLst>
              <a:ext uri="{FF2B5EF4-FFF2-40B4-BE49-F238E27FC236}">
                <a16:creationId xmlns:a16="http://schemas.microsoft.com/office/drawing/2014/main" id="{82F82699-E30F-4D77-A044-E5C074F50C35}"/>
              </a:ext>
            </a:extLst>
          </p:cNvPr>
          <p:cNvSpPr txBox="1"/>
          <p:nvPr/>
        </p:nvSpPr>
        <p:spPr>
          <a:xfrm>
            <a:off x="218996" y="5032246"/>
            <a:ext cx="9487774" cy="1538883"/>
          </a:xfrm>
          <a:prstGeom prst="rect">
            <a:avLst/>
          </a:prstGeom>
          <a:solidFill>
            <a:srgbClr val="FFFF00"/>
          </a:solidFill>
        </p:spPr>
        <p:txBody>
          <a:bodyPr wrap="square" lIns="0" tIns="0" rIns="0" bIns="0" rtlCol="0">
            <a:spAutoFit/>
          </a:bodyPr>
          <a:lstStyle/>
          <a:p>
            <a:r>
              <a:rPr lang="ja-JP" altLang="en-US" sz="2000" b="1" dirty="0">
                <a:solidFill>
                  <a:srgbClr val="FF0000"/>
                </a:solidFill>
                <a:latin typeface="Meiryo UI" panose="020B0604030504040204" pitchFamily="50" charset="-128"/>
                <a:ea typeface="Meiryo UI" panose="020B0604030504040204" pitchFamily="50" charset="-128"/>
              </a:rPr>
              <a:t>・完成した録音データは音声やスライドのタイミングに問題がないか必ずご確認ください。</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a:t>
            </a:r>
            <a:r>
              <a:rPr lang="en-US" altLang="ja-JP" sz="2000" b="1" dirty="0">
                <a:solidFill>
                  <a:srgbClr val="FF0000"/>
                </a:solidFill>
                <a:latin typeface="Meiryo UI" panose="020B0604030504040204" pitchFamily="50" charset="-128"/>
                <a:ea typeface="Meiryo UI" panose="020B0604030504040204" pitchFamily="50" charset="-128"/>
              </a:rPr>
              <a:t>mp4</a:t>
            </a:r>
            <a:r>
              <a:rPr lang="ja-JP" altLang="en-US" sz="2000" b="1" dirty="0">
                <a:solidFill>
                  <a:srgbClr val="FF0000"/>
                </a:solidFill>
                <a:latin typeface="Meiryo UI" panose="020B0604030504040204" pitchFamily="50" charset="-128"/>
                <a:ea typeface="Meiryo UI" panose="020B0604030504040204" pitchFamily="50" charset="-128"/>
              </a:rPr>
              <a:t>への変換にはある程度お時間がかかります。</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・本番前にテストを実施し、確認していただくことを推奨いたします。</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・患者個人が特定される可能性のある内容を含む動画は、放映できません。発表者の責任</a:t>
            </a:r>
            <a:endParaRPr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で特定されないように十分留意の上作成ください。</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11</a:t>
            </a:fld>
            <a:endParaRPr kumimoji="1" lang="ja-JP" altLang="en-US" dirty="0"/>
          </a:p>
        </p:txBody>
      </p:sp>
    </p:spTree>
    <p:extLst>
      <p:ext uri="{BB962C8B-B14F-4D97-AF65-F5344CB8AC3E}">
        <p14:creationId xmlns:p14="http://schemas.microsoft.com/office/powerpoint/2010/main" val="17354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6217FA-B4B9-411B-A9CB-FBF2623A8ADB}"/>
              </a:ext>
            </a:extLst>
          </p:cNvPr>
          <p:cNvSpPr txBox="1"/>
          <p:nvPr/>
        </p:nvSpPr>
        <p:spPr>
          <a:xfrm>
            <a:off x="3000125" y="2413853"/>
            <a:ext cx="3905749" cy="1754326"/>
          </a:xfrm>
          <a:prstGeom prst="rect">
            <a:avLst/>
          </a:prstGeom>
          <a:noFill/>
        </p:spPr>
        <p:txBody>
          <a:bodyPr wrap="none" rtlCol="0">
            <a:spAutoFit/>
          </a:bodyPr>
          <a:lstStyle/>
          <a:p>
            <a:r>
              <a:rPr lang="en-US" altLang="ja-JP" sz="5400" b="1" dirty="0">
                <a:latin typeface="Meiryo UI" panose="020B0604030504040204" pitchFamily="50" charset="-128"/>
                <a:ea typeface="Meiryo UI" panose="020B0604030504040204" pitchFamily="50" charset="-128"/>
              </a:rPr>
              <a:t>Macintosh</a:t>
            </a:r>
          </a:p>
          <a:p>
            <a:r>
              <a:rPr lang="ja-JP" altLang="en-US" sz="5400" b="1" dirty="0">
                <a:latin typeface="Meiryo UI" panose="020B0604030504040204" pitchFamily="50" charset="-128"/>
                <a:ea typeface="Meiryo UI" panose="020B0604030504040204" pitchFamily="50" charset="-128"/>
              </a:rPr>
              <a:t>・</a:t>
            </a:r>
            <a:r>
              <a:rPr lang="en-US" altLang="ja-JP" sz="5400" b="1" dirty="0">
                <a:latin typeface="Meiryo UI" panose="020B0604030504040204" pitchFamily="50" charset="-128"/>
                <a:ea typeface="Meiryo UI" panose="020B0604030504040204" pitchFamily="50" charset="-128"/>
              </a:rPr>
              <a:t>Keynote</a:t>
            </a:r>
            <a:endParaRPr lang="ja-JP" altLang="en-US" sz="54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33F99F8E-26B4-4300-9DF8-E5C2933CC4B9}" type="slidenum">
              <a:rPr kumimoji="1" lang="ja-JP" altLang="en-US" smtClean="0"/>
              <a:pPr/>
              <a:t>2</a:t>
            </a:fld>
            <a:endParaRPr kumimoji="1" lang="ja-JP" altLang="en-US" dirty="0"/>
          </a:p>
        </p:txBody>
      </p:sp>
    </p:spTree>
    <p:extLst>
      <p:ext uri="{BB962C8B-B14F-4D97-AF65-F5344CB8AC3E}">
        <p14:creationId xmlns:p14="http://schemas.microsoft.com/office/powerpoint/2010/main" val="3463824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F113FA5C-00DE-48AE-AABE-F53C4F550E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70" y="1695315"/>
            <a:ext cx="7403578" cy="4627236"/>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25465" y="1719819"/>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7824CA3-24B3-4323-8526-3532CBE2240E}"/>
              </a:ext>
            </a:extLst>
          </p:cNvPr>
          <p:cNvSpPr txBox="1"/>
          <p:nvPr/>
        </p:nvSpPr>
        <p:spPr>
          <a:xfrm>
            <a:off x="546885" y="768946"/>
            <a:ext cx="8943390" cy="769441"/>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１．講演に使用する</a:t>
            </a:r>
            <a:r>
              <a:rPr lang="en-US" altLang="ja-JP" sz="1600" b="1" dirty="0">
                <a:latin typeface="Meiryo UI" panose="020B0604030504040204" pitchFamily="50" charset="-128"/>
                <a:ea typeface="Meiryo UI" panose="020B0604030504040204" pitchFamily="50" charset="-128"/>
              </a:rPr>
              <a:t>Keynote</a:t>
            </a:r>
            <a:r>
              <a:rPr lang="ja-JP" altLang="en-US" sz="1600" b="1" dirty="0">
                <a:latin typeface="Meiryo UI" panose="020B0604030504040204" pitchFamily="50" charset="-128"/>
                <a:ea typeface="Meiryo UI" panose="020B0604030504040204" pitchFamily="50" charset="-128"/>
              </a:rPr>
              <a:t>を開きます。</a:t>
            </a:r>
            <a:r>
              <a:rPr lang="ja-JP" altLang="en-US" sz="148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※Keynote</a:t>
            </a:r>
            <a:r>
              <a:rPr lang="ja-JP" altLang="en-US" sz="1200" b="1" dirty="0">
                <a:latin typeface="Meiryo UI" panose="020B0604030504040204" pitchFamily="50" charset="-128"/>
                <a:ea typeface="Meiryo UI" panose="020B0604030504040204" pitchFamily="50" charset="-128"/>
              </a:rPr>
              <a:t>のバージョンによって若干画面構成が異なる場合がございます）</a:t>
            </a:r>
            <a:endParaRPr lang="en-US" altLang="ja-JP" sz="1200" b="1" dirty="0">
              <a:latin typeface="Meiryo UI" panose="020B0604030504040204" pitchFamily="50" charset="-128"/>
              <a:ea typeface="Meiryo UI" panose="020B0604030504040204" pitchFamily="50" charset="-128"/>
            </a:endParaRPr>
          </a:p>
          <a:p>
            <a:endParaRPr lang="en-US" altLang="ja-JP" sz="1200" b="1" dirty="0">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２．画面右上部、「書籍」</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「オーディオ」を選択し、「スライドショーの記録」をクリックします。</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71F6FEC-F43F-46A1-B6E8-829D4058E786}"/>
              </a:ext>
            </a:extLst>
          </p:cNvPr>
          <p:cNvSpPr/>
          <p:nvPr/>
        </p:nvSpPr>
        <p:spPr>
          <a:xfrm>
            <a:off x="7042150" y="1924050"/>
            <a:ext cx="1714500" cy="106045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テキスト ボックス 7">
            <a:extLst>
              <a:ext uri="{FF2B5EF4-FFF2-40B4-BE49-F238E27FC236}">
                <a16:creationId xmlns:a16="http://schemas.microsoft.com/office/drawing/2014/main" id="{8D72224E-1684-48E5-80FF-88594BE7767D}"/>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3</a:t>
            </a:fld>
            <a:endParaRPr kumimoji="1" lang="ja-JP" altLang="en-US" dirty="0"/>
          </a:p>
        </p:txBody>
      </p:sp>
      <p:sp>
        <p:nvSpPr>
          <p:cNvPr id="2" name="Rectangle 2"/>
          <p:cNvSpPr>
            <a:spLocks noChangeArrowheads="1"/>
          </p:cNvSpPr>
          <p:nvPr/>
        </p:nvSpPr>
        <p:spPr bwMode="auto">
          <a:xfrm>
            <a:off x="0" y="-353943"/>
            <a:ext cx="65"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152400"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4178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85EE8161-0E85-4F30-A158-EEF34A45C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704840"/>
            <a:ext cx="7403578" cy="4627236"/>
          </a:xfrm>
          <a:prstGeom prst="rect">
            <a:avLst/>
          </a:prstGeom>
        </p:spPr>
      </p:pic>
      <p:sp>
        <p:nvSpPr>
          <p:cNvPr id="11" name="テキスト ボックス 10">
            <a:extLst>
              <a:ext uri="{FF2B5EF4-FFF2-40B4-BE49-F238E27FC236}">
                <a16:creationId xmlns:a16="http://schemas.microsoft.com/office/drawing/2014/main" id="{E7824CA3-24B3-4323-8526-3532CBE2240E}"/>
              </a:ext>
            </a:extLst>
          </p:cNvPr>
          <p:cNvSpPr txBox="1"/>
          <p:nvPr/>
        </p:nvSpPr>
        <p:spPr>
          <a:xfrm>
            <a:off x="581610" y="757373"/>
            <a:ext cx="8943390" cy="830997"/>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３．「</a:t>
            </a:r>
            <a:r>
              <a:rPr lang="ja-JP" altLang="en-US" sz="1600" b="1" dirty="0">
                <a:solidFill>
                  <a:srgbClr val="000000"/>
                </a:solidFill>
                <a:latin typeface="Meiryo UI" panose="020B0604030504040204" pitchFamily="50" charset="-128"/>
                <a:ea typeface="Meiryo UI" panose="020B0604030504040204" pitchFamily="50" charset="-128"/>
              </a:rPr>
              <a:t>スライドショーの記録」をクリックすると、録音スタンバイ画面が表示されます。</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スライドの</a:t>
            </a:r>
            <a:r>
              <a:rPr lang="en-US" altLang="ja-JP" sz="1600" b="1" dirty="0">
                <a:solidFill>
                  <a:srgbClr val="000000"/>
                </a:solidFill>
                <a:latin typeface="Meiryo UI" panose="020B0604030504040204" pitchFamily="50" charset="-128"/>
                <a:ea typeface="Meiryo UI" panose="020B0604030504040204" pitchFamily="50" charset="-128"/>
              </a:rPr>
              <a:t>1</a:t>
            </a:r>
            <a:r>
              <a:rPr lang="ja-JP" altLang="en-US" sz="1600" b="1" dirty="0">
                <a:solidFill>
                  <a:srgbClr val="000000"/>
                </a:solidFill>
                <a:latin typeface="Meiryo UI" panose="020B0604030504040204" pitchFamily="50" charset="-128"/>
                <a:ea typeface="Meiryo UI" panose="020B0604030504040204" pitchFamily="50" charset="-128"/>
              </a:rPr>
              <a:t>枚目を選択し、「記録ボタン」をクリックし、スライドを進めながら講演の録音を開始します。</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スライドの切り替え時は音声が小さくなりますので、スライド表示後、一息おいてから話始めてください。</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1DC650F-D334-4C97-A6AC-0C33274A9F03}"/>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4</a:t>
            </a:fld>
            <a:endParaRPr kumimoji="1" lang="ja-JP" altLang="en-US" dirty="0"/>
          </a:p>
        </p:txBody>
      </p:sp>
      <p:sp>
        <p:nvSpPr>
          <p:cNvPr id="2" name="Rectangle 2"/>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152400"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596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85EE8161-0E85-4F30-A158-EEF34A45C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70" y="1650737"/>
            <a:ext cx="7403578" cy="4627236"/>
          </a:xfrm>
          <a:prstGeom prst="rect">
            <a:avLst/>
          </a:prstGeom>
        </p:spPr>
      </p:pic>
      <p:sp>
        <p:nvSpPr>
          <p:cNvPr id="11" name="テキスト ボックス 10">
            <a:extLst>
              <a:ext uri="{FF2B5EF4-FFF2-40B4-BE49-F238E27FC236}">
                <a16:creationId xmlns:a16="http://schemas.microsoft.com/office/drawing/2014/main" id="{E7824CA3-24B3-4323-8526-3532CBE2240E}"/>
              </a:ext>
            </a:extLst>
          </p:cNvPr>
          <p:cNvSpPr txBox="1"/>
          <p:nvPr/>
        </p:nvSpPr>
        <p:spPr>
          <a:xfrm>
            <a:off x="581610" y="757373"/>
            <a:ext cx="8943390" cy="830997"/>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４．</a:t>
            </a:r>
            <a:r>
              <a:rPr lang="ja-JP" altLang="en-US" sz="1600" b="1" dirty="0">
                <a:solidFill>
                  <a:srgbClr val="000000"/>
                </a:solidFill>
                <a:latin typeface="Meiryo UI" panose="020B0604030504040204" pitchFamily="50" charset="-128"/>
                <a:ea typeface="Meiryo UI" panose="020B0604030504040204" pitchFamily="50" charset="-128"/>
              </a:rPr>
              <a:t>画面左下の「録音開始ボタン」をクリックして、録音を開始してください。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３・２・１のカウントダウン後、記録が始まります。</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次スライドへ進むには「</a:t>
            </a:r>
            <a:r>
              <a:rPr lang="en-US" altLang="ja-JP" sz="1600" b="1" dirty="0">
                <a:solidFill>
                  <a:srgbClr val="000000"/>
                </a:solidFill>
                <a:latin typeface="Meiryo UI" panose="020B0604030504040204" pitchFamily="50" charset="-128"/>
                <a:ea typeface="Meiryo UI" panose="020B0604030504040204" pitchFamily="50" charset="-128"/>
              </a:rPr>
              <a:t>enter</a:t>
            </a:r>
            <a:r>
              <a:rPr lang="ja-JP" altLang="en-US" sz="1600" b="1" dirty="0">
                <a:solidFill>
                  <a:srgbClr val="000000"/>
                </a:solidFill>
                <a:latin typeface="Meiryo UI" panose="020B0604030504040204" pitchFamily="50" charset="-128"/>
                <a:ea typeface="Meiryo UI" panose="020B0604030504040204" pitchFamily="50" charset="-128"/>
              </a:rPr>
              <a:t>」又は「→」キーをクリックします。</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71F6FEC-F43F-46A1-B6E8-829D4058E786}"/>
              </a:ext>
            </a:extLst>
          </p:cNvPr>
          <p:cNvSpPr/>
          <p:nvPr/>
        </p:nvSpPr>
        <p:spPr bwMode="white">
          <a:xfrm>
            <a:off x="2984500" y="1819275"/>
            <a:ext cx="1358900" cy="431800"/>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a:extLst>
              <a:ext uri="{FF2B5EF4-FFF2-40B4-BE49-F238E27FC236}">
                <a16:creationId xmlns:a16="http://schemas.microsoft.com/office/drawing/2014/main" id="{ED4F2639-AF5B-40DA-951B-D7C4F39F6411}"/>
              </a:ext>
            </a:extLst>
          </p:cNvPr>
          <p:cNvSpPr/>
          <p:nvPr/>
        </p:nvSpPr>
        <p:spPr bwMode="white">
          <a:xfrm>
            <a:off x="5283200" y="1838325"/>
            <a:ext cx="1358900" cy="431800"/>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正方形/長方形 13">
            <a:extLst>
              <a:ext uri="{FF2B5EF4-FFF2-40B4-BE49-F238E27FC236}">
                <a16:creationId xmlns:a16="http://schemas.microsoft.com/office/drawing/2014/main" id="{D013BF58-7074-4DEB-BEAB-3800DA75D6B1}"/>
              </a:ext>
            </a:extLst>
          </p:cNvPr>
          <p:cNvSpPr/>
          <p:nvPr/>
        </p:nvSpPr>
        <p:spPr bwMode="white">
          <a:xfrm>
            <a:off x="2952750" y="5978525"/>
            <a:ext cx="304800" cy="251023"/>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テキスト ボックス 14">
            <a:extLst>
              <a:ext uri="{FF2B5EF4-FFF2-40B4-BE49-F238E27FC236}">
                <a16:creationId xmlns:a16="http://schemas.microsoft.com/office/drawing/2014/main" id="{18DF0A86-519E-4539-B9D0-9ED129FA934B}"/>
              </a:ext>
            </a:extLst>
          </p:cNvPr>
          <p:cNvSpPr txBox="1"/>
          <p:nvPr/>
        </p:nvSpPr>
        <p:spPr>
          <a:xfrm>
            <a:off x="3005453" y="2328432"/>
            <a:ext cx="722485" cy="307777"/>
          </a:xfrm>
          <a:prstGeom prst="rect">
            <a:avLst/>
          </a:prstGeom>
          <a:solidFill>
            <a:schemeClr val="bg1"/>
          </a:solid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現時刻</a:t>
            </a:r>
            <a:endParaRPr lang="en-US" altLang="ja-JP" sz="1400" b="1"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98363F8A-9D7C-4624-8C4F-E67E0333F501}"/>
              </a:ext>
            </a:extLst>
          </p:cNvPr>
          <p:cNvSpPr/>
          <p:nvPr/>
        </p:nvSpPr>
        <p:spPr bwMode="white">
          <a:xfrm>
            <a:off x="1796801" y="5962195"/>
            <a:ext cx="304800" cy="251023"/>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5" name="図 4" descr="テキスト が含まれている画像&#10;&#10;自動的に生成された説明">
            <a:extLst>
              <a:ext uri="{FF2B5EF4-FFF2-40B4-BE49-F238E27FC236}">
                <a16:creationId xmlns:a16="http://schemas.microsoft.com/office/drawing/2014/main" id="{42DFC488-D7D0-407B-85BA-33305471B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616" y="2670646"/>
            <a:ext cx="7040763" cy="2590006"/>
          </a:xfrm>
          <a:prstGeom prst="rect">
            <a:avLst/>
          </a:prstGeom>
        </p:spPr>
      </p:pic>
      <p:sp>
        <p:nvSpPr>
          <p:cNvPr id="23" name="テキスト ボックス 22">
            <a:extLst>
              <a:ext uri="{FF2B5EF4-FFF2-40B4-BE49-F238E27FC236}">
                <a16:creationId xmlns:a16="http://schemas.microsoft.com/office/drawing/2014/main" id="{4E80BDFF-C263-45BC-99ED-CA36242E64C4}"/>
              </a:ext>
            </a:extLst>
          </p:cNvPr>
          <p:cNvSpPr txBox="1"/>
          <p:nvPr/>
        </p:nvSpPr>
        <p:spPr>
          <a:xfrm>
            <a:off x="1136188" y="6246361"/>
            <a:ext cx="4388312" cy="338554"/>
          </a:xfrm>
          <a:prstGeom prst="rect">
            <a:avLst/>
          </a:prstGeom>
          <a:noFill/>
        </p:spPr>
        <p:txBody>
          <a:bodyPr wrap="square" rtlCol="0">
            <a:spAutoFit/>
          </a:bodyPr>
          <a:lstStyle/>
          <a:p>
            <a:r>
              <a:rPr lang="en-US" altLang="ja-JP" sz="1600" b="1" dirty="0">
                <a:solidFill>
                  <a:srgbClr val="FF0000"/>
                </a:solidFill>
                <a:latin typeface="Meiryo UI" panose="020B0604030504040204" pitchFamily="50" charset="-128"/>
                <a:ea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rPr>
              <a:t>マイクアイコンは消灯していると録音が可能です。</a:t>
            </a:r>
            <a:endParaRPr lang="en-US" altLang="ja-JP" sz="1600" b="1"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7A6BAE7-F8A9-4352-84AB-8FD20655F5EC}"/>
              </a:ext>
            </a:extLst>
          </p:cNvPr>
          <p:cNvSpPr txBox="1"/>
          <p:nvPr/>
        </p:nvSpPr>
        <p:spPr>
          <a:xfrm>
            <a:off x="5283200" y="2353051"/>
            <a:ext cx="912446" cy="307777"/>
          </a:xfrm>
          <a:prstGeom prst="rect">
            <a:avLst/>
          </a:prstGeom>
          <a:solidFill>
            <a:schemeClr val="bg1"/>
          </a:solid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収録時間</a:t>
            </a:r>
            <a:endParaRPr lang="en-US" altLang="ja-JP" sz="14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56D96F7A-51C2-4CD4-A2EB-C74FF202B5DF}"/>
              </a:ext>
            </a:extLst>
          </p:cNvPr>
          <p:cNvSpPr txBox="1"/>
          <p:nvPr/>
        </p:nvSpPr>
        <p:spPr>
          <a:xfrm>
            <a:off x="1749910" y="5609244"/>
            <a:ext cx="659183" cy="307777"/>
          </a:xfrm>
          <a:prstGeom prst="rect">
            <a:avLst/>
          </a:prstGeom>
          <a:solidFill>
            <a:schemeClr val="bg1"/>
          </a:solid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マイク</a:t>
            </a:r>
            <a:endParaRPr lang="en-US" altLang="ja-JP" sz="14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C1A0D672-4D95-4CA2-A650-5A54A412A33F}"/>
              </a:ext>
            </a:extLst>
          </p:cNvPr>
          <p:cNvSpPr txBox="1"/>
          <p:nvPr/>
        </p:nvSpPr>
        <p:spPr>
          <a:xfrm>
            <a:off x="2903690" y="5556487"/>
            <a:ext cx="1334203" cy="307777"/>
          </a:xfrm>
          <a:prstGeom prst="rect">
            <a:avLst/>
          </a:prstGeom>
          <a:solidFill>
            <a:schemeClr val="bg1"/>
          </a:solid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録音開始ボタン</a:t>
            </a:r>
            <a:endParaRPr lang="en-US" altLang="ja-JP" sz="14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41551257-DF16-4700-A8E6-F67E99B46FF6}"/>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5</a:t>
            </a:fld>
            <a:endParaRPr kumimoji="1" lang="ja-JP" altLang="en-US" dirty="0"/>
          </a:p>
        </p:txBody>
      </p:sp>
    </p:spTree>
    <p:extLst>
      <p:ext uri="{BB962C8B-B14F-4D97-AF65-F5344CB8AC3E}">
        <p14:creationId xmlns:p14="http://schemas.microsoft.com/office/powerpoint/2010/main" val="116598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ピューターのスクリーンショット&#10;&#10;自動的に生成された説明">
            <a:extLst>
              <a:ext uri="{FF2B5EF4-FFF2-40B4-BE49-F238E27FC236}">
                <a16:creationId xmlns:a16="http://schemas.microsoft.com/office/drawing/2014/main" id="{7697C2DA-816D-4044-BA0D-2F5E158B0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666741"/>
            <a:ext cx="7403578" cy="4627237"/>
          </a:xfrm>
          <a:prstGeom prst="rect">
            <a:avLst/>
          </a:prstGeom>
        </p:spPr>
      </p:pic>
      <p:sp>
        <p:nvSpPr>
          <p:cNvPr id="11" name="テキスト ボックス 10">
            <a:extLst>
              <a:ext uri="{FF2B5EF4-FFF2-40B4-BE49-F238E27FC236}">
                <a16:creationId xmlns:a16="http://schemas.microsoft.com/office/drawing/2014/main" id="{E7824CA3-24B3-4323-8526-3532CBE2240E}"/>
              </a:ext>
            </a:extLst>
          </p:cNvPr>
          <p:cNvSpPr txBox="1"/>
          <p:nvPr/>
        </p:nvSpPr>
        <p:spPr>
          <a:xfrm>
            <a:off x="581610" y="768948"/>
            <a:ext cx="8943390"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５．</a:t>
            </a:r>
            <a:r>
              <a:rPr lang="ja-JP" altLang="en-US" sz="1600" b="1" dirty="0">
                <a:solidFill>
                  <a:srgbClr val="000000"/>
                </a:solidFill>
                <a:latin typeface="Meiryo UI" panose="020B0604030504040204" pitchFamily="50" charset="-128"/>
                <a:ea typeface="Meiryo UI" panose="020B0604030504040204" pitchFamily="50" charset="-128"/>
              </a:rPr>
              <a:t>講演が終わりましたら、画面左下の「録音停止ボタン」をクリックすると録音が停止されます。</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右上の「</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」をクリックし、 画面を閉じてください。</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D013BF58-7074-4DEB-BEAB-3800DA75D6B1}"/>
              </a:ext>
            </a:extLst>
          </p:cNvPr>
          <p:cNvSpPr/>
          <p:nvPr/>
        </p:nvSpPr>
        <p:spPr bwMode="white">
          <a:xfrm>
            <a:off x="2952750" y="5997576"/>
            <a:ext cx="304800" cy="251023"/>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正方形/長方形 17">
            <a:extLst>
              <a:ext uri="{FF2B5EF4-FFF2-40B4-BE49-F238E27FC236}">
                <a16:creationId xmlns:a16="http://schemas.microsoft.com/office/drawing/2014/main" id="{19DDCC3F-886D-4BB5-88AF-BA2C86140C88}"/>
              </a:ext>
            </a:extLst>
          </p:cNvPr>
          <p:cNvSpPr/>
          <p:nvPr/>
        </p:nvSpPr>
        <p:spPr bwMode="white">
          <a:xfrm>
            <a:off x="8138885" y="1900920"/>
            <a:ext cx="304800" cy="251023"/>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テキスト ボックス 19">
            <a:extLst>
              <a:ext uri="{FF2B5EF4-FFF2-40B4-BE49-F238E27FC236}">
                <a16:creationId xmlns:a16="http://schemas.microsoft.com/office/drawing/2014/main" id="{B47BCC51-B500-4BC8-9231-9C12CB828556}"/>
              </a:ext>
            </a:extLst>
          </p:cNvPr>
          <p:cNvSpPr txBox="1"/>
          <p:nvPr/>
        </p:nvSpPr>
        <p:spPr>
          <a:xfrm>
            <a:off x="7478117" y="2226092"/>
            <a:ext cx="1120761" cy="338554"/>
          </a:xfrm>
          <a:prstGeom prst="rect">
            <a:avLst/>
          </a:prstGeom>
          <a:solidFill>
            <a:schemeClr val="bg1"/>
          </a:solid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終了ボタン</a:t>
            </a:r>
            <a:endParaRPr lang="en-US" altLang="ja-JP" sz="1600" b="1"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02CBCB9F-BC49-4ACE-9718-F946364CC84B}"/>
              </a:ext>
            </a:extLst>
          </p:cNvPr>
          <p:cNvSpPr txBox="1"/>
          <p:nvPr/>
        </p:nvSpPr>
        <p:spPr>
          <a:xfrm>
            <a:off x="2952750" y="5595957"/>
            <a:ext cx="1507881" cy="338554"/>
          </a:xfrm>
          <a:prstGeom prst="rect">
            <a:avLst/>
          </a:prstGeom>
          <a:solidFill>
            <a:schemeClr val="bg1"/>
          </a:solid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録画停止ボタン</a:t>
            </a:r>
            <a:endParaRPr lang="en-US" altLang="ja-JP" sz="16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D0690AA-AAE1-4A1B-9968-55CF7B25C2EF}"/>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4" name="スライド番号プレースホルダー 3"/>
          <p:cNvSpPr>
            <a:spLocks noGrp="1"/>
          </p:cNvSpPr>
          <p:nvPr>
            <p:ph type="sldNum" sz="quarter" idx="12"/>
          </p:nvPr>
        </p:nvSpPr>
        <p:spPr/>
        <p:txBody>
          <a:bodyPr/>
          <a:lstStyle/>
          <a:p>
            <a:fld id="{33F99F8E-26B4-4300-9DF8-E5C2933CC4B9}" type="slidenum">
              <a:rPr kumimoji="1" lang="ja-JP" altLang="en-US" smtClean="0"/>
              <a:pPr/>
              <a:t>6</a:t>
            </a:fld>
            <a:endParaRPr kumimoji="1" lang="ja-JP" altLang="en-US" dirty="0"/>
          </a:p>
        </p:txBody>
      </p:sp>
    </p:spTree>
    <p:extLst>
      <p:ext uri="{BB962C8B-B14F-4D97-AF65-F5344CB8AC3E}">
        <p14:creationId xmlns:p14="http://schemas.microsoft.com/office/powerpoint/2010/main" val="259344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7AFAE190-D63C-43E5-91BD-AFD4A5238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815629"/>
            <a:ext cx="7403578" cy="4627236"/>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18902" y="1843370"/>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71F6FEC-F43F-46A1-B6E8-829D4058E786}"/>
              </a:ext>
            </a:extLst>
          </p:cNvPr>
          <p:cNvSpPr/>
          <p:nvPr/>
        </p:nvSpPr>
        <p:spPr>
          <a:xfrm>
            <a:off x="3010876" y="2031664"/>
            <a:ext cx="1346200" cy="7874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a:extLst>
              <a:ext uri="{FF2B5EF4-FFF2-40B4-BE49-F238E27FC236}">
                <a16:creationId xmlns:a16="http://schemas.microsoft.com/office/drawing/2014/main" id="{B8618CDC-634A-4F81-8FCF-2C598F884B11}"/>
              </a:ext>
            </a:extLst>
          </p:cNvPr>
          <p:cNvSpPr/>
          <p:nvPr/>
        </p:nvSpPr>
        <p:spPr>
          <a:xfrm>
            <a:off x="8005307" y="2760644"/>
            <a:ext cx="615454" cy="22225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テキスト ボックス 13">
            <a:extLst>
              <a:ext uri="{FF2B5EF4-FFF2-40B4-BE49-F238E27FC236}">
                <a16:creationId xmlns:a16="http://schemas.microsoft.com/office/drawing/2014/main" id="{4E687B2D-7B87-4EF5-A4C7-B618BA6E4E63}"/>
              </a:ext>
            </a:extLst>
          </p:cNvPr>
          <p:cNvSpPr txBox="1"/>
          <p:nvPr/>
        </p:nvSpPr>
        <p:spPr>
          <a:xfrm>
            <a:off x="2343577" y="1984769"/>
            <a:ext cx="747827" cy="307777"/>
          </a:xfrm>
          <a:prstGeom prst="rect">
            <a:avLst/>
          </a:prstGeom>
          <a:noFill/>
        </p:spPr>
        <p:txBody>
          <a:bodyPr wrap="squar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「再生」</a:t>
            </a: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EBD6ADE-172B-422B-AD53-1A49017C7C43}"/>
              </a:ext>
            </a:extLst>
          </p:cNvPr>
          <p:cNvSpPr txBox="1"/>
          <p:nvPr/>
        </p:nvSpPr>
        <p:spPr>
          <a:xfrm>
            <a:off x="8005308" y="3000089"/>
            <a:ext cx="778411" cy="307777"/>
          </a:xfrm>
          <a:prstGeom prst="rect">
            <a:avLst/>
          </a:prstGeom>
          <a:noFill/>
        </p:spPr>
        <p:txBody>
          <a:bodyPr wrap="squar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「消去」</a:t>
            </a: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9A1C644F-BA8B-4D1F-A3EA-B5936F2AC9E5}"/>
              </a:ext>
            </a:extLst>
          </p:cNvPr>
          <p:cNvSpPr txBox="1"/>
          <p:nvPr/>
        </p:nvSpPr>
        <p:spPr>
          <a:xfrm>
            <a:off x="581610" y="671650"/>
            <a:ext cx="8943390" cy="1077218"/>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６．</a:t>
            </a:r>
            <a:r>
              <a:rPr lang="ja-JP" altLang="en-US" sz="1600" b="1" dirty="0">
                <a:solidFill>
                  <a:srgbClr val="000000"/>
                </a:solidFill>
                <a:latin typeface="Meiryo UI" panose="020B0604030504040204" pitchFamily="50" charset="-128"/>
                <a:ea typeface="Meiryo UI" panose="020B0604030504040204" pitchFamily="50" charset="-128"/>
              </a:rPr>
              <a:t>録音が終了しましたら、</a:t>
            </a:r>
            <a:r>
              <a:rPr lang="en-US" altLang="ja-JP" sz="1600" b="1" dirty="0">
                <a:solidFill>
                  <a:srgbClr val="000000"/>
                </a:solidFill>
                <a:latin typeface="Meiryo UI" panose="020B0604030504040204" pitchFamily="50" charset="-128"/>
                <a:ea typeface="Meiryo UI" panose="020B0604030504040204" pitchFamily="50" charset="-128"/>
              </a:rPr>
              <a:t>Keynote</a:t>
            </a:r>
            <a:r>
              <a:rPr lang="ja-JP" altLang="en-US" sz="1600" b="1" dirty="0">
                <a:solidFill>
                  <a:srgbClr val="000000"/>
                </a:solidFill>
                <a:latin typeface="Meiryo UI" panose="020B0604030504040204" pitchFamily="50" charset="-128"/>
                <a:ea typeface="Meiryo UI" panose="020B0604030504040204" pitchFamily="50" charset="-128"/>
              </a:rPr>
              <a:t>を保存し、そのまま画面を閉じてください。</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その後再度ファイルを開き、「再生」→「記録したスライドショーを再生」で音声やスライドのタイミングに</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問題がないかを確認してください。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修正を行う場合は、右上の「消去」から削除して、再度録音してください。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3F33A61D-AF65-476C-A410-162BB3C2E2E0}"/>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7</a:t>
            </a:fld>
            <a:endParaRPr kumimoji="1" lang="ja-JP" altLang="en-US" dirty="0"/>
          </a:p>
        </p:txBody>
      </p:sp>
    </p:spTree>
    <p:extLst>
      <p:ext uri="{BB962C8B-B14F-4D97-AF65-F5344CB8AC3E}">
        <p14:creationId xmlns:p14="http://schemas.microsoft.com/office/powerpoint/2010/main" val="202223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D7B5A18-52D0-4158-A0E3-472CE239F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452" y="1695315"/>
            <a:ext cx="7403578" cy="4627236"/>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25465" y="1719819"/>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7824CA3-24B3-4323-8526-3532CBE2240E}"/>
              </a:ext>
            </a:extLst>
          </p:cNvPr>
          <p:cNvSpPr txBox="1"/>
          <p:nvPr/>
        </p:nvSpPr>
        <p:spPr>
          <a:xfrm>
            <a:off x="581610" y="757375"/>
            <a:ext cx="8943390" cy="830997"/>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７．</a:t>
            </a:r>
            <a:r>
              <a:rPr lang="ja-JP" altLang="en-US" sz="1600" b="1" dirty="0">
                <a:solidFill>
                  <a:srgbClr val="000000"/>
                </a:solidFill>
                <a:latin typeface="Meiryo UI" panose="020B0604030504040204" pitchFamily="50" charset="-128"/>
                <a:ea typeface="Meiryo UI" panose="020B0604030504040204" pitchFamily="50" charset="-128"/>
              </a:rPr>
              <a:t>動画への変換作業</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画面左上の「ファイル」→「書き出す」→「ムービー」を選択してください。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バージョンによって表記が異なる場合があります。</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71F6FEC-F43F-46A1-B6E8-829D4058E786}"/>
              </a:ext>
            </a:extLst>
          </p:cNvPr>
          <p:cNvSpPr/>
          <p:nvPr/>
        </p:nvSpPr>
        <p:spPr>
          <a:xfrm>
            <a:off x="1917700" y="2768600"/>
            <a:ext cx="2330450" cy="1270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テキスト ボックス 7">
            <a:extLst>
              <a:ext uri="{FF2B5EF4-FFF2-40B4-BE49-F238E27FC236}">
                <a16:creationId xmlns:a16="http://schemas.microsoft.com/office/drawing/2014/main" id="{95C5A19B-F743-4B63-B162-79763A9F5E8F}"/>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8</a:t>
            </a:fld>
            <a:endParaRPr kumimoji="1" lang="ja-JP" altLang="en-US" dirty="0"/>
          </a:p>
        </p:txBody>
      </p:sp>
    </p:spTree>
    <p:extLst>
      <p:ext uri="{BB962C8B-B14F-4D97-AF65-F5344CB8AC3E}">
        <p14:creationId xmlns:p14="http://schemas.microsoft.com/office/powerpoint/2010/main" val="147067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6DC9DFB7-9440-4873-AF48-F33B56EA7D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452" y="1716294"/>
            <a:ext cx="7403578" cy="4627236"/>
          </a:xfrm>
          <a:prstGeom prst="rect">
            <a:avLst/>
          </a:prstGeom>
        </p:spPr>
      </p:pic>
      <p:sp>
        <p:nvSpPr>
          <p:cNvPr id="9" name="正方形/長方形 8">
            <a:extLst>
              <a:ext uri="{FF2B5EF4-FFF2-40B4-BE49-F238E27FC236}">
                <a16:creationId xmlns:a16="http://schemas.microsoft.com/office/drawing/2014/main" id="{447B46FD-6F36-46CE-B922-DBC1A439A383}"/>
              </a:ext>
            </a:extLst>
          </p:cNvPr>
          <p:cNvSpPr/>
          <p:nvPr/>
        </p:nvSpPr>
        <p:spPr>
          <a:xfrm>
            <a:off x="7734355" y="1737718"/>
            <a:ext cx="259522" cy="771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71F6FEC-F43F-46A1-B6E8-829D4058E786}"/>
              </a:ext>
            </a:extLst>
          </p:cNvPr>
          <p:cNvSpPr/>
          <p:nvPr/>
        </p:nvSpPr>
        <p:spPr>
          <a:xfrm>
            <a:off x="3727450" y="2853079"/>
            <a:ext cx="2012950" cy="5715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a:extLst>
              <a:ext uri="{FF2B5EF4-FFF2-40B4-BE49-F238E27FC236}">
                <a16:creationId xmlns:a16="http://schemas.microsoft.com/office/drawing/2014/main" id="{F0E0F922-B456-465C-8676-A446CBE8E2E0}"/>
              </a:ext>
            </a:extLst>
          </p:cNvPr>
          <p:cNvSpPr/>
          <p:nvPr/>
        </p:nvSpPr>
        <p:spPr>
          <a:xfrm flipV="1">
            <a:off x="6737350" y="4232111"/>
            <a:ext cx="420370" cy="18713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テキスト ボックス 7">
            <a:extLst>
              <a:ext uri="{FF2B5EF4-FFF2-40B4-BE49-F238E27FC236}">
                <a16:creationId xmlns:a16="http://schemas.microsoft.com/office/drawing/2014/main" id="{64723BB5-5711-40EE-9B3F-7A4FE39C1EBA}"/>
              </a:ext>
            </a:extLst>
          </p:cNvPr>
          <p:cNvSpPr txBox="1"/>
          <p:nvPr/>
        </p:nvSpPr>
        <p:spPr>
          <a:xfrm>
            <a:off x="581610" y="757374"/>
            <a:ext cx="8943390"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８．</a:t>
            </a:r>
            <a:r>
              <a:rPr lang="ja-JP" altLang="en-US" sz="1600" b="1" dirty="0">
                <a:solidFill>
                  <a:srgbClr val="000000"/>
                </a:solidFill>
                <a:latin typeface="Meiryo UI" panose="020B0604030504040204" pitchFamily="50" charset="-128"/>
                <a:ea typeface="Meiryo UI" panose="020B0604030504040204" pitchFamily="50" charset="-128"/>
              </a:rPr>
              <a:t>再生項目：「スライドショーの記録」</a:t>
            </a:r>
            <a:endParaRPr lang="en-US" altLang="ja-JP" sz="1600" b="1" dirty="0">
              <a:solidFill>
                <a:srgbClr val="000000"/>
              </a:solidFill>
              <a:latin typeface="Meiryo UI" panose="020B0604030504040204" pitchFamily="50" charset="-128"/>
              <a:ea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rPr>
              <a:t>　　　解像度：「</a:t>
            </a:r>
            <a:r>
              <a:rPr lang="en-US" altLang="ja-JP" sz="1600" b="1" dirty="0">
                <a:solidFill>
                  <a:srgbClr val="000000"/>
                </a:solidFill>
                <a:latin typeface="Meiryo UI" panose="020B0604030504040204" pitchFamily="50" charset="-128"/>
                <a:ea typeface="Meiryo UI" panose="020B0604030504040204" pitchFamily="50" charset="-128"/>
              </a:rPr>
              <a:t>720P</a:t>
            </a:r>
            <a:r>
              <a:rPr lang="ja-JP" altLang="en-US" sz="1600" b="1" dirty="0">
                <a:solidFill>
                  <a:srgbClr val="000000"/>
                </a:solidFill>
                <a:latin typeface="Meiryo UI" panose="020B0604030504040204" pitchFamily="50" charset="-128"/>
                <a:ea typeface="Meiryo UI" panose="020B0604030504040204" pitchFamily="50" charset="-128"/>
              </a:rPr>
              <a:t>」を選択し、「次へ」をクリックしてください。</a:t>
            </a:r>
            <a:endParaRPr lang="en-US" altLang="ja-JP" sz="1600" b="1" dirty="0">
              <a:solidFill>
                <a:srgbClr val="0000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5A236756-6C8C-43F8-8F5C-65A77EA730AA}"/>
              </a:ext>
            </a:extLst>
          </p:cNvPr>
          <p:cNvSpPr txBox="1"/>
          <p:nvPr/>
        </p:nvSpPr>
        <p:spPr>
          <a:xfrm>
            <a:off x="133740" y="178378"/>
            <a:ext cx="9600533" cy="369332"/>
          </a:xfrm>
          <a:prstGeom prst="rect">
            <a:avLst/>
          </a:prstGeom>
          <a:solidFill>
            <a:schemeClr val="accent1">
              <a:lumMod val="40000"/>
              <a:lumOff val="60000"/>
            </a:schemeClr>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◆Keynote</a:t>
            </a:r>
            <a:r>
              <a:rPr lang="ja-JP" altLang="en-US" b="1" dirty="0">
                <a:latin typeface="Meiryo UI" panose="020B0604030504040204" pitchFamily="50" charset="-128"/>
                <a:ea typeface="Meiryo UI" panose="020B0604030504040204" pitchFamily="50" charset="-128"/>
              </a:rPr>
              <a:t>の場合</a:t>
            </a:r>
          </a:p>
        </p:txBody>
      </p:sp>
      <p:sp>
        <p:nvSpPr>
          <p:cNvPr id="3" name="スライド番号プレースホルダー 2"/>
          <p:cNvSpPr>
            <a:spLocks noGrp="1"/>
          </p:cNvSpPr>
          <p:nvPr>
            <p:ph type="sldNum" sz="quarter" idx="12"/>
          </p:nvPr>
        </p:nvSpPr>
        <p:spPr/>
        <p:txBody>
          <a:bodyPr/>
          <a:lstStyle/>
          <a:p>
            <a:fld id="{33F99F8E-26B4-4300-9DF8-E5C2933CC4B9}" type="slidenum">
              <a:rPr kumimoji="1" lang="ja-JP" altLang="en-US" smtClean="0"/>
              <a:pPr/>
              <a:t>9</a:t>
            </a:fld>
            <a:endParaRPr kumimoji="1" lang="ja-JP" altLang="en-US" dirty="0"/>
          </a:p>
        </p:txBody>
      </p:sp>
    </p:spTree>
    <p:extLst>
      <p:ext uri="{BB962C8B-B14F-4D97-AF65-F5344CB8AC3E}">
        <p14:creationId xmlns:p14="http://schemas.microsoft.com/office/powerpoint/2010/main" val="111718620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923</TotalTime>
  <Words>631</Words>
  <Application>Microsoft Office PowerPoint</Application>
  <PresentationFormat>A4 210 x 297 mm</PresentationFormat>
  <Paragraphs>63</Paragraphs>
  <Slides>11</Slides>
  <Notes>2</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20" baseType="lpstr">
      <vt:lpstr>HGP創英ﾌﾟﾚｾﾞﾝｽEB</vt:lpstr>
      <vt:lpstr>Meiryo UI</vt:lpstr>
      <vt:lpstr>ＭＳ Ｐゴシック</vt:lpstr>
      <vt:lpstr>メイリオ</vt:lpstr>
      <vt:lpstr>游ゴシック</vt:lpstr>
      <vt:lpstr>游ゴシック Light</vt:lpstr>
      <vt:lpstr>Arial</vt:lpstr>
      <vt:lpstr>デザインの設定</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Ukiko Ota (太田 羽輝子) / ［Ｍ］学１</cp:lastModifiedBy>
  <cp:revision>216</cp:revision>
  <dcterms:created xsi:type="dcterms:W3CDTF">2020-02-20T04:55:18Z</dcterms:created>
  <dcterms:modified xsi:type="dcterms:W3CDTF">2022-07-10T00:15:00Z</dcterms:modified>
</cp:coreProperties>
</file>