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99" d="100"/>
          <a:sy n="99" d="100"/>
        </p:scale>
        <p:origin x="1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日本アンドロロジー学会 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40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回学術大会</a:t>
            </a:r>
            <a:endParaRPr lang="en-US" altLang="ja-JP" sz="3600" b="1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ＣＯ 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演題発表内容に関連し、発表者らに開示すべき</a:t>
            </a:r>
            <a:r>
              <a:rPr lang="en-US" altLang="ja-JP" sz="280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関係にある企業などはありません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22" y="0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日本アンドロロジー学会 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40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回学術大会</a:t>
            </a:r>
            <a:br>
              <a:rPr lang="en-US" altLang="ja-JP" sz="3600" b="1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7" y="2580449"/>
            <a:ext cx="7640507" cy="37588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演題発表内容に関連し、筆頭および共同発表者が開示すべき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発表者全員、過去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年間を一括して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従業員・役員・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302750" y="6352956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</a:rPr>
              <a:t>3</a:t>
            </a:r>
            <a:r>
              <a:rPr lang="ja-JP" altLang="en-US" sz="2400" dirty="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192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日本アンドロロジー学会 第40回学術大会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revision>92</cp:revision>
  <cp:lastPrinted>2010-04-28T01:42:11Z</cp:lastPrinted>
  <dcterms:created xsi:type="dcterms:W3CDTF">2000-09-04T17:39:07Z</dcterms:created>
  <dcterms:modified xsi:type="dcterms:W3CDTF">2020-12-25T02:35:54Z</dcterms:modified>
</cp:coreProperties>
</file>