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1" r:id="rId2"/>
    <p:sldId id="260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99" d="100"/>
          <a:sy n="99" d="100"/>
        </p:scale>
        <p:origin x="10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798D51E-9222-47B8-BF68-74CA5FBE897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23602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8CB3C8C-64C6-4F8B-9AEB-3490685E0C0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90685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F123D82-883F-4EC6-BC67-B0676AF2F168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2</a:t>
            </a:fld>
            <a:endParaRPr kumimoji="0" lang="en-US" altLang="ja-JP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462C66-7C2C-4C99-8CE5-9FBAAB2FBDD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041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1FC5F3-7A24-4AC5-989A-875688A61CE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9393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67A285-5332-4404-A51D-52EB299EDB6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82556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6A0A32-4C15-4F37-9C98-F0F3D22FDD3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3170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DF97AF-36A9-4265-A882-527673CB79E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926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CD88C0-E2F5-488C-AEF9-9DC86FF5C96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041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7B18B8-81EA-431C-BEB8-7E26467FB5F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633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CB34D7-2A9C-4A25-8DD4-1D10A1BEE66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8039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5E5F92-0483-4014-9A7C-E24F24F4F4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6486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D1BF72-001B-4683-87BA-97E6245CDA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111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CF78FF-1784-4DA9-B95C-6F6A587808D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7478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9B8F2F14-A1EB-4D62-8F8B-68EAA119683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/>
        </p:nvSpPr>
        <p:spPr bwMode="auto">
          <a:xfrm>
            <a:off x="455613" y="473075"/>
            <a:ext cx="8237537" cy="2286000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solidFill>
                  <a:schemeClr val="bg1"/>
                </a:solidFill>
                <a:latin typeface="ＭＳ Ｐゴシック" pitchFamily="50" charset="-128"/>
              </a:rPr>
              <a:t>日本アンドロロジー学会 第</a:t>
            </a:r>
            <a:r>
              <a:rPr lang="en-US" altLang="ja-JP" sz="3600" b="1" dirty="0">
                <a:solidFill>
                  <a:schemeClr val="bg1"/>
                </a:solidFill>
                <a:latin typeface="ＭＳ Ｐゴシック" pitchFamily="50" charset="-128"/>
              </a:rPr>
              <a:t>40</a:t>
            </a:r>
            <a:r>
              <a:rPr lang="ja-JP" altLang="en-US" sz="3600" b="1" dirty="0">
                <a:solidFill>
                  <a:schemeClr val="bg1"/>
                </a:solidFill>
                <a:latin typeface="ＭＳ Ｐゴシック" pitchFamily="50" charset="-128"/>
              </a:rPr>
              <a:t>回学術大会</a:t>
            </a:r>
            <a:endParaRPr lang="en-US" altLang="ja-JP" sz="3600" b="1" dirty="0">
              <a:solidFill>
                <a:schemeClr val="bg1"/>
              </a:solidFill>
              <a:latin typeface="ＭＳ Ｐゴシック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b="1" dirty="0">
                <a:solidFill>
                  <a:schemeClr val="bg1"/>
                </a:solidFill>
                <a:latin typeface="ＭＳ Ｐゴシック" pitchFamily="50" charset="-128"/>
              </a:rPr>
              <a:t>ＣＯ Ｉ 開示</a:t>
            </a:r>
            <a:br>
              <a:rPr lang="ja-JP" altLang="ja-JP" sz="3600" b="1" dirty="0">
                <a:solidFill>
                  <a:schemeClr val="bg1"/>
                </a:solidFill>
                <a:latin typeface="ＭＳ Ｐゴシック" pitchFamily="50" charset="-128"/>
              </a:rPr>
            </a:br>
            <a:r>
              <a:rPr lang="ja-JP" altLang="ja-JP" sz="1600" b="1" dirty="0">
                <a:solidFill>
                  <a:schemeClr val="bg1"/>
                </a:solidFill>
                <a:latin typeface="ＭＳ Ｐゴシック" pitchFamily="50" charset="-128"/>
              </a:rPr>
              <a:t>　</a:t>
            </a:r>
            <a:b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</a:b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発表者名：　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endParaRPr lang="ja-JP" altLang="ja-JP" sz="2400" b="1" i="1" dirty="0">
              <a:solidFill>
                <a:srgbClr val="FFFF1F"/>
              </a:solidFill>
              <a:latin typeface="ＭＳ Ｐゴシック" pitchFamily="50" charset="-128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/>
        </p:nvSpPr>
        <p:spPr bwMode="auto">
          <a:xfrm>
            <a:off x="2178050" y="3517900"/>
            <a:ext cx="5246688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2800" b="1">
              <a:solidFill>
                <a:schemeClr val="bg1"/>
              </a:solidFill>
              <a:latin typeface="ＭＳ Ｐゴシック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bg1"/>
                </a:solidFill>
                <a:latin typeface="ＭＳ Ｐゴシック" pitchFamily="50" charset="-128"/>
              </a:rPr>
              <a:t>演題発表内容に関連し、発表者らに開示すべき</a:t>
            </a:r>
            <a:r>
              <a:rPr lang="en-US" altLang="ja-JP" sz="2800">
                <a:solidFill>
                  <a:schemeClr val="bg1"/>
                </a:solidFill>
                <a:latin typeface="ＭＳ Ｐゴシック" pitchFamily="50" charset="-128"/>
              </a:rPr>
              <a:t>COI</a:t>
            </a:r>
            <a:r>
              <a:rPr lang="ja-JP" altLang="en-US" sz="2800">
                <a:solidFill>
                  <a:schemeClr val="bg1"/>
                </a:solidFill>
                <a:latin typeface="ＭＳ Ｐゴシック" pitchFamily="50" charset="-128"/>
              </a:rPr>
              <a:t>関係にある企業などはありません</a:t>
            </a:r>
            <a:r>
              <a:rPr lang="ja-JP" altLang="ja-JP" sz="2800">
                <a:solidFill>
                  <a:schemeClr val="bg1"/>
                </a:solidFill>
                <a:latin typeface="ＭＳ Ｐゴシック" pitchFamily="50" charset="-128"/>
              </a:rPr>
              <a:t>。</a:t>
            </a:r>
            <a:endParaRPr lang="ja-JP" altLang="ja-JP" sz="4000" b="1">
              <a:solidFill>
                <a:schemeClr val="bg1"/>
              </a:solidFill>
              <a:latin typeface="ＭＳ Ｐゴシック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522" y="0"/>
            <a:ext cx="8617906" cy="2492679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chemeClr val="bg1"/>
                </a:solidFill>
                <a:latin typeface="ＭＳ Ｐゴシック" pitchFamily="50" charset="-128"/>
              </a:rPr>
              <a:t>日本アンドロロジー学会 第</a:t>
            </a:r>
            <a:r>
              <a:rPr lang="en-US" altLang="ja-JP" sz="3600" b="1" dirty="0">
                <a:solidFill>
                  <a:schemeClr val="bg1"/>
                </a:solidFill>
                <a:latin typeface="ＭＳ Ｐゴシック" pitchFamily="50" charset="-128"/>
              </a:rPr>
              <a:t>40</a:t>
            </a:r>
            <a:r>
              <a:rPr lang="ja-JP" altLang="en-US" sz="3600" b="1" dirty="0">
                <a:solidFill>
                  <a:schemeClr val="bg1"/>
                </a:solidFill>
                <a:latin typeface="ＭＳ Ｐゴシック" pitchFamily="50" charset="-128"/>
              </a:rPr>
              <a:t>回学術大会</a:t>
            </a:r>
            <a:br>
              <a:rPr lang="en-US" altLang="ja-JP" sz="3600" b="1">
                <a:solidFill>
                  <a:schemeClr val="bg1"/>
                </a:solidFill>
                <a:latin typeface="ＭＳ Ｐゴシック" pitchFamily="50" charset="-128"/>
              </a:rPr>
            </a:br>
            <a:r>
              <a:rPr lang="ja-JP" altLang="en-US" sz="3600" b="1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ＣＯ </a:t>
            </a:r>
            <a:r>
              <a:rPr lang="ja-JP" altLang="en-US" sz="3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Ｉ 開示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itchFamily="50" charset="-128"/>
              </a:rPr>
            </a:br>
            <a:r>
              <a:rPr lang="ja-JP" altLang="en-US" sz="2400" b="1" i="1" dirty="0">
                <a:solidFill>
                  <a:srgbClr val="FFFF1F"/>
                </a:solidFill>
                <a:ea typeface="ＭＳ Ｐゴシック" pitchFamily="50" charset="-128"/>
              </a:rPr>
              <a:t>発表者名：　</a:t>
            </a:r>
            <a:r>
              <a:rPr lang="en-US" altLang="ja-JP" sz="2400" b="1" i="1" dirty="0">
                <a:solidFill>
                  <a:srgbClr val="FFFF1F"/>
                </a:solidFill>
                <a:ea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endParaRPr lang="en-US" altLang="ja-JP" sz="2400" b="1" i="1" dirty="0">
              <a:solidFill>
                <a:srgbClr val="FFFF1F"/>
              </a:solidFill>
              <a:ea typeface="ＭＳ Ｐゴシック" pitchFamily="50" charset="-128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087" y="2580449"/>
            <a:ext cx="7640507" cy="375885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演題発表内容に関連し、筆頭および共同発表者が開示すべき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COI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関係にある企業などとして</a:t>
            </a:r>
            <a:endParaRPr lang="en-US" altLang="ja-JP" sz="2400" b="1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</a:t>
            </a:r>
            <a:endParaRPr lang="en-US" altLang="ja-JP" sz="2400" b="1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発表者全員、過去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3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年間を一括して</a:t>
            </a:r>
            <a:endParaRPr lang="en-US" altLang="ja-JP" sz="2400" b="1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研究費：</a:t>
            </a:r>
            <a:r>
              <a:rPr lang="en-US" altLang="ja-JP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○○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製薬、ＸＸ薬品工業、</a:t>
            </a:r>
            <a:r>
              <a:rPr lang="en-US" altLang="ja-JP" sz="2400" dirty="0">
                <a:solidFill>
                  <a:schemeClr val="bg1"/>
                </a:solidFill>
                <a:latin typeface="ＭＳ Ｐゴシック" pitchFamily="50" charset="-128"/>
                <a:ea typeface="ヒラギノ角ゴ Pro W3" pitchFamily="28" charset="-128"/>
              </a:rPr>
              <a:t>□□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株式会社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従業員・役員・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顧問職：</a:t>
            </a:r>
            <a:r>
              <a:rPr lang="en-US" altLang="ja-JP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××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社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株：△△株式会社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特許使用料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講演料：</a:t>
            </a:r>
            <a:r>
              <a:rPr lang="en-US" altLang="ja-JP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 ○○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製薬、ＸＸ薬品、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原稿料：△△製薬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　　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5124" name="テキスト ボックス 3"/>
          <p:cNvSpPr txBox="1">
            <a:spLocks noChangeArrowheads="1"/>
          </p:cNvSpPr>
          <p:nvPr/>
        </p:nvSpPr>
        <p:spPr bwMode="auto">
          <a:xfrm>
            <a:off x="1302750" y="6352956"/>
            <a:ext cx="7434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</a:rPr>
              <a:t>（注：開示すべき内容が過去</a:t>
            </a:r>
            <a:r>
              <a:rPr lang="en-US" altLang="ja-JP" sz="2400" dirty="0">
                <a:solidFill>
                  <a:schemeClr val="bg1"/>
                </a:solidFill>
              </a:rPr>
              <a:t>3</a:t>
            </a:r>
            <a:r>
              <a:rPr lang="ja-JP" altLang="en-US" sz="2400" dirty="0">
                <a:solidFill>
                  <a:schemeClr val="bg1"/>
                </a:solidFill>
              </a:rPr>
              <a:t>年間にある項目のみ記載）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192</Words>
  <Application>Microsoft Office PowerPoint</Application>
  <PresentationFormat>画面に合わせる (4:3)</PresentationFormat>
  <Paragraphs>18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Times New Roman</vt:lpstr>
      <vt:lpstr>Default Design</vt:lpstr>
      <vt:lpstr>PowerPoint プレゼンテーション</vt:lpstr>
      <vt:lpstr>日本アンドロロジー学会 第40回学術大会 ＣＯ Ｉ 開示 　 発表者名：　○○ ○○,  ○○ ○○,  ○○ ○○ 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revision>92</cp:revision>
  <cp:lastPrinted>2010-04-28T01:42:11Z</cp:lastPrinted>
  <dcterms:created xsi:type="dcterms:W3CDTF">2000-09-04T17:39:07Z</dcterms:created>
  <dcterms:modified xsi:type="dcterms:W3CDTF">2020-12-25T02:35:54Z</dcterms:modified>
</cp:coreProperties>
</file>