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0287000" cy="6858000" type="35mm"/>
  <p:notesSz cx="674211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90" y="21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ABDF0-950B-4010-9422-D6E8434D5FA2}" type="datetimeFigureOut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7B69-7855-4B02-9A1E-9E6E1527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90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5724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ABDF0-950B-4010-9422-D6E8434D5FA2}" type="datetimeFigureOut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7B69-7855-4B02-9A1E-9E6E15279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891CC63-9CE7-4F80-ABB9-C65BC74D6B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74" y="188640"/>
            <a:ext cx="3029601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698748" y="2290290"/>
            <a:ext cx="9158930" cy="584775"/>
          </a:xfrm>
          <a:prstGeom prst="rect">
            <a:avLst/>
          </a:prstGeom>
          <a:solidFill>
            <a:srgbClr val="FFE7FF">
              <a:alpha val="3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針刺し切創による職業感染に関する最近の動向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8240" y="4704581"/>
            <a:ext cx="34804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東京女子医科大学</a:t>
            </a:r>
            <a:endParaRPr lang="en-US" altLang="ja-JP" sz="32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32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感染制御科</a:t>
            </a:r>
            <a:endParaRPr lang="en-US" altLang="ja-JP" sz="32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r"/>
            <a:r>
              <a:rPr lang="ja-JP" altLang="en-US" sz="32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満田年宏</a:t>
            </a:r>
            <a:endParaRPr kumimoji="1" lang="ja-JP" altLang="en-US" sz="32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4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8828EAA-01BA-4D8D-8DC8-BE2505D7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1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C1E5158-B51F-4A3C-B31F-39F31DF75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1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E87C81-C384-4A4D-B960-24439E550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95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BD937E-138A-40B7-BE09-D3D6B9D4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8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4051589-F1E7-4391-BEE5-415E7BF7C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7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4779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745D4E0-D716-444D-AD0B-2FB582743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6093296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54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32B96AF-034C-43E5-A853-BDF9335F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8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7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A84BAB-B4F8-4C0A-BBE2-70CCA8562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1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BD2E45F-A3AF-43DA-B84E-59B89021D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0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4779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56EE230-CE9D-4428-B0C5-F231E8B06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093296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93327" y="1264024"/>
            <a:ext cx="9512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tabLst>
                <a:tab pos="2424113" algn="l"/>
              </a:tabLst>
            </a:pPr>
            <a:r>
              <a:rPr lang="ja-JP" altLang="en-US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日本環境感染学会</a:t>
            </a:r>
            <a:endParaRPr lang="en-US" altLang="ja-JP" sz="4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  <a:tabLst>
                <a:tab pos="2424113" algn="l"/>
              </a:tabLst>
            </a:pPr>
            <a:r>
              <a:rPr lang="en-US" altLang="ja-JP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COI</a:t>
            </a:r>
            <a:r>
              <a:rPr lang="ja-JP" altLang="en-US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開示</a:t>
            </a:r>
            <a:endParaRPr lang="en-US" altLang="ja-JP" sz="4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  <a:tabLst>
                <a:tab pos="2424113" algn="l"/>
              </a:tabLst>
            </a:pPr>
            <a:r>
              <a:rPr lang="ja-JP" altLang="en-US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筆頭発表者：満田年宏</a:t>
            </a:r>
            <a:endParaRPr lang="en-US" altLang="ja-JP" sz="4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  <a:tabLst>
                <a:tab pos="2424113" algn="l"/>
              </a:tabLst>
            </a:pPr>
            <a:endParaRPr lang="en-US" altLang="ja-JP" sz="4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  <a:tabLst>
                <a:tab pos="2424113" algn="l"/>
              </a:tabLst>
            </a:pPr>
            <a:r>
              <a:rPr lang="ja-JP" altLang="en-US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演題発表に関連し，開示すべき</a:t>
            </a:r>
            <a:endParaRPr lang="en-US" altLang="ja-JP" sz="40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 algn="ctr">
              <a:buNone/>
              <a:tabLst>
                <a:tab pos="2424113" algn="l"/>
              </a:tabLst>
            </a:pPr>
            <a:r>
              <a:rPr lang="en-US" altLang="ja-JP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COI</a:t>
            </a:r>
            <a:r>
              <a:rPr lang="ja-JP" altLang="en-US" sz="4000" b="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関係にある企業などはありません。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234059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AE4420-189C-41DE-B6BE-66398BCA3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0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E8F12A4-D37B-4EA2-B8EA-31BFD26BD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0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1F312FD-7A68-43D3-980E-688A3521D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0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73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C432BC-F14D-44CB-8FE2-5AA40E1DA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0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337CC8-1150-41E6-9170-0600BBB7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36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6BA0AA-6EB5-4040-8827-E41402668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1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AD90780-2B2A-4FAB-9C01-6D232B8DC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6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41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41569B3-9792-4FBF-AA50-A4439F971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6381328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77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4778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5840CC0-5473-4503-BE84-C62D4F93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92" y="6165304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34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2E783F9-3F8D-42C6-AF3C-D14763006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12695" y="809203"/>
            <a:ext cx="9605246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代表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森屋恭爾　               東京大学医学部感染制御学</a:t>
            </a:r>
            <a:endParaRPr lang="en-US" altLang="ja-JP" sz="24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ja-JP" altLang="en-US" sz="24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副代表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吉川　徹                   労働安全衛生総合研究所 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満田年宏                   東京女子医科大学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李　宗子                   職業感染制御研究会</a:t>
            </a:r>
            <a:endParaRPr lang="en-US" altLang="ja-JP" sz="24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en-US" altLang="ja-JP" sz="2400" b="0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日本エピネットサーベイランスワーキンググループ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(JESWG)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メンバー         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木戸内　清               名古屋市昭和保健所          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網中眞由美               国立看護大学校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黒須一見                   国立国際医療研究センター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細見由美子  	　　   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International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Safety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Center   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和田耕治                   国立国際医療研究センター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國島広之                   聖マリアンナ医科大学        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森澤雄司                   自治医科大学     </a:t>
            </a:r>
          </a:p>
          <a:p>
            <a:r>
              <a:rPr lang="en-US" altLang="ja-JP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		</a:t>
            </a:r>
            <a:r>
              <a:rPr lang="ja-JP" altLang="en-US" sz="2400" b="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森兼啓太                   山形大学                （敬称略）</a:t>
            </a:r>
          </a:p>
        </p:txBody>
      </p:sp>
    </p:spTree>
    <p:extLst>
      <p:ext uri="{BB962C8B-B14F-4D97-AF65-F5344CB8AC3E}">
        <p14:creationId xmlns:p14="http://schemas.microsoft.com/office/powerpoint/2010/main" val="2919316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7096993-79D1-4A2F-9937-A30C7E482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692" y="6165304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529D20D-9A44-4559-A043-C0829DE4B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7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81BBF7A-E997-4DAD-A832-51FAF256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52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458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BD79B0-A236-479B-BF09-E42C7938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84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76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32FB824-D51C-49E1-8069-22CC6DE87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5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504E8A2-9E55-408A-8952-32CCD56E5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6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387424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556BF93-D978-4404-B0B2-1A7829F5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0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8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FF9B135-F751-4289-9511-B4CCBF61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68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5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8FFE915-156E-47E9-A6B6-4484EB5F0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1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6B08723-A29D-4FCF-838E-A6AA6FB77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682" y="11663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5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C5ADC8D-1D29-4FD5-8054-3D8FA4421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" y="6381328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9EFB54A-05E7-4ACF-948B-FFBE946EB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" y="6381328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34779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3EB35F0-7F0C-493E-82C3-278BD9053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6093296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8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E1451E-3A11-437F-8A7A-E0CD800A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8" y="6237312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0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68BF1C5-911C-4361-B455-DE9D2B27F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0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A3D01D-C78B-455A-93E3-94F66E0DE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2" y="6309320"/>
            <a:ext cx="3029594" cy="3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98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</Words>
  <Application>Microsoft Office PowerPoint</Application>
  <PresentationFormat>35mm スライド</PresentationFormat>
  <Paragraphs>25</Paragraphs>
  <Slides>39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HG丸ｺﾞｼｯｸM-PRO</vt:lpstr>
      <vt:lpstr>ＭＳ Ｐゴシック</vt:lpstr>
      <vt:lpstr>Arial</vt:lpstr>
      <vt:lpstr>Calibri</vt:lpstr>
      <vt:lpstr>Times New Roman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満田年宏</dc:creator>
  <cp:lastModifiedBy>Yonezawa Shoji</cp:lastModifiedBy>
  <cp:revision>4</cp:revision>
  <dcterms:created xsi:type="dcterms:W3CDTF">2018-03-23T04:14:28Z</dcterms:created>
  <dcterms:modified xsi:type="dcterms:W3CDTF">2018-03-23T05:55:47Z</dcterms:modified>
</cp:coreProperties>
</file>