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06E5-0481-4B49-9C0C-17AA1643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BF99AE-475C-4811-A4DE-87399216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9E52-C84A-4EAA-92E1-D5553323F136}" type="datetimeFigureOut">
              <a:rPr kumimoji="1" lang="ja-JP" altLang="en-US" smtClean="0"/>
              <a:t>2018/3/24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4FE0FD-33A1-43CE-A3BD-36EF67BE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E5F02A-5EEC-46FD-9900-86F3083A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948D-21E4-4BD5-8BE3-A6F5A5D5C2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0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150EA2-4C1C-4DF4-8E2E-7579A5AB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B97407-880B-43A0-8FB9-5072EF664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68EA3E-B81B-4B3D-9BA1-5CAE92418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9E52-C84A-4EAA-92E1-D5553323F136}" type="datetimeFigureOut">
              <a:rPr kumimoji="1" lang="ja-JP" altLang="en-US" smtClean="0"/>
              <a:t>2018/3/24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B595C3-DE53-442C-9669-E805DB0B3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F317BC-D373-4CCE-BEB9-BA621A558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948D-21E4-4BD5-8BE3-A6F5A5D5C2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4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95AF6C2-CBE2-4296-AC77-F6B6272A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100" b="1"/>
              <a:t>皮膚粘膜曝露と</a:t>
            </a:r>
            <a:br>
              <a:rPr lang="en-US" altLang="ja-JP" sz="5100" b="1"/>
            </a:br>
            <a:r>
              <a:rPr lang="ja-JP" altLang="en-US" sz="5100" b="1"/>
              <a:t>噛みつき・引っ掻き</a:t>
            </a:r>
            <a:r>
              <a:rPr lang="ja-JP" altLang="en-US" b="1"/>
              <a:t>　　　</a:t>
            </a:r>
            <a:br>
              <a:rPr lang="en-US" altLang="ja-JP" b="1"/>
            </a:br>
            <a:r>
              <a:rPr lang="ja-JP" altLang="en-US" sz="2900" b="1"/>
              <a:t>－エピネット日本版全国調査</a:t>
            </a:r>
            <a:r>
              <a:rPr lang="en-US" altLang="ja-JP" sz="2900" b="1"/>
              <a:t>2015</a:t>
            </a:r>
            <a:r>
              <a:rPr lang="ja-JP" altLang="en-US" sz="2900" b="1"/>
              <a:t>年データの詳細分析から－</a:t>
            </a:r>
            <a:endParaRPr kumimoji="1" lang="ja-JP" altLang="en-US" sz="29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5F3BB6-5CD5-450F-884C-AFC0D3D4A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9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4CBE49A-7EBF-4947-B8BC-69F7D95C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ja-JP" altLang="en-US" b="1"/>
              <a:t>集中治療室で発生した皮膚粘膜曝露</a:t>
            </a:r>
            <a:r>
              <a:rPr kumimoji="1" lang="ja-JP" altLang="en-US" sz="2700" b="1"/>
              <a:t>（</a:t>
            </a:r>
            <a:r>
              <a:rPr kumimoji="1" lang="en-US" altLang="ja-JP" sz="2700" b="1"/>
              <a:t>99</a:t>
            </a:r>
            <a:r>
              <a:rPr kumimoji="1" lang="ja-JP" altLang="en-US" sz="2700" b="1"/>
              <a:t>件）</a:t>
            </a:r>
            <a:endParaRPr kumimoji="1" lang="ja-JP" altLang="en-US" sz="27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AC735A-BE17-45C3-A23D-98CF11884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0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4679EF-AFD3-4547-97E3-8381D6DC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ja-JP" altLang="en-US" sz="4200" b="1"/>
              <a:t>救急部門で発生した皮膚粘膜曝露</a:t>
            </a:r>
            <a:r>
              <a:rPr kumimoji="1" lang="ja-JP" altLang="en-US" sz="2400" b="1"/>
              <a:t>（</a:t>
            </a:r>
            <a:r>
              <a:rPr kumimoji="1" lang="en-US" altLang="ja-JP" sz="2400" b="1"/>
              <a:t>99</a:t>
            </a:r>
            <a:r>
              <a:rPr kumimoji="1" lang="ja-JP" altLang="en-US" sz="2400" b="1"/>
              <a:t>件）</a:t>
            </a:r>
            <a:endParaRPr kumimoji="1" lang="ja-JP" altLang="en-US" sz="2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ABD5BA-B324-4657-BB5F-CD979CAF7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8663863-811D-443F-B238-FE691C37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ja-JP" altLang="en-US" b="1"/>
              <a:t>病棟の病室外で起こった皮膚粘膜曝露</a:t>
            </a:r>
            <a:r>
              <a:rPr kumimoji="1" lang="ja-JP" altLang="en-US" sz="2700" b="1"/>
              <a:t>（</a:t>
            </a:r>
            <a:r>
              <a:rPr kumimoji="1" lang="en-US" altLang="ja-JP" sz="2700" b="1"/>
              <a:t>80</a:t>
            </a:r>
            <a:r>
              <a:rPr kumimoji="1" lang="ja-JP" altLang="en-US" sz="2700" b="1"/>
              <a:t>件）</a:t>
            </a:r>
            <a:endParaRPr kumimoji="1" lang="ja-JP" altLang="en-US" sz="27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DF638D-D40E-4FCE-93C4-0ECF145F8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171F303-C76F-4939-8B92-2AB58A30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外来で起こった皮膚粘膜曝露</a:t>
            </a:r>
            <a:r>
              <a:rPr kumimoji="1" lang="ja-JP" altLang="en-US" sz="3100" b="1"/>
              <a:t>（</a:t>
            </a:r>
            <a:r>
              <a:rPr kumimoji="1" lang="en-US" altLang="ja-JP" sz="3100" b="1"/>
              <a:t>74</a:t>
            </a:r>
            <a:r>
              <a:rPr kumimoji="1" lang="ja-JP" altLang="en-US" sz="3100" b="1"/>
              <a:t>件）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AD3BF3-9083-4164-9411-83BBE548E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2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ABEC6FC-895F-44BD-B5CA-7A6B0A44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他の医療従事者の使用器材や行為が要因となった皮膚粘膜曝露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E94C3F-4F72-4975-BA9D-77ED3E385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82FB285-A37B-4533-BD86-71CDAD84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皮膚粘膜曝露のリスク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859824-40D3-4DE4-952D-8633AFB2C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7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871AD5-9DB7-4AA6-9CD9-E22A644D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E6C282-01CA-41C1-A45C-C2AB86871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28ADF41-4B50-4ED3-8608-94211B59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患者の噛みつき・引っ掻き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228EC1-6E3C-48E9-A06D-A65B4C6FE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8A08ECC-8C85-48F8-BFD8-2FD5ADC8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噛みつき・引っ掻きの発生状況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A7F262-3320-406C-83FC-CBEB27FC2E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3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EBF197A-27A0-4E91-B1C9-7665A6EE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噛みつき・引っ掻きを防ぐには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352420-E658-4CB2-BFE9-B1EC2527B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ECDCCFC-CE32-4DD8-A98A-51F6B46D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日本環境感染学会 </a:t>
            </a:r>
            <a:br>
              <a:rPr lang="en-US" altLang="ja-JP"/>
            </a:br>
            <a:r>
              <a:rPr lang="en-US" altLang="ja-JP"/>
              <a:t>COI </a:t>
            </a:r>
            <a:r>
              <a:rPr lang="ja-JP" altLang="en-US"/>
              <a:t>開示 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073553-E315-4660-A482-970CED13E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A1BDB68-491A-43FB-A2FC-95F28324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/>
              <a:t>血液体液曝露の残された課題</a:t>
            </a:r>
            <a:br>
              <a:rPr lang="en-US" altLang="ja-JP" b="1"/>
            </a:br>
            <a:r>
              <a:rPr lang="ja-JP" altLang="en-US"/>
              <a:t>皮膚粘膜曝露と噛みつき・引っ掻き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07E7DB-063E-4C84-BBB3-D07C14C68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E5555C1-D1F4-4E44-8DCC-36F7DBCB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皮膚粘膜曝露報告数の推移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2FAE33-BDD2-4BF6-93C3-ECF2E8DD1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C5E5FB1-2466-4AD6-BF48-15C813E1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900" b="1"/>
              <a:t>皮膚粘膜曝露　発生場所 </a:t>
            </a:r>
            <a:r>
              <a:rPr lang="en-US" altLang="ja-JP" sz="4900" b="1"/>
              <a:t>TOP10</a:t>
            </a:r>
            <a:endParaRPr kumimoji="1" lang="ja-JP" altLang="en-US" sz="3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07CC64-3401-45A0-A791-31F217AFB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736F747-52AB-4F10-BF52-02DF7C7C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/>
              <a:t>病室内で発生した皮膚粘膜曝露</a:t>
            </a:r>
            <a:r>
              <a:rPr kumimoji="1" lang="ja-JP" altLang="en-US" sz="2700" b="1"/>
              <a:t>（</a:t>
            </a:r>
            <a:r>
              <a:rPr kumimoji="1" lang="en-US" altLang="ja-JP" sz="2700" b="1"/>
              <a:t>358</a:t>
            </a:r>
            <a:r>
              <a:rPr kumimoji="1" lang="ja-JP" altLang="en-US" sz="2700" b="1"/>
              <a:t>件）</a:t>
            </a:r>
            <a:endParaRPr kumimoji="1" lang="ja-JP" altLang="en-US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5015B0-8363-46EA-81B9-63F0EDFE0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65FBF4A-BC82-4E73-A408-3CF621E7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7C845C-F90B-400E-912F-702C49A38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2C53C71-C1EE-4571-AE25-BFFA069D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0C565F-CDE6-41E8-AF01-A169A7D21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61B6C57-6B23-4834-A9AE-231A914F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b="1"/>
              <a:t>手術部で発生した皮膚粘膜曝露</a:t>
            </a:r>
            <a:r>
              <a:rPr kumimoji="1" lang="ja-JP" altLang="en-US" sz="2200" b="1"/>
              <a:t>（</a:t>
            </a:r>
            <a:r>
              <a:rPr kumimoji="1" lang="en-US" altLang="ja-JP" sz="2200" b="1"/>
              <a:t>218</a:t>
            </a:r>
            <a:r>
              <a:rPr kumimoji="1" lang="ja-JP" altLang="en-US" sz="2200" b="1"/>
              <a:t>件）</a:t>
            </a:r>
            <a:endParaRPr kumimoji="1" lang="ja-JP" altLang="en-US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1075A2-0CB0-44A7-8D20-3EDA1F3141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91BD9DF-B5D2-4131-8801-04E1230B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ja-JP" altLang="en-US" sz="3900" b="1"/>
              <a:t>特殊検査処置室で発生した皮膚粘膜曝露</a:t>
            </a:r>
            <a:r>
              <a:rPr kumimoji="1" lang="ja-JP" altLang="en-US" sz="2400" b="1"/>
              <a:t>（</a:t>
            </a:r>
            <a:r>
              <a:rPr kumimoji="1" lang="en-US" altLang="ja-JP" sz="2400" b="1"/>
              <a:t>113</a:t>
            </a:r>
            <a:r>
              <a:rPr kumimoji="1" lang="ja-JP" altLang="en-US" sz="2400" b="1"/>
              <a:t>件）</a:t>
            </a:r>
            <a:endParaRPr kumimoji="1" lang="ja-JP" altLang="en-US" sz="2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A0CFCF-67B9-4AF3-8579-A11A8483E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画面に合わせる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皮膚粘膜曝露と 噛みつき・引っ掻き　　　 －エピネット日本版全国調査2015年データの詳細分析から－</vt:lpstr>
      <vt:lpstr>日本環境感染学会  COI 開示 </vt:lpstr>
      <vt:lpstr>皮膚粘膜曝露報告数の推移</vt:lpstr>
      <vt:lpstr>皮膚粘膜曝露　発生場所 TOP10</vt:lpstr>
      <vt:lpstr>病室内で発生した皮膚粘膜曝露（358件）</vt:lpstr>
      <vt:lpstr>PowerPoint プレゼンテーション</vt:lpstr>
      <vt:lpstr>PowerPoint プレゼンテーション</vt:lpstr>
      <vt:lpstr>手術部で発生した皮膚粘膜曝露（218件）</vt:lpstr>
      <vt:lpstr>特殊検査処置室で発生した皮膚粘膜曝露（113件）</vt:lpstr>
      <vt:lpstr>集中治療室で発生した皮膚粘膜曝露（99件）</vt:lpstr>
      <vt:lpstr>救急部門で発生した皮膚粘膜曝露（99件）</vt:lpstr>
      <vt:lpstr>病棟の病室外で起こった皮膚粘膜曝露（80件）</vt:lpstr>
      <vt:lpstr>外来で起こった皮膚粘膜曝露（74件）</vt:lpstr>
      <vt:lpstr>他の医療従事者の使用器材や行為が要因となった皮膚粘膜曝露</vt:lpstr>
      <vt:lpstr>皮膚粘膜曝露のリスク</vt:lpstr>
      <vt:lpstr>PowerPoint プレゼンテーション</vt:lpstr>
      <vt:lpstr>患者の噛みつき・引っ掻き</vt:lpstr>
      <vt:lpstr>噛みつき・引っ掻きの発生状況</vt:lpstr>
      <vt:lpstr>噛みつき・引っ掻きを防ぐには</vt:lpstr>
      <vt:lpstr>血液体液曝露の残された課題 皮膚粘膜曝露と噛みつき・引っ掻き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皮膚粘膜曝露と 噛みつき・引っ掻き　　　 －エピネット日本版全国調査2015年データの詳細分析から－</dc:title>
  <dc:creator>Yonezawa Shoji</dc:creator>
  <cp:lastModifiedBy>Yonezawa Shoji</cp:lastModifiedBy>
  <cp:revision>1</cp:revision>
  <dcterms:created xsi:type="dcterms:W3CDTF">2018-03-24T05:07:39Z</dcterms:created>
  <dcterms:modified xsi:type="dcterms:W3CDTF">2018-03-24T05:07:39Z</dcterms:modified>
</cp:coreProperties>
</file>