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10234613" cy="7099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6145-8239-4602-9C6E-450AEB20CFFF}" type="datetimeFigureOut">
              <a:rPr kumimoji="1" lang="ja-JP" altLang="en-US" smtClean="0"/>
              <a:t>2014/8/25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832DE-7868-44C9-B74B-3991DD84A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60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E6145-8239-4602-9C6E-450AEB20CFFF}" type="datetimeFigureOut">
              <a:rPr kumimoji="1" lang="ja-JP" altLang="en-US" smtClean="0"/>
              <a:t>2014/8/25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832DE-7868-44C9-B74B-3991DD84A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9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エピネットサーベイランスによる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皮膚・粘膜曝露の疫学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96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曝露した部位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80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曝露時の状況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1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曝露時の防護具使用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個人用防護具の導入状況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（</a:t>
            </a:r>
            <a:r>
              <a:rPr lang="en-US" altLang="ja-JP" smtClean="0"/>
              <a:t>n=74</a:t>
            </a:r>
            <a:r>
              <a:rPr lang="ja-JP" altLang="en-US" smtClean="0"/>
              <a:t>）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7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部署別の個人用防護具の整備状況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05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まとめ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5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まとめ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12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まとめ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20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【</a:t>
            </a:r>
            <a:r>
              <a:rPr lang="ja-JP" altLang="en-US" smtClean="0"/>
              <a:t>注意事項・免責事項</a:t>
            </a:r>
            <a:r>
              <a:rPr lang="en-US" altLang="ja-JP" smtClean="0"/>
              <a:t>】</a:t>
            </a:r>
            <a:endParaRPr lang="ja-JP" altLang="en-US" dirty="0" smtClean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7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smtClean="0"/>
              <a:t>エピネット日本版サーベイランス</a:t>
            </a:r>
            <a:r>
              <a:rPr lang="en-US" altLang="ja-JP" sz="3200" smtClean="0"/>
              <a:t>2013</a:t>
            </a:r>
            <a:r>
              <a:rPr lang="ja-JP" altLang="en-US" sz="3200" smtClean="0"/>
              <a:t>（</a:t>
            </a:r>
            <a:r>
              <a:rPr lang="en-US" altLang="ja-JP" sz="3200" smtClean="0"/>
              <a:t>JES2013</a:t>
            </a:r>
            <a:r>
              <a:rPr lang="ja-JP" altLang="en-US" sz="3200" smtClean="0"/>
              <a:t>）</a:t>
            </a:r>
            <a:r>
              <a:rPr lang="en-US" altLang="ja-JP" sz="3200" smtClean="0"/>
              <a:t/>
            </a:r>
            <a:br>
              <a:rPr lang="en-US" altLang="ja-JP" sz="3200" smtClean="0"/>
            </a:br>
            <a:r>
              <a:rPr lang="ja-JP" altLang="en-US" sz="3200" smtClean="0"/>
              <a:t>エピネット</a:t>
            </a:r>
            <a:r>
              <a:rPr lang="en-US" altLang="ja-JP" sz="3200" smtClean="0"/>
              <a:t>B</a:t>
            </a:r>
            <a:r>
              <a:rPr lang="ja-JP" altLang="en-US" sz="3200" smtClean="0"/>
              <a:t>（皮膚・粘膜曝露）</a:t>
            </a:r>
            <a:endParaRPr kumimoji="1" lang="ja-JP" altLang="en-US" sz="3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3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エピネット</a:t>
            </a:r>
            <a:r>
              <a:rPr lang="en-US" altLang="ja-JP" sz="280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B</a:t>
            </a:r>
            <a:r>
              <a:rPr lang="ja-JP" altLang="en-US" sz="280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（皮膚・粘膜曝露）</a:t>
            </a:r>
            <a:r>
              <a:rPr lang="en-US" altLang="ja-JP" sz="280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80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80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報告施設数と曝露報告件数の推移</a:t>
            </a:r>
            <a:endParaRPr kumimoji="1" lang="ja-JP" altLang="en-US" sz="28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8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100</a:t>
            </a:r>
            <a:r>
              <a:rPr kumimoji="1" lang="ja-JP" altLang="en-US" smtClean="0"/>
              <a:t>稼働床あたりの報告数の分布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lang="ja-JP" altLang="en-US" sz="4000" smtClean="0"/>
              <a:t>（</a:t>
            </a:r>
            <a:r>
              <a:rPr lang="en-US" altLang="ja-JP" sz="4000" smtClean="0"/>
              <a:t>2012</a:t>
            </a:r>
            <a:r>
              <a:rPr lang="ja-JP" altLang="en-US" sz="4000" smtClean="0"/>
              <a:t>年度）</a:t>
            </a:r>
            <a:endParaRPr kumimoji="1" lang="ja-JP" altLang="en-US" sz="40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6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皮膚・粘膜曝露報告者の職種</a:t>
            </a:r>
            <a:r>
              <a:rPr lang="en-US" altLang="ja-JP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400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（報告件数に占める各職種の割合）</a:t>
            </a:r>
            <a:endParaRPr kumimoji="1" lang="ja-JP" altLang="en-US" sz="40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smtClean="0"/>
              <a:t>各職種の常勤換算職員数に占める</a:t>
            </a: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en-US" sz="3600" smtClean="0"/>
              <a:t>曝露報告件数（</a:t>
            </a:r>
            <a:r>
              <a:rPr lang="en-US" altLang="ja-JP" sz="3600" smtClean="0"/>
              <a:t>2012</a:t>
            </a:r>
            <a:r>
              <a:rPr lang="ja-JP" altLang="en-US" sz="3600" smtClean="0"/>
              <a:t>年度）</a:t>
            </a:r>
            <a:endParaRPr kumimoji="1" lang="ja-JP" altLang="en-US" sz="36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9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皮膚・粘膜曝露の発生場所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0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曝露源患者の感染症検査の陽性割合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lang="ja-JP" altLang="en-US" sz="3100" smtClean="0"/>
              <a:t>（母数は患者確定報告のみ）</a:t>
            </a:r>
            <a:endParaRPr kumimoji="1" lang="ja-JP" altLang="en-US" sz="31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曝露した血液・体液の内訳</a:t>
            </a:r>
            <a:endParaRPr kumimoji="1" lang="ja-JP" altLang="en-US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3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画面に合わせる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エピネットサーベイランスによる 皮膚・粘膜曝露の疫学</vt:lpstr>
      <vt:lpstr>エピネット日本版サーベイランス2013（JES2013） エピネットB（皮膚・粘膜曝露）</vt:lpstr>
      <vt:lpstr>エピネットB（皮膚・粘膜曝露） 報告施設数と曝露報告件数の推移</vt:lpstr>
      <vt:lpstr>100稼働床あたりの報告数の分布 （2012年度）</vt:lpstr>
      <vt:lpstr>皮膚・粘膜曝露報告者の職種 （報告件数に占める各職種の割合）</vt:lpstr>
      <vt:lpstr>各職種の常勤換算職員数に占める 曝露報告件数（2012年度）</vt:lpstr>
      <vt:lpstr>皮膚・粘膜曝露の発生場所</vt:lpstr>
      <vt:lpstr>曝露源患者の感染症検査の陽性割合 （母数は患者確定報告のみ）</vt:lpstr>
      <vt:lpstr>曝露した血液・体液の内訳</vt:lpstr>
      <vt:lpstr>曝露した部位</vt:lpstr>
      <vt:lpstr>曝露時の状況</vt:lpstr>
      <vt:lpstr>曝露時の防護具使用</vt:lpstr>
      <vt:lpstr>個人用防護具の導入状況 （n=74）</vt:lpstr>
      <vt:lpstr>部署別の個人用防護具の整備状況</vt:lpstr>
      <vt:lpstr>まとめ</vt:lpstr>
      <vt:lpstr>まとめ</vt:lpstr>
      <vt:lpstr>まとめ</vt:lpstr>
      <vt:lpstr>【注意事項・免責事項】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エピネットサーベイランスによる 皮膚・粘膜曝露の疫学</dc:title>
  <dc:creator>JRGOICP</dc:creator>
  <cp:lastModifiedBy>JRGOICP</cp:lastModifiedBy>
  <cp:revision>1</cp:revision>
  <dcterms:created xsi:type="dcterms:W3CDTF">2014-08-25T06:08:06Z</dcterms:created>
  <dcterms:modified xsi:type="dcterms:W3CDTF">2014-08-25T06:08:06Z</dcterms:modified>
</cp:coreProperties>
</file>