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198787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 smtClean="0"/>
              <a:t>（</a:t>
            </a:r>
            <a:r>
              <a:rPr lang="ja-JP" altLang="en-US" b="1" dirty="0"/>
              <a:t>公社）日本矯正歯科学会ＣＯＩ開示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9" y="1904279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 smtClean="0">
                <a:solidFill>
                  <a:srgbClr val="FF0000"/>
                </a:solidFill>
              </a:rPr>
              <a:t>筆頭発表者名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</a:t>
            </a:r>
            <a:r>
              <a:rPr lang="ja-JP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6921" y="2847901"/>
            <a:ext cx="962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600" b="1" dirty="0"/>
          </a:p>
          <a:p>
            <a:r>
              <a:rPr lang="ja-JP" altLang="en-US" sz="3600" b="1" dirty="0" smtClean="0"/>
              <a:t>演題</a:t>
            </a:r>
            <a:r>
              <a:rPr lang="ja-JP" altLang="en-US" sz="3600" b="1" dirty="0"/>
              <a:t>発表に関連し</a:t>
            </a:r>
            <a:r>
              <a:rPr lang="en-US" altLang="ja-JP" sz="3600" b="1" dirty="0"/>
              <a:t>, </a:t>
            </a:r>
            <a:r>
              <a:rPr lang="ja-JP" altLang="en-US" sz="3600" b="1" dirty="0"/>
              <a:t>開示すべき</a:t>
            </a:r>
            <a:r>
              <a:rPr lang="en-US" altLang="ja-JP" sz="3600" b="1" dirty="0"/>
              <a:t>CO I </a:t>
            </a:r>
            <a:r>
              <a:rPr lang="ja-JP" altLang="en-US" sz="3600" b="1" dirty="0"/>
              <a:t>関係にある企業などはありません</a:t>
            </a:r>
            <a:r>
              <a:rPr lang="en-US" altLang="ja-JP" sz="3600" b="1" dirty="0"/>
              <a:t>.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629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229269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 smtClean="0"/>
              <a:t>（</a:t>
            </a:r>
            <a:r>
              <a:rPr lang="ja-JP" altLang="en-US" b="1" dirty="0"/>
              <a:t>公社）日本矯正歯科学会ＣＯＩ開示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7" y="195375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 smtClean="0">
                <a:solidFill>
                  <a:srgbClr val="FF0000"/>
                </a:solidFill>
              </a:rPr>
              <a:t>筆頭発表者名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</a:t>
            </a:r>
            <a:r>
              <a:rPr lang="ja-JP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034" y="2781636"/>
            <a:ext cx="1208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演題</a:t>
            </a:r>
            <a:r>
              <a:rPr lang="ja-JP" altLang="en-US" sz="3200" b="1" dirty="0"/>
              <a:t>発表に関連し</a:t>
            </a:r>
            <a:r>
              <a:rPr lang="en-US" altLang="ja-JP" sz="3200" b="1" dirty="0"/>
              <a:t>, </a:t>
            </a:r>
            <a:r>
              <a:rPr lang="ja-JP" altLang="en-US" sz="3200" b="1" dirty="0"/>
              <a:t>開示すべき</a:t>
            </a:r>
            <a:r>
              <a:rPr lang="en-US" altLang="ja-JP" sz="3200" b="1" dirty="0"/>
              <a:t>CO I </a:t>
            </a:r>
            <a:r>
              <a:rPr lang="ja-JP" altLang="en-US" sz="3200" b="1" dirty="0"/>
              <a:t>関係にある企業などとして</a:t>
            </a:r>
            <a:r>
              <a:rPr lang="en-US" altLang="ja-JP" sz="3200" b="1" dirty="0"/>
              <a:t>, 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8260" y="3300509"/>
            <a:ext cx="7103165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顧問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株保有：＊＊＊会社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特許使用料：＊＊＊会社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講演料：＊＊＊会社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原稿料：＊＊＊会社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受託研究・共同研究費：＊＊＊会社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奨学寄付金：＊＊＊会社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寄付講座所属：＊＊＊会社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贈答品などの報酬：＊＊＊会社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rot="10800000">
            <a:off x="5552658" y="4227441"/>
            <a:ext cx="1934820" cy="1411359"/>
          </a:xfrm>
          <a:prstGeom prst="rightArrow">
            <a:avLst>
              <a:gd name="adj1" fmla="val 42740"/>
              <a:gd name="adj2" fmla="val 39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20000" y="4476500"/>
            <a:ext cx="4359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 smtClean="0">
                <a:solidFill>
                  <a:srgbClr val="002060"/>
                </a:solidFill>
              </a:rPr>
              <a:t>「</a:t>
            </a:r>
            <a:r>
              <a:rPr lang="ja-JP" altLang="en-US" sz="2800" b="1" u="sng" dirty="0">
                <a:solidFill>
                  <a:srgbClr val="002060"/>
                </a:solidFill>
              </a:rPr>
              <a:t>有」に該当する項目を記載すること．金額は不要．</a:t>
            </a:r>
            <a:endParaRPr kumimoji="1" lang="ja-JP" alt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（公社）日本矯正歯科学会ＣＯＩ開示</vt:lpstr>
      <vt:lpstr>（公社）日本矯正歯科学会ＣＯＩ開示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Sato</cp:lastModifiedBy>
  <cp:revision>4</cp:revision>
  <dcterms:created xsi:type="dcterms:W3CDTF">2017-08-28T03:19:20Z</dcterms:created>
  <dcterms:modified xsi:type="dcterms:W3CDTF">2017-08-28T03:34:28Z</dcterms:modified>
</cp:coreProperties>
</file>