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tokoF" initials="satokoF" lastIdx="1" clrIdx="0">
    <p:extLst>
      <p:ext uri="{19B8F6BF-5375-455C-9EA6-DF929625EA0E}">
        <p15:presenceInfo xmlns:p15="http://schemas.microsoft.com/office/powerpoint/2012/main" userId="satokoF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2205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81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920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1547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96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2130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4988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7008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592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4320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20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337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3FEAD03-DC0C-4608-B621-4F70FDED5A92}"/>
              </a:ext>
            </a:extLst>
          </p:cNvPr>
          <p:cNvSpPr txBox="1"/>
          <p:nvPr/>
        </p:nvSpPr>
        <p:spPr>
          <a:xfrm>
            <a:off x="2624613" y="4077849"/>
            <a:ext cx="7259129" cy="805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700"/>
              </a:lnSpc>
            </a:pPr>
            <a:r>
              <a:rPr lang="ja-JP" altLang="en-US" sz="2400" dirty="0">
                <a:latin typeface="+mn-ea"/>
              </a:rPr>
              <a:t>全ての共同演者を代表し、本発表演題に関連し</a:t>
            </a:r>
          </a:p>
          <a:p>
            <a:pPr>
              <a:lnSpc>
                <a:spcPts val="2700"/>
              </a:lnSpc>
            </a:pPr>
            <a:r>
              <a:rPr lang="ja-JP" altLang="en-US" sz="2400" dirty="0">
                <a:latin typeface="+mn-ea"/>
              </a:rPr>
              <a:t>開示すべき企業などはありません。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E2CAAA4-BD98-46E8-BB23-5E56FC89B388}"/>
              </a:ext>
            </a:extLst>
          </p:cNvPr>
          <p:cNvSpPr txBox="1"/>
          <p:nvPr/>
        </p:nvSpPr>
        <p:spPr>
          <a:xfrm>
            <a:off x="3845018" y="2101639"/>
            <a:ext cx="4444761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2000" b="1" dirty="0">
                <a:latin typeface="+mn-ea"/>
              </a:rPr>
              <a:t>筆頭演者名 ： ○○　○○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273E774-49ED-4B83-8AA1-B32F1D70B4C0}"/>
              </a:ext>
            </a:extLst>
          </p:cNvPr>
          <p:cNvSpPr/>
          <p:nvPr/>
        </p:nvSpPr>
        <p:spPr>
          <a:xfrm>
            <a:off x="347133" y="324884"/>
            <a:ext cx="11489267" cy="226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DCE4035-8FFF-40D4-AD3B-749394624833}"/>
              </a:ext>
            </a:extLst>
          </p:cNvPr>
          <p:cNvSpPr txBox="1"/>
          <p:nvPr/>
        </p:nvSpPr>
        <p:spPr>
          <a:xfrm>
            <a:off x="2188634" y="577706"/>
            <a:ext cx="781473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3600" b="1" dirty="0">
                <a:latin typeface="+mn-ea"/>
              </a:rPr>
              <a:t>第７回日本リンパ浮腫学会総会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ADEE0D7-E18F-4A89-B268-FF7A2D984D77}"/>
              </a:ext>
            </a:extLst>
          </p:cNvPr>
          <p:cNvSpPr txBox="1"/>
          <p:nvPr/>
        </p:nvSpPr>
        <p:spPr>
          <a:xfrm>
            <a:off x="2772674" y="1262130"/>
            <a:ext cx="645471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3600" b="1" dirty="0">
                <a:latin typeface="+mn-ea"/>
              </a:rPr>
              <a:t>COI</a:t>
            </a:r>
            <a:r>
              <a:rPr lang="ja-JP" altLang="en-US" sz="3600" b="1" dirty="0">
                <a:latin typeface="+mn-ea"/>
              </a:rPr>
              <a:t>開示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A1679E2-B3CA-4668-8810-6A2C583603DF}"/>
              </a:ext>
            </a:extLst>
          </p:cNvPr>
          <p:cNvSpPr/>
          <p:nvPr/>
        </p:nvSpPr>
        <p:spPr>
          <a:xfrm>
            <a:off x="347133" y="2719486"/>
            <a:ext cx="11489267" cy="35227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94083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90</TotalTime>
  <Words>36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kurokawa</dc:creator>
  <cp:lastModifiedBy>MACC-004</cp:lastModifiedBy>
  <cp:revision>21</cp:revision>
  <dcterms:created xsi:type="dcterms:W3CDTF">2020-06-03T01:55:59Z</dcterms:created>
  <dcterms:modified xsi:type="dcterms:W3CDTF">2023-07-21T05:27:13Z</dcterms:modified>
</cp:coreProperties>
</file>