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okoF" initials="satokoF" lastIdx="1" clrIdx="0">
    <p:extLst>
      <p:ext uri="{19B8F6BF-5375-455C-9EA6-DF929625EA0E}">
        <p15:presenceInfo xmlns:p15="http://schemas.microsoft.com/office/powerpoint/2012/main" userId="satoko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16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31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49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369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92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89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1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99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85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886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06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1BEFA-4F86-4601-96A3-225470F85CE4}" type="datetimeFigureOut">
              <a:rPr kumimoji="1" lang="ja-JP" altLang="en-US" smtClean="0"/>
              <a:t>2023/7/21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79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FEAD03-DC0C-4608-B621-4F70FDED5A92}"/>
              </a:ext>
            </a:extLst>
          </p:cNvPr>
          <p:cNvSpPr txBox="1"/>
          <p:nvPr/>
        </p:nvSpPr>
        <p:spPr>
          <a:xfrm>
            <a:off x="482600" y="2866465"/>
            <a:ext cx="11243733" cy="3208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lang="ja-JP" altLang="en-US" sz="2400" dirty="0">
                <a:latin typeface="+mn-ea"/>
              </a:rPr>
              <a:t>　今回の発表演題について、発表者らの開示すべき企業として</a:t>
            </a:r>
            <a:endParaRPr lang="en-US" altLang="ja-JP" sz="2400" dirty="0">
              <a:latin typeface="+mn-ea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①顧問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　　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②株保有・利益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全株式の５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%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以上・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 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③特許使用料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④講演料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(50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　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⑤原稿料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(50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⑥受託研究・共同研究費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⑦奨学寄附金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⑧寄附講座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⑨贈答品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研究とは無関係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などの報酬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(5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2CAAA4-BD98-46E8-BB23-5E56FC89B388}"/>
              </a:ext>
            </a:extLst>
          </p:cNvPr>
          <p:cNvSpPr txBox="1"/>
          <p:nvPr/>
        </p:nvSpPr>
        <p:spPr>
          <a:xfrm>
            <a:off x="3751768" y="2096592"/>
            <a:ext cx="444476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b="1" dirty="0">
                <a:latin typeface="+mn-ea"/>
              </a:rPr>
              <a:t>筆頭演者名 ： ○○　○○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73E774-49ED-4B83-8AA1-B32F1D70B4C0}"/>
              </a:ext>
            </a:extLst>
          </p:cNvPr>
          <p:cNvSpPr/>
          <p:nvPr/>
        </p:nvSpPr>
        <p:spPr>
          <a:xfrm>
            <a:off x="355600" y="324884"/>
            <a:ext cx="11480800" cy="226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FF8C3E8-1877-49D1-B2E5-98193B2BDA3E}"/>
              </a:ext>
            </a:extLst>
          </p:cNvPr>
          <p:cNvSpPr txBox="1"/>
          <p:nvPr/>
        </p:nvSpPr>
        <p:spPr>
          <a:xfrm>
            <a:off x="2258339" y="6390212"/>
            <a:ext cx="725912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sz="160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  <a:latin typeface="+mn-ea"/>
              </a:rPr>
              <a:t>過去</a:t>
            </a:r>
            <a:r>
              <a:rPr lang="en-US" altLang="ja-JP" sz="1600" dirty="0">
                <a:solidFill>
                  <a:srgbClr val="FF0000"/>
                </a:solidFill>
                <a:latin typeface="+mn-ea"/>
              </a:rPr>
              <a:t>3</a:t>
            </a:r>
            <a:r>
              <a:rPr lang="ja-JP" altLang="en-US" sz="1600" dirty="0">
                <a:solidFill>
                  <a:srgbClr val="FF0000"/>
                </a:solidFill>
                <a:latin typeface="+mn-ea"/>
              </a:rPr>
              <a:t>年間に開示すべき内容がある項目のみ記載してください。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CE4035-8FFF-40D4-AD3B-749394624833}"/>
              </a:ext>
            </a:extLst>
          </p:cNvPr>
          <p:cNvSpPr txBox="1"/>
          <p:nvPr/>
        </p:nvSpPr>
        <p:spPr>
          <a:xfrm>
            <a:off x="2413000" y="553596"/>
            <a:ext cx="7366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3600" b="1" dirty="0">
                <a:latin typeface="+mn-ea"/>
              </a:rPr>
              <a:t>第７回日本リンパ浮腫学会総会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ADEE0D7-E18F-4A89-B268-FF7A2D984D77}"/>
              </a:ext>
            </a:extLst>
          </p:cNvPr>
          <p:cNvSpPr txBox="1"/>
          <p:nvPr/>
        </p:nvSpPr>
        <p:spPr>
          <a:xfrm>
            <a:off x="2778426" y="1242643"/>
            <a:ext cx="645471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3600" b="1" dirty="0">
                <a:latin typeface="+mn-ea"/>
              </a:rPr>
              <a:t>COI</a:t>
            </a:r>
            <a:r>
              <a:rPr lang="ja-JP" altLang="en-US" sz="3600" b="1" dirty="0">
                <a:latin typeface="+mn-ea"/>
              </a:rPr>
              <a:t>開示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1679E2-B3CA-4668-8810-6A2C583603DF}"/>
              </a:ext>
            </a:extLst>
          </p:cNvPr>
          <p:cNvSpPr/>
          <p:nvPr/>
        </p:nvSpPr>
        <p:spPr>
          <a:xfrm>
            <a:off x="355599" y="2719486"/>
            <a:ext cx="11480799" cy="36707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83440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92</TotalTime>
  <Words>155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kurokawa</dc:creator>
  <cp:lastModifiedBy>MACC-004</cp:lastModifiedBy>
  <cp:revision>23</cp:revision>
  <dcterms:created xsi:type="dcterms:W3CDTF">2020-06-03T01:55:59Z</dcterms:created>
  <dcterms:modified xsi:type="dcterms:W3CDTF">2023-07-21T05:27:27Z</dcterms:modified>
</cp:coreProperties>
</file>