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1" r:id="rId4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3"/>
    <p:restoredTop sz="94660"/>
  </p:normalViewPr>
  <p:slideViewPr>
    <p:cSldViewPr snapToGrid="0">
      <p:cViewPr>
        <p:scale>
          <a:sx n="80" d="100"/>
          <a:sy n="80" d="100"/>
        </p:scale>
        <p:origin x="2192" y="19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3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87669" y="213756"/>
            <a:ext cx="9144000" cy="2181614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平成</a:t>
            </a:r>
            <a:r>
              <a:rPr lang="en-US" altLang="ja-JP" sz="3600" dirty="0" smtClean="0"/>
              <a:t>29</a:t>
            </a:r>
            <a:r>
              <a:rPr lang="ja-JP" altLang="en-US" sz="3600" dirty="0" smtClean="0"/>
              <a:t>年</a:t>
            </a:r>
            <a:r>
              <a:rPr lang="en-US" altLang="ja-JP" sz="3600" dirty="0" smtClean="0"/>
              <a:t>4</a:t>
            </a:r>
            <a:r>
              <a:rPr lang="ja-JP" altLang="en-US" sz="3600" dirty="0" smtClean="0"/>
              <a:t>月</a:t>
            </a:r>
            <a:r>
              <a:rPr lang="en-US" altLang="ja-JP" sz="3600" dirty="0" smtClean="0"/>
              <a:t>1</a:t>
            </a:r>
            <a:r>
              <a:rPr lang="ja-JP" altLang="en-US" sz="3600" dirty="0" smtClean="0"/>
              <a:t>日より改訂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2054" y="606935"/>
            <a:ext cx="9756908" cy="672782"/>
          </a:xfrm>
        </p:spPr>
        <p:txBody>
          <a:bodyPr>
            <a:noAutofit/>
          </a:bodyPr>
          <a:lstStyle/>
          <a:p>
            <a:r>
              <a:rPr kumimoji="1" lang="ja-JP" altLang="en-US" sz="4800" b="1" dirty="0" smtClean="0"/>
              <a:t>日本内分泌学会 </a:t>
            </a:r>
            <a:r>
              <a:rPr kumimoji="1" lang="en-US" altLang="ja-JP" sz="4800" b="1" dirty="0" smtClean="0"/>
              <a:t>COI</a:t>
            </a:r>
            <a:r>
              <a:rPr kumimoji="1" lang="ja-JP" altLang="en-US" sz="4800" b="1" dirty="0" smtClean="0"/>
              <a:t>開示例</a:t>
            </a:r>
            <a:endParaRPr kumimoji="1" lang="en-US" altLang="ja-JP" sz="4800" b="1" dirty="0" smtClean="0"/>
          </a:p>
          <a:p>
            <a:endParaRPr kumimoji="1" lang="ja-JP" altLang="en-US" sz="4800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1573192" y="2903644"/>
            <a:ext cx="7736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改訂後</a:t>
            </a:r>
            <a:r>
              <a:rPr lang="ja-JP" altLang="en-US" sz="3600" b="1" dirty="0" smtClean="0"/>
              <a:t>　　　　　　　　　　　　</a:t>
            </a:r>
            <a:r>
              <a:rPr lang="ja-JP" altLang="en-US" sz="3600" b="1" dirty="0">
                <a:solidFill>
                  <a:srgbClr val="FF0000"/>
                </a:solidFill>
              </a:rPr>
              <a:t>改訂前</a:t>
            </a:r>
            <a:endParaRPr lang="en-US" altLang="ja-JP" sz="3600" b="1" dirty="0" smtClean="0">
              <a:solidFill>
                <a:srgbClr val="FF0000"/>
              </a:solidFill>
            </a:endParaRPr>
          </a:p>
          <a:p>
            <a:endParaRPr lang="en-US" altLang="ja-JP" sz="3600" b="1" dirty="0" smtClean="0"/>
          </a:p>
          <a:p>
            <a:r>
              <a:rPr lang="ja-JP" altLang="en-US" sz="3600" b="1" dirty="0" smtClean="0"/>
              <a:t>発表者のすべて</a:t>
            </a:r>
            <a:r>
              <a:rPr lang="ja-JP" altLang="en-US" sz="3600" b="1" dirty="0" smtClean="0">
                <a:solidFill>
                  <a:srgbClr val="FF0000"/>
                </a:solidFill>
              </a:rPr>
              <a:t>　　</a:t>
            </a:r>
            <a:r>
              <a:rPr lang="ja-JP" altLang="en-US" sz="3600" b="1" dirty="0" smtClean="0"/>
              <a:t>　　　　筆頭発表者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発表代表者に◎印</a:t>
            </a:r>
            <a:endParaRPr lang="ja-JP" altLang="en-US" sz="36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1355834" y="2554013"/>
            <a:ext cx="8975835" cy="36996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 flipV="1">
            <a:off x="1345324" y="3657600"/>
            <a:ext cx="8986345" cy="630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1355833" y="5211967"/>
            <a:ext cx="5614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＊演題発表内容に関係して、発表者全員が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過去</a:t>
            </a: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年間において</a:t>
            </a:r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COI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状態にある企業名を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項目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ごと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に基準額以上であれば、まとめて申告開示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Ｉ 開示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 smtClean="0">
                <a:solidFill>
                  <a:srgbClr val="FFFF1F"/>
                </a:solidFill>
              </a:rPr>
              <a:t>発表者名：</a:t>
            </a:r>
            <a:r>
              <a:rPr lang="ja-JP" altLang="en-US" sz="2400" b="1" dirty="0">
                <a:solidFill>
                  <a:srgbClr val="FFFF1F"/>
                </a:solidFill>
              </a:rPr>
              <a:t>　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東京一郎</a:t>
            </a:r>
            <a:r>
              <a:rPr lang="ja-JP" altLang="en-US" sz="2400" b="1" dirty="0">
                <a:solidFill>
                  <a:srgbClr val="FFFF1F"/>
                </a:solidFill>
              </a:rPr>
              <a:t>、京都次郎、大阪三郎、◎福岡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、発表者らに開示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す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ある企業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67134" y="344762"/>
            <a:ext cx="103850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/>
              <a:t>下記</a:t>
            </a:r>
            <a:r>
              <a:rPr lang="ja-JP" altLang="en-US" sz="2800" b="1" dirty="0" smtClean="0"/>
              <a:t>のスライド例にて</a:t>
            </a:r>
            <a:r>
              <a:rPr lang="en-US" altLang="ja-JP" sz="2800" b="1" dirty="0" smtClean="0"/>
              <a:t>COI</a:t>
            </a:r>
            <a:r>
              <a:rPr lang="ja-JP" altLang="en-US" sz="2800" b="1" dirty="0" smtClean="0"/>
              <a:t>開示　（様式</a:t>
            </a:r>
            <a:r>
              <a:rPr lang="en-US" altLang="ja-JP" sz="2800" b="1" dirty="0" smtClean="0"/>
              <a:t>1-A</a:t>
            </a:r>
            <a:r>
              <a:rPr lang="ja-JP" altLang="en-US" sz="2800" b="1" dirty="0" smtClean="0"/>
              <a:t>）</a:t>
            </a:r>
            <a:r>
              <a:rPr lang="en-US" altLang="ja-JP" sz="2800" b="1" dirty="0" smtClean="0"/>
              <a:t/>
            </a:r>
            <a:br>
              <a:rPr lang="en-US" altLang="ja-JP" sz="2800" b="1" dirty="0" smtClean="0"/>
            </a:br>
            <a:r>
              <a:rPr lang="ja-JP" altLang="en-US" sz="2800" b="1" dirty="0" smtClean="0"/>
              <a:t>学術講演会口頭発表時、申告すべき</a:t>
            </a:r>
            <a:r>
              <a:rPr lang="en-US" altLang="ja-JP" sz="2800" b="1" dirty="0" smtClean="0"/>
              <a:t>COI</a:t>
            </a:r>
            <a:r>
              <a:rPr lang="ja-JP" altLang="en-US" sz="2800" b="1" dirty="0"/>
              <a:t>状態（過去</a:t>
            </a:r>
            <a:r>
              <a:rPr lang="en-US" altLang="ja-JP" sz="2800" b="1" dirty="0"/>
              <a:t>3</a:t>
            </a:r>
            <a:r>
              <a:rPr lang="ja-JP" altLang="en-US" sz="2800" b="1" dirty="0"/>
              <a:t>年間）が</a:t>
            </a:r>
            <a:r>
              <a:rPr lang="ja-JP" altLang="en-US" sz="2800" b="1" dirty="0" smtClean="0"/>
              <a:t>ない時</a:t>
            </a:r>
            <a:endParaRPr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発表内容に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、筆頭および共同発表者が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①役員・顧問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⑥治験・受託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一</a:t>
            </a: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郎、京都次郎、大阪三郎、◎福岡史郎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51370"/>
            <a:ext cx="9959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/>
              <a:t>下記のスライド例にて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開示　（様式</a:t>
            </a:r>
            <a:r>
              <a:rPr lang="en-US" altLang="ja-JP" sz="2400" b="1" dirty="0"/>
              <a:t>1-A</a:t>
            </a:r>
            <a:r>
              <a:rPr lang="ja-JP" altLang="en-US" sz="2400" b="1" dirty="0" smtClean="0"/>
              <a:t>）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/>
              <a:t>学術講演会口頭発表時、 </a:t>
            </a:r>
            <a:r>
              <a:rPr lang="ja-JP" altLang="en-US" sz="2400" b="1" dirty="0" smtClean="0"/>
              <a:t>申告すべき</a:t>
            </a:r>
            <a:r>
              <a:rPr lang="en-US" altLang="ja-JP" sz="2400" b="1" dirty="0" smtClean="0"/>
              <a:t>COI</a:t>
            </a:r>
            <a:r>
              <a:rPr lang="ja-JP" altLang="en-US" sz="2400" b="1" dirty="0" smtClean="0"/>
              <a:t>状態（過去</a:t>
            </a:r>
            <a:r>
              <a:rPr lang="en-US" altLang="ja-JP" sz="2400" b="1" dirty="0" smtClean="0"/>
              <a:t>3</a:t>
            </a:r>
            <a:r>
              <a:rPr lang="ja-JP" altLang="en-US" sz="2400" b="1" dirty="0" smtClean="0"/>
              <a:t>年間）がある時</a:t>
            </a:r>
            <a:endParaRPr lang="ja-JP" altLang="en-US" sz="24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原稿料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奨学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023242" y="6331522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↑ 開示すべき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内容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が過去</a:t>
            </a:r>
            <a:r>
              <a:rPr lang="en-US" altLang="ja-JP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111</Words>
  <Application>Microsoft Macintosh PowerPoint</Application>
  <PresentationFormat>ワイド画面</PresentationFormat>
  <Paragraphs>35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ＭＳ Ｐゴシック</vt:lpstr>
      <vt:lpstr>Times New Roman</vt:lpstr>
      <vt:lpstr>Arial</vt:lpstr>
      <vt:lpstr>Office テーマ</vt:lpstr>
      <vt:lpstr>平成29年4月1日より改訂</vt:lpstr>
      <vt:lpstr>ＣＯ Ｉ 開示 　 発表者名：　東京一郎、京都次郎、大阪三郎、◎福岡史郎（◎代表者）</vt:lpstr>
      <vt:lpstr>ＣＯ Ｉ 開示 　 発表者名：　東京一郎、京都次郎、大阪三郎、◎福岡史郎　（◎代表者）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Toshiki Eri</cp:lastModifiedBy>
  <cp:revision>41</cp:revision>
  <cp:lastPrinted>2016-11-11T04:57:59Z</cp:lastPrinted>
  <dcterms:created xsi:type="dcterms:W3CDTF">2015-03-14T19:59:31Z</dcterms:created>
  <dcterms:modified xsi:type="dcterms:W3CDTF">2017-05-23T13:32:53Z</dcterms:modified>
</cp:coreProperties>
</file>