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0" r:id="rId2"/>
    <p:sldId id="261" r:id="rId3"/>
    <p:sldId id="262" r:id="rId4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48"/>
  </p:normalViewPr>
  <p:slideViewPr>
    <p:cSldViewPr>
      <p:cViewPr varScale="1">
        <p:scale>
          <a:sx n="82" d="100"/>
          <a:sy n="82" d="100"/>
        </p:scale>
        <p:origin x="50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C6284CF5-BD72-4014-9685-A17ED51EABE8}" type="datetimeFigureOut">
              <a:rPr lang="ja-JP" altLang="en-US"/>
              <a:pPr>
                <a:defRPr/>
              </a:pPr>
              <a:t>2023/11/7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F9D08E8B-A3F2-4CF9-A467-2FF450CCD7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6065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1118C69-2712-4166-B3E7-0EE210C6CF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2977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F09B64F-D516-4050-9482-1639630B5F51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4021138" y="9721850"/>
            <a:ext cx="3076575" cy="511175"/>
          </a:xfrm>
          <a:prstGeom prst="rect">
            <a:avLst/>
          </a:prstGeom>
          <a:noFill/>
        </p:spPr>
        <p:txBody>
          <a:bodyPr lIns="99048" tIns="49524" rIns="99048" bIns="49524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0D4CDA4-A2BA-4037-ADFA-5C0241961C54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13839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40ECD2-DB29-43BC-80B6-CACA64AAC8FC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4021138" y="9721850"/>
            <a:ext cx="3076575" cy="511175"/>
          </a:xfrm>
          <a:prstGeom prst="rect">
            <a:avLst/>
          </a:prstGeom>
          <a:noFill/>
        </p:spPr>
        <p:txBody>
          <a:bodyPr lIns="99048" tIns="49524" rIns="99048" bIns="49524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407DA1-486D-4D6F-8840-434D1AFC2249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28935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089E6-1DFE-4138-BE4D-DF7E091C0D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E64EE-0392-4D6F-83B5-650F11519C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82951-99D3-479F-8179-0119276AC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46866-4CDD-4051-8C21-DCC321BD7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72EE7-4573-423C-9E72-128ED502BC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1494D-6B1F-469A-BD51-A401ACAA84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D8305-9EF4-47BA-9D83-3221E932D4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E975B-F6F7-4ADB-B051-F61096054F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79910-A8A6-446C-B29D-1B3742800D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238EA-A144-48FB-BC40-C97363A4D4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6E65F-BDC6-4A01-A7DB-60F962FB6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D9F8C44-0698-438A-A352-AB2DB0349E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71252" y="4125735"/>
            <a:ext cx="8177212" cy="2399609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</a:rPr>
              <a:t>　</a:t>
            </a:r>
            <a:r>
              <a:rPr lang="ja-JP" altLang="en-US" sz="2800" b="1" dirty="0"/>
              <a:t>本演題発表に関連し、開示すべき</a:t>
            </a:r>
            <a:r>
              <a:rPr lang="ja-JP" altLang="en-US" sz="2800" b="1"/>
              <a:t>利益相反関係</a:t>
            </a:r>
            <a:endParaRPr lang="en-US" altLang="ja-JP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 b="1" dirty="0"/>
              <a:t>  </a:t>
            </a:r>
            <a:r>
              <a:rPr lang="ja-JP" altLang="en-US" sz="2800" b="1"/>
              <a:t>ある</a:t>
            </a:r>
            <a:r>
              <a:rPr lang="ja-JP" altLang="en-US" sz="2800" b="1" dirty="0"/>
              <a:t>企業などはありません。</a:t>
            </a:r>
            <a:endParaRPr lang="en-US" altLang="ja-JP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dirty="0"/>
          </a:p>
          <a:p>
            <a:pPr eaLnBrk="1" hangingPunct="1"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</a:rPr>
              <a:t>   ※</a:t>
            </a:r>
            <a:r>
              <a:rPr lang="ja-JP" altLang="en-US" sz="2400" b="1" dirty="0">
                <a:solidFill>
                  <a:srgbClr val="FF0000"/>
                </a:solidFill>
              </a:rPr>
              <a:t>開示基準</a:t>
            </a:r>
            <a:r>
              <a:rPr lang="ja-JP" altLang="en-US" sz="2400" b="1">
                <a:solidFill>
                  <a:srgbClr val="FF0000"/>
                </a:solidFill>
              </a:rPr>
              <a:t>は第◻︎△回日本交通科学学会学術講演会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ja-JP" altLang="en-US" sz="2400" b="1">
                <a:solidFill>
                  <a:srgbClr val="FF0000"/>
                </a:solidFill>
              </a:rPr>
              <a:t>　</a:t>
            </a:r>
            <a:r>
              <a:rPr lang="en-US" altLang="ja-JP" sz="2400" b="1" dirty="0">
                <a:solidFill>
                  <a:srgbClr val="FF0000"/>
                </a:solidFill>
              </a:rPr>
              <a:t>   </a:t>
            </a:r>
            <a:r>
              <a:rPr lang="ja-JP" altLang="en-US" sz="2400" b="1">
                <a:solidFill>
                  <a:srgbClr val="FF0000"/>
                </a:solidFill>
              </a:rPr>
              <a:t>ホームページ</a:t>
            </a:r>
            <a:r>
              <a:rPr lang="ja-JP" altLang="en-US" sz="2400" b="1" dirty="0">
                <a:solidFill>
                  <a:srgbClr val="FF0000"/>
                </a:solidFill>
              </a:rPr>
              <a:t>の利益相反ページを必ずご参照ください。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288925" y="1404938"/>
            <a:ext cx="8642350" cy="4587875"/>
          </a:xfrm>
          <a:prstGeom prst="rect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kumimoji="0" lang="ja-JP" altLang="ja-JP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268412"/>
            <a:ext cx="8239125" cy="2448617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600" b="1"/>
              <a:t>第◻︎△回</a:t>
            </a:r>
            <a:r>
              <a:rPr lang="en-US" altLang="ja-JP" sz="3600" b="1" dirty="0"/>
              <a:t> </a:t>
            </a:r>
            <a:r>
              <a:rPr lang="ja-JP" altLang="en-US" sz="3600" b="1"/>
              <a:t>日本交通科学学会</a:t>
            </a:r>
            <a:r>
              <a:rPr lang="en-US" altLang="ja-JP" sz="3600" b="1" dirty="0"/>
              <a:t> </a:t>
            </a:r>
            <a:r>
              <a:rPr lang="ja-JP" altLang="en-US" sz="3600" b="1"/>
              <a:t>学術講演会</a:t>
            </a:r>
            <a:br>
              <a:rPr lang="ja-JP" altLang="en-US" sz="3600" b="1" dirty="0"/>
            </a:br>
            <a:r>
              <a:rPr lang="ja-JP" altLang="en-US" sz="3600" b="1" dirty="0"/>
              <a:t>利益相反開示　</a:t>
            </a:r>
            <a:br>
              <a:rPr lang="ja-JP" altLang="en-US" sz="3600" b="1" i="1" dirty="0"/>
            </a:br>
            <a:r>
              <a:rPr lang="ja-JP" altLang="en-US" sz="2800" b="1" dirty="0"/>
              <a:t>筆頭発表者名：　○○　○○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468313" y="620713"/>
            <a:ext cx="3186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＊開示情報がない場合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4572000" y="620713"/>
            <a:ext cx="3998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  <p:extLst>
      <p:ext uri="{BB962C8B-B14F-4D97-AF65-F5344CB8AC3E}">
        <p14:creationId xmlns:p14="http://schemas.microsoft.com/office/powerpoint/2010/main" val="32487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764704"/>
            <a:ext cx="8383587" cy="2172171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600" b="1"/>
              <a:t>第◻︎△回</a:t>
            </a:r>
            <a:r>
              <a:rPr lang="en-US" altLang="ja-JP" sz="3600" b="1" dirty="0"/>
              <a:t> </a:t>
            </a:r>
            <a:r>
              <a:rPr lang="ja-JP" altLang="en-US" sz="3600" b="1"/>
              <a:t>日本交通科学学会</a:t>
            </a:r>
            <a:r>
              <a:rPr lang="en-US" altLang="ja-JP" sz="3600" b="1" dirty="0"/>
              <a:t> </a:t>
            </a:r>
            <a:r>
              <a:rPr lang="ja-JP" altLang="en-US" sz="3600" b="1"/>
              <a:t>学術講演会</a:t>
            </a:r>
            <a:br>
              <a:rPr lang="ja-JP" altLang="en-US" sz="3600" b="1" dirty="0"/>
            </a:br>
            <a:r>
              <a:rPr lang="ja-JP" altLang="en-US" sz="3600" b="1" dirty="0"/>
              <a:t>利益相反開示　</a:t>
            </a:r>
            <a:br>
              <a:rPr lang="ja-JP" altLang="en-US" sz="3600" b="1" i="1" dirty="0"/>
            </a:br>
            <a:r>
              <a:rPr lang="ja-JP" altLang="en-US" sz="2800" b="1" dirty="0"/>
              <a:t>筆頭発表者名：　○○　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85775" y="3038837"/>
            <a:ext cx="8172450" cy="3557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/>
              <a:t>本演題発表に関連し、開示すべき利益相反関係にある企業など：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/>
              <a:t>・受託研究・共同研究費：　　〇〇製薬、△△製薬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/>
              <a:t>・奨学寄附金：　　　　　　　　〇〇製薬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/>
              <a:t>・寄付金講座所属：　　　　　あり（〇〇製薬）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</a:rPr>
              <a:t>※</a:t>
            </a:r>
            <a:r>
              <a:rPr lang="ja-JP" altLang="en-US" sz="2400" b="1" dirty="0">
                <a:solidFill>
                  <a:srgbClr val="FF0000"/>
                </a:solidFill>
              </a:rPr>
              <a:t>見本のように、必要な情報（利益相反の内容と企業名等）を開示して</a:t>
            </a:r>
            <a:r>
              <a:rPr lang="ja-JP" altLang="en-US" sz="2400" b="1">
                <a:solidFill>
                  <a:srgbClr val="FF0000"/>
                </a:solidFill>
              </a:rPr>
              <a:t>ください。第◻︎△回日本交通科学学会学術講演会ホームページ</a:t>
            </a:r>
            <a:r>
              <a:rPr lang="ja-JP" altLang="en-US" sz="2400" b="1" dirty="0">
                <a:solidFill>
                  <a:srgbClr val="FF0000"/>
                </a:solidFill>
              </a:rPr>
              <a:t>の利益相反ページを必ずご参照ください。</a:t>
            </a:r>
            <a:endParaRPr lang="ja-JP" altLang="en-US" sz="3000" b="1" dirty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395288" y="188640"/>
            <a:ext cx="3173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＊開示情報がある場合</a:t>
            </a: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787900" y="188640"/>
            <a:ext cx="3998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  <p:extLst>
      <p:ext uri="{BB962C8B-B14F-4D97-AF65-F5344CB8AC3E}">
        <p14:creationId xmlns:p14="http://schemas.microsoft.com/office/powerpoint/2010/main" val="4026049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720056" y="236538"/>
            <a:ext cx="6480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400" b="1" dirty="0"/>
              <a:t>ポスター発表での利益相反開示方法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900113" y="880789"/>
            <a:ext cx="53280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0070C0"/>
                </a:solidFill>
              </a:rPr>
              <a:t>・開示情報がない場合</a:t>
            </a:r>
          </a:p>
          <a:p>
            <a:r>
              <a:rPr lang="ja-JP" altLang="en-US" dirty="0">
                <a:solidFill>
                  <a:srgbClr val="0070C0"/>
                </a:solidFill>
              </a:rPr>
              <a:t>下記囲みを、ポスターの最後にご提示ください。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900112" y="3146806"/>
            <a:ext cx="51840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0070C0"/>
                </a:solidFill>
              </a:rPr>
              <a:t>・開示情報がある場合</a:t>
            </a:r>
          </a:p>
          <a:p>
            <a:r>
              <a:rPr lang="ja-JP" altLang="en-US" dirty="0">
                <a:solidFill>
                  <a:srgbClr val="0070C0"/>
                </a:solidFill>
              </a:rPr>
              <a:t>下記囲みを、ポスターの最後にご提示ください。</a:t>
            </a: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900112" y="5956393"/>
            <a:ext cx="783419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dirty="0">
                <a:solidFill>
                  <a:srgbClr val="0070C0"/>
                </a:solidFill>
              </a:rPr>
              <a:t>※</a:t>
            </a:r>
            <a:r>
              <a:rPr lang="ja-JP" altLang="en-US" sz="1600" dirty="0">
                <a:solidFill>
                  <a:srgbClr val="0070C0"/>
                </a:solidFill>
              </a:rPr>
              <a:t>上記見本のように、必要な情報（利益相反の該当項目と企業名等）を開示してください。</a:t>
            </a:r>
            <a:endParaRPr lang="en-US" altLang="ja-JP" sz="1600" dirty="0">
              <a:solidFill>
                <a:srgbClr val="0070C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ja-JP" sz="1600" dirty="0">
                <a:solidFill>
                  <a:srgbClr val="0070C0"/>
                </a:solidFill>
              </a:rPr>
              <a:t>※</a:t>
            </a:r>
            <a:r>
              <a:rPr lang="ja-JP" altLang="en-US" sz="1600">
                <a:solidFill>
                  <a:srgbClr val="0070C0"/>
                </a:solidFill>
              </a:rPr>
              <a:t>開示基準は</a:t>
            </a:r>
            <a:r>
              <a:rPr lang="ja-JP" altLang="en-US" sz="1600"/>
              <a:t>第</a:t>
            </a:r>
            <a:r>
              <a:rPr lang="ja-JP" altLang="en-US" sz="1600" b="1"/>
              <a:t>◻︎△</a:t>
            </a:r>
            <a:r>
              <a:rPr lang="ja-JP" altLang="en-US" sz="1600"/>
              <a:t>回</a:t>
            </a:r>
            <a:r>
              <a:rPr lang="ja-JP" altLang="en-US" sz="1600">
                <a:solidFill>
                  <a:srgbClr val="0070C0"/>
                </a:solidFill>
              </a:rPr>
              <a:t>日本交通科学学会学術講演会ホームページの利益相反ページ</a:t>
            </a:r>
            <a:endParaRPr lang="en-US" altLang="ja-JP" sz="1600" dirty="0">
              <a:solidFill>
                <a:srgbClr val="0070C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ja-JP" sz="1600" dirty="0">
                <a:solidFill>
                  <a:srgbClr val="0070C0"/>
                </a:solidFill>
              </a:rPr>
              <a:t>   </a:t>
            </a:r>
            <a:r>
              <a:rPr lang="ja-JP" altLang="en-US" sz="1600">
                <a:solidFill>
                  <a:srgbClr val="0070C0"/>
                </a:solidFill>
              </a:rPr>
              <a:t>を必ずご参照ください。</a:t>
            </a:r>
            <a:endParaRPr lang="ja-JP" altLang="en-US" sz="2800">
              <a:solidFill>
                <a:srgbClr val="0070C0"/>
              </a:solidFill>
            </a:endParaRPr>
          </a:p>
          <a:p>
            <a:endParaRPr lang="ja-JP" altLang="en-US" sz="1600" dirty="0">
              <a:solidFill>
                <a:srgbClr val="0070C0"/>
              </a:solidFill>
            </a:endParaRPr>
          </a:p>
        </p:txBody>
      </p:sp>
      <p:sp>
        <p:nvSpPr>
          <p:cNvPr id="2054" name="Rectangle 9"/>
          <p:cNvSpPr>
            <a:spLocks noChangeArrowheads="1"/>
          </p:cNvSpPr>
          <p:nvPr/>
        </p:nvSpPr>
        <p:spPr bwMode="auto">
          <a:xfrm>
            <a:off x="900113" y="1593651"/>
            <a:ext cx="7629012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800" b="1" dirty="0"/>
              <a:t>第◻︎△回</a:t>
            </a:r>
            <a:r>
              <a:rPr lang="en-US" altLang="ja-JP" sz="1800" b="1" dirty="0"/>
              <a:t> </a:t>
            </a:r>
            <a:r>
              <a:rPr lang="ja-JP" altLang="en-US" sz="1800" b="1" dirty="0"/>
              <a:t>日本交通科学学会</a:t>
            </a:r>
            <a:r>
              <a:rPr lang="en-US" altLang="ja-JP" sz="1800" b="1" dirty="0"/>
              <a:t> </a:t>
            </a:r>
            <a:r>
              <a:rPr lang="ja-JP" altLang="en-US" sz="1800" b="1" dirty="0"/>
              <a:t>学術講演会</a:t>
            </a:r>
            <a:br>
              <a:rPr lang="ja-JP" altLang="en-US" sz="1800" b="1" dirty="0"/>
            </a:br>
            <a:r>
              <a:rPr lang="ja-JP" altLang="en-US" dirty="0"/>
              <a:t>利益相反開示</a:t>
            </a:r>
            <a:br>
              <a:rPr lang="ja-JP" altLang="en-US" dirty="0"/>
            </a:br>
            <a:r>
              <a:rPr lang="ja-JP" altLang="en-US" dirty="0"/>
              <a:t>筆頭発表者名： ○○ ○○</a:t>
            </a:r>
            <a:br>
              <a:rPr lang="ja-JP" altLang="en-US" dirty="0"/>
            </a:br>
            <a:r>
              <a:rPr lang="ja-JP" altLang="en-US" dirty="0"/>
              <a:t>本演題発表に関連し、開示すべき利益相反関係にある企業などはありません</a:t>
            </a:r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900113" y="3859429"/>
            <a:ext cx="7629012" cy="2031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800" b="1"/>
              <a:t>第◻︎△回</a:t>
            </a:r>
            <a:r>
              <a:rPr lang="en-US" altLang="ja-JP" sz="1800" b="1" dirty="0"/>
              <a:t> </a:t>
            </a:r>
            <a:r>
              <a:rPr lang="ja-JP" altLang="en-US" sz="1800" b="1"/>
              <a:t>日本交通科学学会</a:t>
            </a:r>
            <a:r>
              <a:rPr lang="en-US" altLang="ja-JP" sz="1800" b="1" dirty="0"/>
              <a:t> </a:t>
            </a:r>
            <a:r>
              <a:rPr lang="ja-JP" altLang="en-US" sz="1800" b="1"/>
              <a:t>学術講演会</a:t>
            </a:r>
            <a:br>
              <a:rPr lang="ja-JP" altLang="en-US" sz="1800" b="1"/>
            </a:br>
            <a:r>
              <a:rPr lang="ja-JP" altLang="en-US"/>
              <a:t>利益相</a:t>
            </a:r>
            <a:r>
              <a:rPr lang="ja-JP" altLang="en-US" dirty="0"/>
              <a:t>反開示</a:t>
            </a:r>
            <a:br>
              <a:rPr lang="ja-JP" altLang="en-US" dirty="0"/>
            </a:br>
            <a:r>
              <a:rPr lang="ja-JP" altLang="en-US" dirty="0"/>
              <a:t>筆頭発表者名： ○○ ○○</a:t>
            </a:r>
            <a:br>
              <a:rPr lang="ja-JP" altLang="en-US" dirty="0"/>
            </a:br>
            <a:r>
              <a:rPr lang="ja-JP" altLang="en-US" u="sng" dirty="0"/>
              <a:t>本演題発表に関連し、開示すべき利益相反関係にある企業など：</a:t>
            </a:r>
          </a:p>
          <a:p>
            <a:pPr lvl="1"/>
            <a:r>
              <a:rPr lang="ja-JP" altLang="en-US" dirty="0"/>
              <a:t>・受託研究・共同研究費：○○製薬、△△製薬</a:t>
            </a:r>
          </a:p>
          <a:p>
            <a:pPr lvl="1"/>
            <a:r>
              <a:rPr lang="ja-JP" altLang="en-US" dirty="0"/>
              <a:t>・奨学寄附金：○○製薬</a:t>
            </a:r>
          </a:p>
          <a:p>
            <a:pPr lvl="1"/>
            <a:r>
              <a:rPr lang="ja-JP" altLang="en-US" dirty="0"/>
              <a:t>・寄付金講座所属：あり（○○製薬）</a:t>
            </a:r>
          </a:p>
        </p:txBody>
      </p:sp>
    </p:spTree>
    <p:extLst>
      <p:ext uri="{BB962C8B-B14F-4D97-AF65-F5344CB8AC3E}">
        <p14:creationId xmlns:p14="http://schemas.microsoft.com/office/powerpoint/2010/main" val="388516332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412</Words>
  <Application>Microsoft Office PowerPoint</Application>
  <PresentationFormat>画面に合わせる (4:3)</PresentationFormat>
  <Paragraphs>33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標準デザイン</vt:lpstr>
      <vt:lpstr>第◻︎△回 日本交通科学学会 学術講演会 利益相反開示　 筆頭発表者名：　○○　○○</vt:lpstr>
      <vt:lpstr>第◻︎△回 日本交通科学学会 学術講演会 利益相反開示　 筆頭発表者名：　○○　○○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日本認知症学会学術集会 利益相反開示　 筆頭発表者名：　○○　○○</dc:title>
  <dc:creator/>
  <cp:lastModifiedBy>裕規 石濱</cp:lastModifiedBy>
  <cp:revision>17</cp:revision>
  <dcterms:created xsi:type="dcterms:W3CDTF">2013-11-12T00:02:51Z</dcterms:created>
  <dcterms:modified xsi:type="dcterms:W3CDTF">2023-11-07T01:22:06Z</dcterms:modified>
</cp:coreProperties>
</file>