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0" r:id="rId2"/>
    <p:sldId id="262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7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67CF9E36-D14E-4198-9B61-F49130FA58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229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C8F11A7E-A984-4C19-8B62-299E1020E2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8107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0789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4876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22D785-37B6-57AC-CC3D-5BF33987C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04E9B8-5643-35BA-72FF-F55436E8A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C57053-2B53-58F1-5547-98ACFCAC5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540A7F-78A3-0F84-77EC-AA6E274D4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E94E3-21E2-107D-ACB9-53AA19DC0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133E3-4B49-4783-AFB4-17A55080A92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936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CA8A6A-517D-A8D9-5B45-A2CDDA95F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50763BE-2864-0850-F1A5-8BA7A3523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23D0E7-7FB8-1F88-0469-0450906E9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1FCB2-EBCA-3D1E-FAE3-C222C105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209C96-7FE2-F03D-63D1-3BD2DD9D2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5915E-1158-4FB8-8D50-779CE3CF609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72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357034D-3466-5433-8686-CCA81CF88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6B2087-1A28-2499-C556-9E547DC3C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8A4A1C-DEC8-D284-F6A2-269BA5D1B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A3D1BD-6F24-299E-7835-7108A6CAC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0CDA9D-D328-EBA7-F26E-180755090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0A322-D6CD-44D4-BF2F-FF594131D1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596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6AACEE-CD41-4B28-7EFE-2FCBCE6EA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79F92C-1CBC-23D2-9AD8-0580F0820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C5CE2A-9584-8DB0-94EA-B03B4FBA0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6766FF-5F5E-5440-93CB-76DC6B7C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B1BBEF-E780-27D2-4D68-D2D2C2D9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2272FA-E8A6-422B-9EA0-AFA06C53BEC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77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0B8F6-78B0-2A0D-5F15-0456251E6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22295-B2B2-AC75-ABAA-57E932093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7FC827-E862-FD3D-464A-7B15A579F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B567FD-619E-1B28-B49A-DE7114C1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0283C4-B83C-05A2-95AD-D631547BC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4CF58-76BA-4B11-B6E7-B8D7B28256F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993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1998A7-8E6A-775F-3FFF-A8A5E6FD5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E14C23-C38E-A152-D965-49B15DC90F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CE336E-1B17-854C-924C-600D877F4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9123231-0D89-4AD2-ECD4-0D3B934A0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3C6A7E-4CDA-BA70-814F-E53695ED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6CDFD0-0971-6CAF-421E-E06E9D073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2EA190-D3FF-48A0-AEEE-0BDF835A8CE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717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EA444E-A605-76BA-17AE-6F717D634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50B4C4-3D0F-BFF5-DFE8-773B087EE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A4B0C7-D7F2-25E8-B2C0-84A187566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FAAE441-2892-2176-9BC5-D34F5581E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6B1791-989B-6BB5-3B77-EF000C1DDE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5E8632-CC65-1383-59C2-C712BAD6F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4818DC0-55DE-1A94-1FD3-CF95FC012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33FCC76-9980-B8EC-4033-3C5D998C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73142-F9EC-479A-80C6-E373EE7CA36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666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609DD-8348-8D6A-30C8-ECEDFA210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82E690C-DA61-77C7-8BF5-94E9DCF19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03142E-68AA-4A00-ABE9-51F194E3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A711A72-6A6C-CB51-003F-1BBB07B2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21A6D-AF7C-4DB3-B25B-8CFFE57FE4D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369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B42143B-8E69-9368-40AE-79C51E94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504D864-CE9E-6264-D133-789628F2B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C23A1FB-1D2C-9B44-02B1-52006E259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1D1B63-F9A9-4FC4-A65F-D826D678B29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360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B9631A-E0E8-14BE-2915-E4CAF694E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5B7E11-3AE7-137B-88AD-7E68F3A5B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EBBAA42-8BAE-5DDA-D36A-EF5A19F0E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367E26-5756-E138-6B7F-F93D71D4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DFA830-7FD2-DEA9-DDFD-81AA4CF8A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D371A2-2B35-C799-8051-DA1BEFA0B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FFD560-6DC1-48D1-A981-4EAC3837E29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6789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E89CFA-F0D5-7010-FC46-8488915A6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6023496-6AF3-98EC-A2E7-7E00CD73A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0F2430-ED0C-6458-34D8-81E37F164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31C0F7-D77F-1D71-14D1-E4D14E67F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025DAA-ADB9-0453-7FAD-CB05646F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B48BB-25B1-13C3-172D-E10D23700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E0132-1008-41B6-BB7A-1C30F0A69CA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320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ECDED3C-80BC-390D-AC9C-9811E4E14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187021-B046-2EA7-11BC-3DEAC0A43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3758C3-752C-4BC3-3C4C-128DA8673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A74C37-969E-0267-C3F3-88BCBC5EC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3899E9-936C-309F-78AB-3E2FE2DB7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64B0A322-D6CD-44D4-BF2F-FF594131D1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61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05933" y="922286"/>
            <a:ext cx="10380134" cy="2143125"/>
          </a:xfrm>
          <a:noFill/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日本がん口腔支持療法学会第</a:t>
            </a:r>
            <a:r>
              <a:rPr kumimoji="0" lang="en-US" altLang="ja-JP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11</a:t>
            </a:r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回学術大会</a:t>
            </a:r>
            <a:br>
              <a:rPr kumimoji="0" lang="en-US" altLang="ja-JP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1774826" y="4447308"/>
            <a:ext cx="8559800" cy="1676401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kumimoji="0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kumimoji="0"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企業などはありません。</a:t>
            </a:r>
            <a:endParaRPr kumimoji="0"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504824" y="542637"/>
            <a:ext cx="11204576" cy="577272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504824" y="166877"/>
            <a:ext cx="698817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kumimoji="0" lang="ja-JP" altLang="en-US" sz="16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>
                <a:latin typeface="ＭＳ Ｐゴシック" panose="020B0600070205080204" pitchFamily="50" charset="-128"/>
              </a:rPr>
              <a:t>状態がない場合</a:t>
            </a:r>
            <a:endParaRPr kumimoji="0" lang="en-US" altLang="ja-JP" sz="2000" b="1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05933" y="922286"/>
            <a:ext cx="10380134" cy="2143125"/>
          </a:xfrm>
          <a:noFill/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日本がん口腔支持療法学会第</a:t>
            </a:r>
            <a:r>
              <a:rPr kumimoji="0" lang="en-US" altLang="ja-JP" sz="3200" b="1">
                <a:latin typeface="Arial" panose="020B0604020202020204" pitchFamily="34" charset="0"/>
                <a:ea typeface="ＭＳ Ｐゴシック" panose="020B0600070205080204" pitchFamily="50" charset="-128"/>
              </a:rPr>
              <a:t>11</a:t>
            </a:r>
            <a:r>
              <a:rPr kumimoji="0" lang="ja-JP" altLang="en-US" sz="3200" b="1"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学術大会</a:t>
            </a:r>
            <a:br>
              <a:rPr kumimoji="0" lang="en-US" altLang="ja-JP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BB88115-D0A9-472A-BB7D-E47E997914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3158066"/>
            <a:ext cx="8737600" cy="2904067"/>
          </a:xfrm>
          <a:noFill/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sz="24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 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   　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 　○○製薬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 　あり（○○製薬）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 　なし</a:t>
            </a:r>
            <a:endParaRPr kumimoji="0"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504824" y="678874"/>
            <a:ext cx="11204576" cy="577272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504824" y="166877"/>
            <a:ext cx="6988175" cy="3231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>
                <a:latin typeface="ＭＳ Ｐゴシック" panose="020B0600070205080204" pitchFamily="50" charset="-128"/>
              </a:rPr>
              <a:t>状態がある場合</a:t>
            </a:r>
            <a:endParaRPr kumimoji="0" lang="en-US" altLang="ja-JP" sz="2000" b="1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640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662</TotalTime>
  <Words>173</Words>
  <Application>Microsoft Office PowerPoint</Application>
  <PresentationFormat>ワイド画面</PresentationFormat>
  <Paragraphs>18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HGP創英角ｺﾞｼｯｸUB</vt:lpstr>
      <vt:lpstr>ＭＳ Ｐゴシック</vt:lpstr>
      <vt:lpstr>游ゴシック</vt:lpstr>
      <vt:lpstr>游ゴシック Light</vt:lpstr>
      <vt:lpstr>Arial</vt:lpstr>
      <vt:lpstr>Calibri</vt:lpstr>
      <vt:lpstr>Times New Roman</vt:lpstr>
      <vt:lpstr>Office テーマ</vt:lpstr>
      <vt:lpstr>日本がん口腔支持療法学会第11回学術大会 ＣＯ Ｉ 開示 　筆頭発表者名：　○○　○○</vt:lpstr>
      <vt:lpstr>日本がん口腔支持療法学会第11回学術大会 ＣＯ Ｉ 開示 　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CL北陸</dc:creator>
  <cp:lastModifiedBy>大輔 倉内</cp:lastModifiedBy>
  <cp:revision>100</cp:revision>
  <cp:lastPrinted>2020-10-26T10:11:31Z</cp:lastPrinted>
  <dcterms:created xsi:type="dcterms:W3CDTF">2000-09-04T17:39:07Z</dcterms:created>
  <dcterms:modified xsi:type="dcterms:W3CDTF">2025-04-25T12:16:41Z</dcterms:modified>
</cp:coreProperties>
</file>