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4C6490-009F-4449-8A5F-B3844932A2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C65EB97-FCE5-4356-B974-C9ECCA4711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C70A31-7028-4706-AF3B-4DAC3B67D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D317CC-7CAA-44D1-A7F2-E62675A0D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49A390-CC64-4C6C-87B1-6E1E68EF0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46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C8CDC7-4BEA-4443-90F3-881A9D954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432A08D-B2DF-43C1-B62A-5FF51D6E5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5E309F-B03D-4105-9E4C-CD272A72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F10011-B3D3-4405-83A9-1F16F4A1B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F6BF39-9BC1-4B7C-B0D7-0BB7832E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61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06BF9BE-5216-4DAF-BA9B-7C77DA16F6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BCABCD-59CF-4752-8B6F-E1862ECB7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287B16-5CA1-41A2-98B6-BFFD5A51D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C2E139-2E23-4F26-B176-FC9AD4669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1566A2-AB6D-4A2F-A400-FD8B0938D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65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C9AB23-0B65-4579-A7C6-E27DC0597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0F7FA1-4593-47D6-8827-2216A9B1A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FAA4B6-286F-4E2A-B7D5-828E02C9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AF4C13-F0F6-4EF3-AED6-9F4C027FC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82CD52-8F59-43C8-9BAF-96E30B62A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82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F90C35-AC19-44CD-B170-08CF27D9A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A12316-718B-48D8-9125-05A47C9B3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17F548-202B-41AF-95B6-AB992DAED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6F5EAF-BC72-4E14-B1F3-7687481BF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0F200C-B106-4D5D-9E83-C2C0860D0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46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149519-5EF8-45B5-94A9-1FA77466F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917FD1-0147-418D-A7A9-AC371C1DF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9F77AEF-D89B-4551-B601-73565D2DF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C309E59-268B-4CBB-978F-D9B276FA6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6FC0A1-FA9D-4137-95F2-5BB57D880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42EE24-C2D8-48C2-BACA-B5E4674D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32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E4205A-25DC-491D-BD93-343B704EA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F7FDBA-8FA0-4E88-9170-8BEFD2776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CCC1BD-EAEC-4EEE-BA07-3EB61F05A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DF2F70-427B-4E7E-8B1D-840827071A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A9DE0C-FB78-4644-BEC9-461B700332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0A22CD8-0738-450B-9B9D-5BA3A2EBC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92842C7-3025-4BE5-949B-425FBB42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9D66AE-FC62-4A49-920D-DBFCCCDAB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484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3C59C8-A9D7-41A7-A9E7-112E98A97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F9059BC-E172-4D27-80E0-5E9F10849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CE8AB1-4261-45CA-A36C-A0A8CF609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AB8D0B-A9E0-47E8-A45D-437FB072D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39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449E8C6-A1BB-4D86-B24E-0775ABE14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D1C8687-AE3B-4640-B7F7-CE0DEE1BA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7BCF7F-ECA7-45E5-A0CF-AAB835BB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42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41734E-3EE7-4740-B63F-725F15F75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A2BAEE-FA76-49C4-B753-75E93BEFB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C0C149-4ED8-4B50-978E-FD7A18370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CC3E99-2D34-4A07-AFFD-CF86B48A3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8928CA-EC75-4114-8BBD-207BDE5D9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BBF24F-22F0-40A0-B7A5-9B462F039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432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F5C5B0-8645-41BF-B9B5-962342A6D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90987E-3011-4B40-9775-A8B6547B05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2DC7B1-F23B-4F16-BC56-AEF1EEDB5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E23647-8B98-45EC-9EE1-397FA2B78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EAF7F9-0289-4AE8-971C-FDBAAACB1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9D22D6-2C27-4471-AA60-8BE10502B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384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C2F6ECA-6819-440D-8F1D-FE8572ED7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127AE9-F56E-41C6-BFE4-861D83E3E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E9B7F3-2799-4554-9CD8-36F51D533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0141D-C0DF-4AF9-9A74-BB11B886B9FA}" type="datetimeFigureOut">
              <a:rPr kumimoji="1" lang="ja-JP" altLang="en-US" smtClean="0"/>
              <a:t>2021/10/18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E46513-191F-4AA5-BDFB-FABD70C60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A749D6-8DA3-41F9-B45C-50DABC348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82170-2116-42A7-96EB-BB04DA8B9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438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30D2B82-E4FF-4564-BD4D-95CDD28DBD97}"/>
              </a:ext>
            </a:extLst>
          </p:cNvPr>
          <p:cNvSpPr txBox="1"/>
          <p:nvPr/>
        </p:nvSpPr>
        <p:spPr>
          <a:xfrm>
            <a:off x="679937" y="1307013"/>
            <a:ext cx="1113692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>
                <a:latin typeface="游ゴシック 本文"/>
              </a:rPr>
              <a:t>第</a:t>
            </a:r>
            <a:r>
              <a:rPr lang="en-US" altLang="ja-JP" sz="4000" dirty="0">
                <a:latin typeface="游ゴシック 本文"/>
              </a:rPr>
              <a:t>36</a:t>
            </a:r>
            <a:r>
              <a:rPr lang="ja-JP" altLang="en-US" sz="4000" dirty="0">
                <a:latin typeface="游ゴシック 本文"/>
              </a:rPr>
              <a:t>回日本国際保健医療学会学術大会</a:t>
            </a:r>
            <a:endParaRPr lang="en-US" altLang="ja-JP" sz="4000" dirty="0">
              <a:latin typeface="游ゴシック 本文"/>
            </a:endParaRPr>
          </a:p>
          <a:p>
            <a:pPr algn="ctr"/>
            <a:r>
              <a:rPr lang="en-US" altLang="ja-JP" sz="4000" dirty="0">
                <a:latin typeface="游ゴシック 本文"/>
              </a:rPr>
              <a:t>CO I </a:t>
            </a:r>
            <a:r>
              <a:rPr lang="ja-JP" altLang="en-US" sz="4000" dirty="0">
                <a:latin typeface="游ゴシック 本文"/>
              </a:rPr>
              <a:t>開示</a:t>
            </a:r>
            <a:endParaRPr lang="en-US" altLang="ja-JP" sz="4000" dirty="0">
              <a:latin typeface="游ゴシック 本文"/>
            </a:endParaRPr>
          </a:p>
          <a:p>
            <a:endParaRPr lang="ja-JP" altLang="en-US" sz="4000" dirty="0"/>
          </a:p>
          <a:p>
            <a:r>
              <a:rPr lang="ja-JP" altLang="en-US" sz="4000" dirty="0"/>
              <a:t>所属名前</a:t>
            </a:r>
          </a:p>
          <a:p>
            <a:r>
              <a:rPr lang="ja-JP" altLang="en-US" sz="4000" dirty="0"/>
              <a:t>演題発表に関連し、開示すべき</a:t>
            </a:r>
            <a:r>
              <a:rPr lang="en-US" altLang="ja-JP" sz="4000" dirty="0"/>
              <a:t>C O I </a:t>
            </a:r>
            <a:r>
              <a:rPr lang="ja-JP" altLang="en-US" sz="4000" dirty="0"/>
              <a:t>関係にある</a:t>
            </a:r>
          </a:p>
          <a:p>
            <a:r>
              <a:rPr lang="ja-JP" altLang="en-US" sz="4000" dirty="0"/>
              <a:t>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676457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F1F8F15-0F2F-4F19-BC5B-7A24B731F277}"/>
              </a:ext>
            </a:extLst>
          </p:cNvPr>
          <p:cNvSpPr txBox="1"/>
          <p:nvPr/>
        </p:nvSpPr>
        <p:spPr>
          <a:xfrm>
            <a:off x="457201" y="1250576"/>
            <a:ext cx="1160584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>
                <a:latin typeface="游ゴシック 本文"/>
              </a:rPr>
              <a:t>第</a:t>
            </a:r>
            <a:r>
              <a:rPr lang="en-US" altLang="ja-JP" sz="4000" dirty="0">
                <a:latin typeface="游ゴシック 本文"/>
              </a:rPr>
              <a:t>36</a:t>
            </a:r>
            <a:r>
              <a:rPr lang="ja-JP" altLang="en-US" sz="4000" dirty="0">
                <a:latin typeface="游ゴシック 本文"/>
              </a:rPr>
              <a:t>回日本国際保健医療学会学術大会</a:t>
            </a:r>
            <a:endParaRPr lang="en-US" altLang="ja-JP" sz="4000" dirty="0">
              <a:latin typeface="游ゴシック 本文"/>
            </a:endParaRPr>
          </a:p>
          <a:p>
            <a:pPr algn="ctr"/>
            <a:r>
              <a:rPr lang="en-US" altLang="ja-JP" sz="4000" dirty="0">
                <a:latin typeface="游ゴシック 本文"/>
              </a:rPr>
              <a:t>CO I </a:t>
            </a:r>
            <a:r>
              <a:rPr lang="ja-JP" altLang="en-US" sz="4000" dirty="0">
                <a:latin typeface="游ゴシック 本文"/>
              </a:rPr>
              <a:t>開示</a:t>
            </a:r>
            <a:endParaRPr lang="en-US" altLang="ja-JP" sz="4000" dirty="0">
              <a:latin typeface="游ゴシック 本文"/>
            </a:endParaRPr>
          </a:p>
          <a:p>
            <a:endParaRPr lang="ja-JP" altLang="en-US" sz="4000" dirty="0">
              <a:latin typeface="游ゴシック 本文"/>
            </a:endParaRPr>
          </a:p>
          <a:p>
            <a:r>
              <a:rPr lang="ja-JP" altLang="en-US" sz="4000" dirty="0">
                <a:latin typeface="游ゴシック 本文"/>
              </a:rPr>
              <a:t>所属名前</a:t>
            </a:r>
          </a:p>
          <a:p>
            <a:r>
              <a:rPr lang="ja-JP" altLang="en-US" sz="4000" dirty="0">
                <a:latin typeface="游ゴシック 本文"/>
              </a:rPr>
              <a:t>演題発表に関連し、開示すべき</a:t>
            </a:r>
            <a:r>
              <a:rPr lang="en-US" altLang="ja-JP" sz="4000" dirty="0">
                <a:latin typeface="游ゴシック 本文"/>
              </a:rPr>
              <a:t>C O I </a:t>
            </a:r>
            <a:r>
              <a:rPr lang="ja-JP" altLang="en-US" sz="4000" dirty="0">
                <a:latin typeface="游ゴシック 本文"/>
              </a:rPr>
              <a:t>関係にある</a:t>
            </a:r>
          </a:p>
          <a:p>
            <a:r>
              <a:rPr lang="ja-JP" altLang="en-US" sz="4000" dirty="0">
                <a:latin typeface="游ゴシック 本文"/>
              </a:rPr>
              <a:t>企業等は下記です。</a:t>
            </a:r>
          </a:p>
          <a:p>
            <a:r>
              <a:rPr lang="ja-JP" altLang="en-US" sz="4000" dirty="0">
                <a:latin typeface="游ゴシック 本文"/>
              </a:rPr>
              <a:t>○ ○ ○ ○ ．．．</a:t>
            </a:r>
          </a:p>
        </p:txBody>
      </p:sp>
    </p:spTree>
    <p:extLst>
      <p:ext uri="{BB962C8B-B14F-4D97-AF65-F5344CB8AC3E}">
        <p14:creationId xmlns:p14="http://schemas.microsoft.com/office/powerpoint/2010/main" val="3570252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D56DE63-CBC8-490C-8B8A-4304BEB399B7}"/>
              </a:ext>
            </a:extLst>
          </p:cNvPr>
          <p:cNvSpPr txBox="1"/>
          <p:nvPr/>
        </p:nvSpPr>
        <p:spPr>
          <a:xfrm>
            <a:off x="212437" y="626410"/>
            <a:ext cx="1157316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3600" dirty="0"/>
              <a:t>The 36th Congress of Japan Association </a:t>
            </a:r>
          </a:p>
          <a:p>
            <a:pPr algn="ctr"/>
            <a:r>
              <a:rPr lang="en-US" altLang="ja-JP" sz="3600" dirty="0"/>
              <a:t>for International Health</a:t>
            </a:r>
          </a:p>
          <a:p>
            <a:pPr algn="ctr"/>
            <a:r>
              <a:rPr lang="en-US" altLang="ja-JP" sz="4000" dirty="0"/>
              <a:t>COI Declaration</a:t>
            </a:r>
          </a:p>
          <a:p>
            <a:endParaRPr lang="en-US" altLang="ja-JP" sz="4000" dirty="0"/>
          </a:p>
          <a:p>
            <a:r>
              <a:rPr lang="en-US" altLang="ja-JP" sz="4000" dirty="0"/>
              <a:t>Affiliation Name (all presenters)</a:t>
            </a:r>
          </a:p>
          <a:p>
            <a:r>
              <a:rPr lang="en-US" altLang="ja-JP" sz="4000" dirty="0"/>
              <a:t>The presenter has no conflict of interest with any corporate organizations relating to this</a:t>
            </a:r>
          </a:p>
          <a:p>
            <a:r>
              <a:rPr lang="en-US" altLang="ja-JP" sz="4000" dirty="0"/>
              <a:t>presentation.</a:t>
            </a:r>
            <a:endParaRPr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78319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E14373F-05F6-4977-A737-DA3E2F3F203C}"/>
              </a:ext>
            </a:extLst>
          </p:cNvPr>
          <p:cNvSpPr txBox="1"/>
          <p:nvPr/>
        </p:nvSpPr>
        <p:spPr>
          <a:xfrm>
            <a:off x="369455" y="692688"/>
            <a:ext cx="1159163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4000" dirty="0"/>
              <a:t>The 36th Congress of Japan Association </a:t>
            </a:r>
          </a:p>
          <a:p>
            <a:pPr algn="ctr"/>
            <a:r>
              <a:rPr lang="en-US" altLang="ja-JP" sz="4000" dirty="0"/>
              <a:t>for International Health</a:t>
            </a:r>
          </a:p>
          <a:p>
            <a:pPr algn="ctr"/>
            <a:r>
              <a:rPr lang="en-US" altLang="ja-JP" sz="4000" dirty="0"/>
              <a:t>COI Declaration</a:t>
            </a:r>
          </a:p>
          <a:p>
            <a:endParaRPr lang="en-US" altLang="ja-JP" sz="4000" dirty="0"/>
          </a:p>
          <a:p>
            <a:r>
              <a:rPr lang="en-US" altLang="ja-JP" sz="4000" dirty="0"/>
              <a:t>Affiliation Name (all presenters)</a:t>
            </a:r>
          </a:p>
          <a:p>
            <a:r>
              <a:rPr lang="en-US" altLang="ja-JP" sz="4000" dirty="0"/>
              <a:t>The presenter has conflict of interests with the</a:t>
            </a:r>
          </a:p>
          <a:p>
            <a:r>
              <a:rPr lang="en-US" altLang="ja-JP" sz="4000" dirty="0"/>
              <a:t>corporate organizations below:</a:t>
            </a:r>
          </a:p>
          <a:p>
            <a:r>
              <a:rPr lang="en-US" altLang="ja-JP" sz="4000" dirty="0"/>
              <a:t>Names of organizations…</a:t>
            </a:r>
            <a:endParaRPr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71649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142</Words>
  <Application>Microsoft Office PowerPoint</Application>
  <PresentationFormat>ワイド画面</PresentationFormat>
  <Paragraphs>28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游ゴシック Light</vt:lpstr>
      <vt:lpstr>游ゴシック 本文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Miwa Yamaguchi</dc:creator>
  <cp:lastModifiedBy>Miwa Yamaguchi</cp:lastModifiedBy>
  <cp:revision>7</cp:revision>
  <dcterms:created xsi:type="dcterms:W3CDTF">2021-10-18T01:28:02Z</dcterms:created>
  <dcterms:modified xsi:type="dcterms:W3CDTF">2021-10-18T01:35:28Z</dcterms:modified>
</cp:coreProperties>
</file>