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0" r:id="rId2"/>
    <p:sldId id="261" r:id="rId3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72" y="3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67CF9E36-D14E-4198-9B61-F49130FA58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22999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C8F11A7E-A984-4C19-8B62-299E1020E22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181077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8" charset="-128"/>
        <a:cs typeface="ＭＳ Ｐゴシック" pitchFamily="-10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1983A607-882A-4C93-9C53-70CD98BF7F62}" type="slidenum">
              <a:rPr kumimoji="0" lang="en-US" altLang="ja-JP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0789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1983A607-882A-4C93-9C53-70CD98BF7F62}" type="slidenum">
              <a:rPr kumimoji="0" lang="en-US" altLang="ja-JP"/>
              <a:pPr>
                <a:spcBef>
                  <a:spcPct val="0"/>
                </a:spcBef>
              </a:pPr>
              <a:t>2</a:t>
            </a:fld>
            <a:endParaRPr kumimoji="0" lang="en-US" altLang="ja-JP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776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133E3-4B49-4783-AFB4-17A55080A92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6539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F5915E-1158-4FB8-8D50-779CE3CF609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9623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F02A9-379E-4451-A22F-091FE5DDFE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3627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272FA-E8A6-422B-9EA0-AFA06C53BE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92920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4CF58-76BA-4B11-B6E7-B8D7B28256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2141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EA190-D3FF-48A0-AEEE-0BDF835A8CE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91138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73142-F9EC-479A-80C6-E373EE7CA3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83722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21A6D-AF7C-4DB3-B25B-8CFFE57FE4D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91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D1B63-F9A9-4FC4-A65F-D826D678B2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025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FD560-6DC1-48D1-A981-4EAC3837E2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60343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E0132-1008-41B6-BB7A-1C30F0A69CA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93132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64B0A322-D6CD-44D4-BF2F-FF594131D16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6" y="4447307"/>
            <a:ext cx="8559800" cy="1676401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 I </a:t>
            </a:r>
            <a:r>
              <a:rPr kumimoji="0"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</a:t>
            </a:r>
            <a:r>
              <a:rPr kumimoji="0" lang="ja-JP" altLang="en-US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ある</a:t>
            </a:r>
            <a:endParaRPr kumimoji="0" lang="en-US" altLang="ja-JP" b="1" dirty="0" smtClean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企業などはありません。</a:t>
            </a:r>
            <a:endParaRPr kumimoji="0" lang="en-US" altLang="ja-JP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39219"/>
            <a:ext cx="7772400" cy="214312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kumimoji="0" lang="en-US" altLang="zh-CN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95</a:t>
            </a:r>
            <a:r>
              <a:rPr kumimoji="0"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回日本感染症学会学術講演会　</a:t>
            </a:r>
            <a:r>
              <a:rPr kumimoji="0" lang="en-US" altLang="zh-CN" sz="32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kumimoji="0" lang="en-US" altLang="zh-CN" sz="32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zh-CN" altLang="en-US" sz="32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kumimoji="0" lang="en-US" altLang="zh-CN" sz="32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69</a:t>
            </a:r>
            <a:r>
              <a:rPr kumimoji="0" lang="zh-CN" altLang="en-US" sz="32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</a:t>
            </a:r>
            <a:r>
              <a:rPr kumimoji="0"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日本化学療法学会総会　合同学会</a:t>
            </a:r>
            <a:r>
              <a:rPr kumimoji="0" lang="en-US" altLang="ja-JP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kumimoji="0" lang="en-US" altLang="ja-JP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r>
              <a:rPr kumimoji="0"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kumimoji="0"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ja-JP" altLang="en-US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kumimoji="0" lang="en-US" altLang="ja-JP" sz="200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8" name="正方形/長方形 4"/>
          <p:cNvSpPr>
            <a:spLocks noChangeArrowheads="1"/>
          </p:cNvSpPr>
          <p:nvPr/>
        </p:nvSpPr>
        <p:spPr bwMode="auto">
          <a:xfrm>
            <a:off x="250825" y="678874"/>
            <a:ext cx="8650288" cy="6044190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6" name="正方形/長方形 3"/>
          <p:cNvSpPr>
            <a:spLocks noChangeArrowheads="1"/>
          </p:cNvSpPr>
          <p:nvPr/>
        </p:nvSpPr>
        <p:spPr bwMode="auto">
          <a:xfrm>
            <a:off x="250825" y="166876"/>
            <a:ext cx="6988175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kumimoji="0" lang="ja-JP" altLang="en-US" sz="16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</a:rPr>
              <a:t>申告すべき</a:t>
            </a:r>
            <a:r>
              <a:rPr kumimoji="0" lang="en-US" altLang="ja-JP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</a:rPr>
              <a:t>COI</a:t>
            </a:r>
            <a:r>
              <a:rPr kumimoji="0" lang="ja-JP" altLang="en-US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</a:rPr>
              <a:t>状態がない場合</a:t>
            </a:r>
            <a:endParaRPr kumimoji="0" lang="en-US" altLang="ja-JP" sz="2000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2438" y="3395663"/>
            <a:ext cx="8358187" cy="3098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kumimoji="0" lang="en-US" altLang="ja-JP" sz="24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①顧問：　　　　　　　　　　　　　　　　 なし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　　 なし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　　なし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　　　　なし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   　なし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　　○○製薬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 　　　　　　　　　 　○○製薬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　 　あり（○○製薬）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　 　なし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39219"/>
            <a:ext cx="7772400" cy="214312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kumimoji="0" lang="en-US" altLang="zh-CN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95</a:t>
            </a:r>
            <a:r>
              <a:rPr kumimoji="0"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回日本感染症学会学術講演会　</a:t>
            </a:r>
            <a:r>
              <a:rPr kumimoji="0" lang="en-US" altLang="zh-CN" sz="32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kumimoji="0" lang="en-US" altLang="zh-CN" sz="32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zh-CN" altLang="en-US" sz="32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kumimoji="0" lang="en-US" altLang="zh-CN" sz="32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69</a:t>
            </a:r>
            <a:r>
              <a:rPr kumimoji="0" lang="zh-CN" altLang="en-US" sz="32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</a:t>
            </a:r>
            <a:r>
              <a:rPr kumimoji="0"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日本化学療法学会総会　合同学会</a:t>
            </a:r>
            <a:r>
              <a:rPr kumimoji="0" lang="en-US" altLang="ja-JP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kumimoji="0" lang="en-US" altLang="ja-JP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r>
              <a:rPr kumimoji="0"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kumimoji="0"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ja-JP" altLang="en-US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kumimoji="0" lang="en-US" altLang="ja-JP" sz="200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8" name="正方形/長方形 4"/>
          <p:cNvSpPr>
            <a:spLocks noChangeArrowheads="1"/>
          </p:cNvSpPr>
          <p:nvPr/>
        </p:nvSpPr>
        <p:spPr bwMode="auto">
          <a:xfrm>
            <a:off x="250825" y="678874"/>
            <a:ext cx="8650288" cy="6044190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6" name="正方形/長方形 3"/>
          <p:cNvSpPr>
            <a:spLocks noChangeArrowheads="1"/>
          </p:cNvSpPr>
          <p:nvPr/>
        </p:nvSpPr>
        <p:spPr bwMode="auto">
          <a:xfrm>
            <a:off x="250825" y="166876"/>
            <a:ext cx="6988175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kumimoji="0" lang="ja-JP" altLang="en-US" sz="16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</a:rPr>
              <a:t>申告すべき</a:t>
            </a:r>
            <a:r>
              <a:rPr kumimoji="0" lang="en-US" altLang="ja-JP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</a:rPr>
              <a:t>COI</a:t>
            </a:r>
            <a:r>
              <a:rPr kumimoji="0" lang="ja-JP" altLang="en-US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</a:rPr>
              <a:t>状態がある場合</a:t>
            </a:r>
            <a:endParaRPr kumimoji="0" lang="en-US" altLang="ja-JP" sz="2000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458695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52</Words>
  <Application>Microsoft Office PowerPoint</Application>
  <PresentationFormat>画面に合わせる (4:3)</PresentationFormat>
  <Paragraphs>18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HGP創英角ｺﾞｼｯｸUB</vt:lpstr>
      <vt:lpstr>ＭＳ Ｐゴシック</vt:lpstr>
      <vt:lpstr>Arial</vt:lpstr>
      <vt:lpstr>Times New Roman</vt:lpstr>
      <vt:lpstr>Default Design</vt:lpstr>
      <vt:lpstr>第95回日本感染症学会学術講演会　 第69回日本化学療法学会総会　合同学会 ＣＯ Ｉ 開示 　筆頭発表者名：　○○　○○</vt:lpstr>
      <vt:lpstr>第95回日本感染症学会学術講演会　 第69回日本化学療法学会総会　合同学会 ＣＯ Ｉ 開示 　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revision>90</cp:revision>
  <cp:lastPrinted>2020-10-26T10:11:31Z</cp:lastPrinted>
  <dcterms:created xsi:type="dcterms:W3CDTF">2000-09-04T17:39:07Z</dcterms:created>
  <dcterms:modified xsi:type="dcterms:W3CDTF">2020-11-24T06:32:31Z</dcterms:modified>
</cp:coreProperties>
</file>