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6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2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79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59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61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3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14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75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76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0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55E0B-F4BD-465B-82F8-882AF43B1A2F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70499-C931-45C6-9EDD-5F36E32C6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64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E49D40-8075-4717-B30E-D31E356F503D}"/>
              </a:ext>
            </a:extLst>
          </p:cNvPr>
          <p:cNvSpPr txBox="1"/>
          <p:nvPr/>
        </p:nvSpPr>
        <p:spPr>
          <a:xfrm>
            <a:off x="723331" y="534557"/>
            <a:ext cx="753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記載例１：発表に関連して、申告すべき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状態がない場合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019746-D1B3-4A27-ACEA-5EB27CCB1945}"/>
              </a:ext>
            </a:extLst>
          </p:cNvPr>
          <p:cNvSpPr txBox="1"/>
          <p:nvPr/>
        </p:nvSpPr>
        <p:spPr>
          <a:xfrm>
            <a:off x="723331" y="1562669"/>
            <a:ext cx="753811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日本家族療法学会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i="1" dirty="0">
                <a:latin typeface="+mj-ea"/>
                <a:ea typeface="+mj-ea"/>
              </a:rPr>
              <a:t>演者・企画者名（全員の氏名を記載する）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A811A7-9E75-404E-BCA4-A147089A9B1C}"/>
              </a:ext>
            </a:extLst>
          </p:cNvPr>
          <p:cNvSpPr/>
          <p:nvPr/>
        </p:nvSpPr>
        <p:spPr>
          <a:xfrm>
            <a:off x="536813" y="4432195"/>
            <a:ext cx="8256896" cy="165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2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発表に関連し、筆頭演者、代表企画者、および　　　　全ての共同演者には過去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年間において、　　　　　　　　　　　　　　　　　　　　　開示すべき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COI 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67914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E49D40-8075-4717-B30E-D31E356F503D}"/>
              </a:ext>
            </a:extLst>
          </p:cNvPr>
          <p:cNvSpPr txBox="1"/>
          <p:nvPr/>
        </p:nvSpPr>
        <p:spPr>
          <a:xfrm>
            <a:off x="723331" y="534557"/>
            <a:ext cx="753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記載例２：発表に関連して、申告すべき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状態が</a:t>
            </a:r>
            <a:r>
              <a:rPr kumimoji="1"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ある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019746-D1B3-4A27-ACEA-5EB27CCB1945}"/>
              </a:ext>
            </a:extLst>
          </p:cNvPr>
          <p:cNvSpPr txBox="1"/>
          <p:nvPr/>
        </p:nvSpPr>
        <p:spPr>
          <a:xfrm>
            <a:off x="723331" y="1151453"/>
            <a:ext cx="753811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日本家族療法学会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i="1" dirty="0">
                <a:latin typeface="+mj-ea"/>
                <a:ea typeface="+mj-ea"/>
              </a:rPr>
              <a:t>演者・企画者名（全員の氏名を記載する）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A811A7-9E75-404E-BCA4-A147089A9B1C}"/>
              </a:ext>
            </a:extLst>
          </p:cNvPr>
          <p:cNvSpPr/>
          <p:nvPr/>
        </p:nvSpPr>
        <p:spPr>
          <a:xfrm>
            <a:off x="574562" y="3747939"/>
            <a:ext cx="8256896" cy="2433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200"/>
              </a:lnSpc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状態は以下の通りです。</a:t>
            </a:r>
          </a:p>
          <a:p>
            <a:pPr>
              <a:lnSpc>
                <a:spcPts val="1400"/>
              </a:lnSpc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筆頭演者 ○○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奨学寄附金　　　　　○○製薬株式会社 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共同演者 ○○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役員・顧問           ○○製薬株式会社</a:t>
            </a: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56044B3A-6D38-4252-B9AD-5075F681DC0D}"/>
              </a:ext>
            </a:extLst>
          </p:cNvPr>
          <p:cNvSpPr/>
          <p:nvPr/>
        </p:nvSpPr>
        <p:spPr>
          <a:xfrm>
            <a:off x="5167801" y="4710618"/>
            <a:ext cx="3663657" cy="1470936"/>
          </a:xfrm>
          <a:prstGeom prst="wedgeRoundRectCallout">
            <a:avLst>
              <a:gd name="adj1" fmla="val -67487"/>
              <a:gd name="adj2" fmla="val 126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「あり」の場合、 過去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年間分を一括して、企業名・ 団体名を　　記入。金額の記載は不要。</a:t>
            </a:r>
          </a:p>
        </p:txBody>
      </p:sp>
    </p:spTree>
    <p:extLst>
      <p:ext uri="{BB962C8B-B14F-4D97-AF65-F5344CB8AC3E}">
        <p14:creationId xmlns:p14="http://schemas.microsoft.com/office/powerpoint/2010/main" val="3828404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119</Words>
  <Application>Microsoft Office PowerPoint</Application>
  <PresentationFormat>画面に合わせる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 真由美</dc:creator>
  <cp:lastModifiedBy>戸部 浩美</cp:lastModifiedBy>
  <cp:revision>4</cp:revision>
  <dcterms:created xsi:type="dcterms:W3CDTF">2019-11-01T02:25:50Z</dcterms:created>
  <dcterms:modified xsi:type="dcterms:W3CDTF">2019-11-01T04:37:20Z</dcterms:modified>
</cp:coreProperties>
</file>