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56" r:id="rId2"/>
  </p:sldIdLst>
  <p:sldSz cx="25560338" cy="51120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786" userDrawn="1">
          <p15:clr>
            <a:srgbClr val="A4A3A4"/>
          </p15:clr>
        </p15:guide>
        <p15:guide id="2" pos="5344" userDrawn="1">
          <p15:clr>
            <a:srgbClr val="A4A3A4"/>
          </p15:clr>
        </p15:guide>
        <p15:guide id="3" pos="10679" userDrawn="1">
          <p15:clr>
            <a:srgbClr val="A4A3A4"/>
          </p15:clr>
        </p15:guide>
        <p15:guide id="4" orient="horz" pos="7573" userDrawn="1">
          <p15:clr>
            <a:srgbClr val="A4A3A4"/>
          </p15:clr>
        </p15:guide>
        <p15:guide id="5" orient="horz" pos="11361" userDrawn="1">
          <p15:clr>
            <a:srgbClr val="A4A3A4"/>
          </p15:clr>
        </p15:guide>
        <p15:guide id="6" orient="horz" pos="15171" userDrawn="1">
          <p15:clr>
            <a:srgbClr val="A4A3A4"/>
          </p15:clr>
        </p15:guide>
        <p15:guide id="7" orient="horz" pos="18959" userDrawn="1">
          <p15:clr>
            <a:srgbClr val="A4A3A4"/>
          </p15:clr>
        </p15:guide>
        <p15:guide id="8" orient="horz" pos="26556" userDrawn="1">
          <p15:clr>
            <a:srgbClr val="A4A3A4"/>
          </p15:clr>
        </p15:guide>
        <p15:guide id="9" orient="horz" pos="22769" userDrawn="1">
          <p15:clr>
            <a:srgbClr val="A4A3A4"/>
          </p15:clr>
        </p15:guide>
        <p15:guide id="10" orient="horz" pos="3032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6208"/>
  </p:normalViewPr>
  <p:slideViewPr>
    <p:cSldViewPr snapToGrid="0" snapToObjects="1">
      <p:cViewPr varScale="1">
        <p:scale>
          <a:sx n="16" d="100"/>
          <a:sy n="16" d="100"/>
        </p:scale>
        <p:origin x="3520" y="296"/>
      </p:cViewPr>
      <p:guideLst>
        <p:guide orient="horz" pos="3786"/>
        <p:guide pos="5344"/>
        <p:guide pos="10679"/>
        <p:guide orient="horz" pos="7573"/>
        <p:guide orient="horz" pos="11361"/>
        <p:guide orient="horz" pos="15171"/>
        <p:guide orient="horz" pos="18959"/>
        <p:guide orient="horz" pos="26556"/>
        <p:guide orient="horz" pos="22769"/>
        <p:guide orient="horz" pos="3032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7026" y="8366281"/>
            <a:ext cx="21726287" cy="17797568"/>
          </a:xfrm>
        </p:spPr>
        <p:txBody>
          <a:bodyPr anchor="b"/>
          <a:lstStyle>
            <a:lvl1pPr algn="ctr">
              <a:defRPr sz="1677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95042" y="26850192"/>
            <a:ext cx="19170254" cy="12342326"/>
          </a:xfrm>
        </p:spPr>
        <p:txBody>
          <a:bodyPr/>
          <a:lstStyle>
            <a:lvl1pPr marL="0" indent="0" algn="ctr">
              <a:buNone/>
              <a:defRPr sz="6709"/>
            </a:lvl1pPr>
            <a:lvl2pPr marL="1278011" indent="0" algn="ctr">
              <a:buNone/>
              <a:defRPr sz="5591"/>
            </a:lvl2pPr>
            <a:lvl3pPr marL="2556022" indent="0" algn="ctr">
              <a:buNone/>
              <a:defRPr sz="5032"/>
            </a:lvl3pPr>
            <a:lvl4pPr marL="3834033" indent="0" algn="ctr">
              <a:buNone/>
              <a:defRPr sz="4472"/>
            </a:lvl4pPr>
            <a:lvl5pPr marL="5112045" indent="0" algn="ctr">
              <a:buNone/>
              <a:defRPr sz="4472"/>
            </a:lvl5pPr>
            <a:lvl6pPr marL="6390056" indent="0" algn="ctr">
              <a:buNone/>
              <a:defRPr sz="4472"/>
            </a:lvl6pPr>
            <a:lvl7pPr marL="7668067" indent="0" algn="ctr">
              <a:buNone/>
              <a:defRPr sz="4472"/>
            </a:lvl7pPr>
            <a:lvl8pPr marL="8946078" indent="0" algn="ctr">
              <a:buNone/>
              <a:defRPr sz="4472"/>
            </a:lvl8pPr>
            <a:lvl9pPr marL="10224089" indent="0" algn="ctr">
              <a:buNone/>
              <a:defRPr sz="4472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22213-20F0-7F43-B004-888B585CD53B}" type="datetimeFigureOut">
              <a:rPr kumimoji="1" lang="ja-JP" altLang="en-US" smtClean="0"/>
              <a:t>2020/3/17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53CAA-1971-844C-9772-A2E013E164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8584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22213-20F0-7F43-B004-888B585CD53B}" type="datetimeFigureOut">
              <a:rPr kumimoji="1" lang="ja-JP" altLang="en-US" smtClean="0"/>
              <a:t>2020/3/17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53CAA-1971-844C-9772-A2E013E164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948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291618" y="2721703"/>
            <a:ext cx="5511448" cy="43322409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57275" y="2721703"/>
            <a:ext cx="16214839" cy="43322409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22213-20F0-7F43-B004-888B585CD53B}" type="datetimeFigureOut">
              <a:rPr kumimoji="1" lang="ja-JP" altLang="en-US" smtClean="0"/>
              <a:t>2020/3/17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53CAA-1971-844C-9772-A2E013E164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9925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22213-20F0-7F43-B004-888B585CD53B}" type="datetimeFigureOut">
              <a:rPr kumimoji="1" lang="ja-JP" altLang="en-US" smtClean="0"/>
              <a:t>2020/3/17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53CAA-1971-844C-9772-A2E013E164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2001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43962" y="12744683"/>
            <a:ext cx="22045792" cy="21264777"/>
          </a:xfrm>
        </p:spPr>
        <p:txBody>
          <a:bodyPr anchor="b"/>
          <a:lstStyle>
            <a:lvl1pPr>
              <a:defRPr sz="1677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43962" y="34210633"/>
            <a:ext cx="22045792" cy="11182644"/>
          </a:xfrm>
        </p:spPr>
        <p:txBody>
          <a:bodyPr/>
          <a:lstStyle>
            <a:lvl1pPr marL="0" indent="0">
              <a:buNone/>
              <a:defRPr sz="6709">
                <a:solidFill>
                  <a:schemeClr val="tx1"/>
                </a:solidFill>
              </a:defRPr>
            </a:lvl1pPr>
            <a:lvl2pPr marL="1278011" indent="0">
              <a:buNone/>
              <a:defRPr sz="5591">
                <a:solidFill>
                  <a:schemeClr val="tx1">
                    <a:tint val="75000"/>
                  </a:schemeClr>
                </a:solidFill>
              </a:defRPr>
            </a:lvl2pPr>
            <a:lvl3pPr marL="2556022" indent="0">
              <a:buNone/>
              <a:defRPr sz="5032">
                <a:solidFill>
                  <a:schemeClr val="tx1">
                    <a:tint val="75000"/>
                  </a:schemeClr>
                </a:solidFill>
              </a:defRPr>
            </a:lvl3pPr>
            <a:lvl4pPr marL="3834033" indent="0">
              <a:buNone/>
              <a:defRPr sz="4472">
                <a:solidFill>
                  <a:schemeClr val="tx1">
                    <a:tint val="75000"/>
                  </a:schemeClr>
                </a:solidFill>
              </a:defRPr>
            </a:lvl4pPr>
            <a:lvl5pPr marL="5112045" indent="0">
              <a:buNone/>
              <a:defRPr sz="4472">
                <a:solidFill>
                  <a:schemeClr val="tx1">
                    <a:tint val="75000"/>
                  </a:schemeClr>
                </a:solidFill>
              </a:defRPr>
            </a:lvl5pPr>
            <a:lvl6pPr marL="6390056" indent="0">
              <a:buNone/>
              <a:defRPr sz="4472">
                <a:solidFill>
                  <a:schemeClr val="tx1">
                    <a:tint val="75000"/>
                  </a:schemeClr>
                </a:solidFill>
              </a:defRPr>
            </a:lvl6pPr>
            <a:lvl7pPr marL="7668067" indent="0">
              <a:buNone/>
              <a:defRPr sz="4472">
                <a:solidFill>
                  <a:schemeClr val="tx1">
                    <a:tint val="75000"/>
                  </a:schemeClr>
                </a:solidFill>
              </a:defRPr>
            </a:lvl7pPr>
            <a:lvl8pPr marL="8946078" indent="0">
              <a:buNone/>
              <a:defRPr sz="4472">
                <a:solidFill>
                  <a:schemeClr val="tx1">
                    <a:tint val="75000"/>
                  </a:schemeClr>
                </a:solidFill>
              </a:defRPr>
            </a:lvl8pPr>
            <a:lvl9pPr marL="10224089" indent="0">
              <a:buNone/>
              <a:defRPr sz="447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22213-20F0-7F43-B004-888B585CD53B}" type="datetimeFigureOut">
              <a:rPr kumimoji="1" lang="ja-JP" altLang="en-US" smtClean="0"/>
              <a:t>2020/3/17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53CAA-1971-844C-9772-A2E013E164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63205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57273" y="13608513"/>
            <a:ext cx="10863144" cy="3243559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939921" y="13608513"/>
            <a:ext cx="10863144" cy="3243559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22213-20F0-7F43-B004-888B585CD53B}" type="datetimeFigureOut">
              <a:rPr kumimoji="1" lang="ja-JP" altLang="en-US" smtClean="0"/>
              <a:t>2020/3/17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53CAA-1971-844C-9772-A2E013E164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5690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0602" y="2721714"/>
            <a:ext cx="22045792" cy="988096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60605" y="12531669"/>
            <a:ext cx="10813219" cy="6141577"/>
          </a:xfrm>
        </p:spPr>
        <p:txBody>
          <a:bodyPr anchor="b"/>
          <a:lstStyle>
            <a:lvl1pPr marL="0" indent="0">
              <a:buNone/>
              <a:defRPr sz="6709" b="1"/>
            </a:lvl1pPr>
            <a:lvl2pPr marL="1278011" indent="0">
              <a:buNone/>
              <a:defRPr sz="5591" b="1"/>
            </a:lvl2pPr>
            <a:lvl3pPr marL="2556022" indent="0">
              <a:buNone/>
              <a:defRPr sz="5032" b="1"/>
            </a:lvl3pPr>
            <a:lvl4pPr marL="3834033" indent="0">
              <a:buNone/>
              <a:defRPr sz="4472" b="1"/>
            </a:lvl4pPr>
            <a:lvl5pPr marL="5112045" indent="0">
              <a:buNone/>
              <a:defRPr sz="4472" b="1"/>
            </a:lvl5pPr>
            <a:lvl6pPr marL="6390056" indent="0">
              <a:buNone/>
              <a:defRPr sz="4472" b="1"/>
            </a:lvl6pPr>
            <a:lvl7pPr marL="7668067" indent="0">
              <a:buNone/>
              <a:defRPr sz="4472" b="1"/>
            </a:lvl7pPr>
            <a:lvl8pPr marL="8946078" indent="0">
              <a:buNone/>
              <a:defRPr sz="4472" b="1"/>
            </a:lvl8pPr>
            <a:lvl9pPr marL="10224089" indent="0">
              <a:buNone/>
              <a:defRPr sz="4472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60605" y="18673247"/>
            <a:ext cx="10813219" cy="2746553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939922" y="12531669"/>
            <a:ext cx="10866473" cy="6141577"/>
          </a:xfrm>
        </p:spPr>
        <p:txBody>
          <a:bodyPr anchor="b"/>
          <a:lstStyle>
            <a:lvl1pPr marL="0" indent="0">
              <a:buNone/>
              <a:defRPr sz="6709" b="1"/>
            </a:lvl1pPr>
            <a:lvl2pPr marL="1278011" indent="0">
              <a:buNone/>
              <a:defRPr sz="5591" b="1"/>
            </a:lvl2pPr>
            <a:lvl3pPr marL="2556022" indent="0">
              <a:buNone/>
              <a:defRPr sz="5032" b="1"/>
            </a:lvl3pPr>
            <a:lvl4pPr marL="3834033" indent="0">
              <a:buNone/>
              <a:defRPr sz="4472" b="1"/>
            </a:lvl4pPr>
            <a:lvl5pPr marL="5112045" indent="0">
              <a:buNone/>
              <a:defRPr sz="4472" b="1"/>
            </a:lvl5pPr>
            <a:lvl6pPr marL="6390056" indent="0">
              <a:buNone/>
              <a:defRPr sz="4472" b="1"/>
            </a:lvl6pPr>
            <a:lvl7pPr marL="7668067" indent="0">
              <a:buNone/>
              <a:defRPr sz="4472" b="1"/>
            </a:lvl7pPr>
            <a:lvl8pPr marL="8946078" indent="0">
              <a:buNone/>
              <a:defRPr sz="4472" b="1"/>
            </a:lvl8pPr>
            <a:lvl9pPr marL="10224089" indent="0">
              <a:buNone/>
              <a:defRPr sz="4472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939922" y="18673247"/>
            <a:ext cx="10866473" cy="2746553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22213-20F0-7F43-B004-888B585CD53B}" type="datetimeFigureOut">
              <a:rPr kumimoji="1" lang="ja-JP" altLang="en-US" smtClean="0"/>
              <a:t>2020/3/17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53CAA-1971-844C-9772-A2E013E164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8290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22213-20F0-7F43-B004-888B585CD53B}" type="datetimeFigureOut">
              <a:rPr kumimoji="1" lang="ja-JP" altLang="en-US" smtClean="0"/>
              <a:t>2020/3/17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53CAA-1971-844C-9772-A2E013E164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8221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22213-20F0-7F43-B004-888B585CD53B}" type="datetimeFigureOut">
              <a:rPr kumimoji="1" lang="ja-JP" altLang="en-US" smtClean="0"/>
              <a:t>2020/3/17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53CAA-1971-844C-9772-A2E013E164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7080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0603" y="3408045"/>
            <a:ext cx="8243874" cy="11928158"/>
          </a:xfrm>
        </p:spPr>
        <p:txBody>
          <a:bodyPr anchor="b"/>
          <a:lstStyle>
            <a:lvl1pPr>
              <a:defRPr sz="89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66473" y="7360442"/>
            <a:ext cx="12939921" cy="36328813"/>
          </a:xfrm>
        </p:spPr>
        <p:txBody>
          <a:bodyPr/>
          <a:lstStyle>
            <a:lvl1pPr>
              <a:defRPr sz="8945"/>
            </a:lvl1pPr>
            <a:lvl2pPr>
              <a:defRPr sz="7827"/>
            </a:lvl2pPr>
            <a:lvl3pPr>
              <a:defRPr sz="6709"/>
            </a:lvl3pPr>
            <a:lvl4pPr>
              <a:defRPr sz="5591"/>
            </a:lvl4pPr>
            <a:lvl5pPr>
              <a:defRPr sz="5591"/>
            </a:lvl5pPr>
            <a:lvl6pPr>
              <a:defRPr sz="5591"/>
            </a:lvl6pPr>
            <a:lvl7pPr>
              <a:defRPr sz="5591"/>
            </a:lvl7pPr>
            <a:lvl8pPr>
              <a:defRPr sz="5591"/>
            </a:lvl8pPr>
            <a:lvl9pPr>
              <a:defRPr sz="5591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60603" y="15336203"/>
            <a:ext cx="8243874" cy="28412212"/>
          </a:xfrm>
        </p:spPr>
        <p:txBody>
          <a:bodyPr/>
          <a:lstStyle>
            <a:lvl1pPr marL="0" indent="0">
              <a:buNone/>
              <a:defRPr sz="4472"/>
            </a:lvl1pPr>
            <a:lvl2pPr marL="1278011" indent="0">
              <a:buNone/>
              <a:defRPr sz="3913"/>
            </a:lvl2pPr>
            <a:lvl3pPr marL="2556022" indent="0">
              <a:buNone/>
              <a:defRPr sz="3354"/>
            </a:lvl3pPr>
            <a:lvl4pPr marL="3834033" indent="0">
              <a:buNone/>
              <a:defRPr sz="2795"/>
            </a:lvl4pPr>
            <a:lvl5pPr marL="5112045" indent="0">
              <a:buNone/>
              <a:defRPr sz="2795"/>
            </a:lvl5pPr>
            <a:lvl6pPr marL="6390056" indent="0">
              <a:buNone/>
              <a:defRPr sz="2795"/>
            </a:lvl6pPr>
            <a:lvl7pPr marL="7668067" indent="0">
              <a:buNone/>
              <a:defRPr sz="2795"/>
            </a:lvl7pPr>
            <a:lvl8pPr marL="8946078" indent="0">
              <a:buNone/>
              <a:defRPr sz="2795"/>
            </a:lvl8pPr>
            <a:lvl9pPr marL="10224089" indent="0">
              <a:buNone/>
              <a:defRPr sz="279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22213-20F0-7F43-B004-888B585CD53B}" type="datetimeFigureOut">
              <a:rPr kumimoji="1" lang="ja-JP" altLang="en-US" smtClean="0"/>
              <a:t>2020/3/17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53CAA-1971-844C-9772-A2E013E164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5277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0603" y="3408045"/>
            <a:ext cx="8243874" cy="11928158"/>
          </a:xfrm>
        </p:spPr>
        <p:txBody>
          <a:bodyPr anchor="b"/>
          <a:lstStyle>
            <a:lvl1pPr>
              <a:defRPr sz="89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866473" y="7360442"/>
            <a:ext cx="12939921" cy="36328813"/>
          </a:xfrm>
        </p:spPr>
        <p:txBody>
          <a:bodyPr anchor="t"/>
          <a:lstStyle>
            <a:lvl1pPr marL="0" indent="0">
              <a:buNone/>
              <a:defRPr sz="8945"/>
            </a:lvl1pPr>
            <a:lvl2pPr marL="1278011" indent="0">
              <a:buNone/>
              <a:defRPr sz="7827"/>
            </a:lvl2pPr>
            <a:lvl3pPr marL="2556022" indent="0">
              <a:buNone/>
              <a:defRPr sz="6709"/>
            </a:lvl3pPr>
            <a:lvl4pPr marL="3834033" indent="0">
              <a:buNone/>
              <a:defRPr sz="5591"/>
            </a:lvl4pPr>
            <a:lvl5pPr marL="5112045" indent="0">
              <a:buNone/>
              <a:defRPr sz="5591"/>
            </a:lvl5pPr>
            <a:lvl6pPr marL="6390056" indent="0">
              <a:buNone/>
              <a:defRPr sz="5591"/>
            </a:lvl6pPr>
            <a:lvl7pPr marL="7668067" indent="0">
              <a:buNone/>
              <a:defRPr sz="5591"/>
            </a:lvl7pPr>
            <a:lvl8pPr marL="8946078" indent="0">
              <a:buNone/>
              <a:defRPr sz="5591"/>
            </a:lvl8pPr>
            <a:lvl9pPr marL="10224089" indent="0">
              <a:buNone/>
              <a:defRPr sz="5591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60603" y="15336203"/>
            <a:ext cx="8243874" cy="28412212"/>
          </a:xfrm>
        </p:spPr>
        <p:txBody>
          <a:bodyPr/>
          <a:lstStyle>
            <a:lvl1pPr marL="0" indent="0">
              <a:buNone/>
              <a:defRPr sz="4472"/>
            </a:lvl1pPr>
            <a:lvl2pPr marL="1278011" indent="0">
              <a:buNone/>
              <a:defRPr sz="3913"/>
            </a:lvl2pPr>
            <a:lvl3pPr marL="2556022" indent="0">
              <a:buNone/>
              <a:defRPr sz="3354"/>
            </a:lvl3pPr>
            <a:lvl4pPr marL="3834033" indent="0">
              <a:buNone/>
              <a:defRPr sz="2795"/>
            </a:lvl4pPr>
            <a:lvl5pPr marL="5112045" indent="0">
              <a:buNone/>
              <a:defRPr sz="2795"/>
            </a:lvl5pPr>
            <a:lvl6pPr marL="6390056" indent="0">
              <a:buNone/>
              <a:defRPr sz="2795"/>
            </a:lvl6pPr>
            <a:lvl7pPr marL="7668067" indent="0">
              <a:buNone/>
              <a:defRPr sz="2795"/>
            </a:lvl7pPr>
            <a:lvl8pPr marL="8946078" indent="0">
              <a:buNone/>
              <a:defRPr sz="2795"/>
            </a:lvl8pPr>
            <a:lvl9pPr marL="10224089" indent="0">
              <a:buNone/>
              <a:defRPr sz="279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22213-20F0-7F43-B004-888B585CD53B}" type="datetimeFigureOut">
              <a:rPr kumimoji="1" lang="ja-JP" altLang="en-US" smtClean="0"/>
              <a:t>2020/3/17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53CAA-1971-844C-9772-A2E013E164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6956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57273" y="2721714"/>
            <a:ext cx="22045792" cy="98809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57273" y="13608513"/>
            <a:ext cx="22045792" cy="32435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57273" y="47381303"/>
            <a:ext cx="5751076" cy="27217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35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822213-20F0-7F43-B004-888B585CD53B}" type="datetimeFigureOut">
              <a:rPr kumimoji="1" lang="ja-JP" altLang="en-US" smtClean="0"/>
              <a:t>2020/3/17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466862" y="47381303"/>
            <a:ext cx="8626614" cy="27217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35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8051989" y="47381303"/>
            <a:ext cx="5751076" cy="27217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35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453CAA-1971-844C-9772-A2E013E164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4512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2556022" rtl="0" eaLnBrk="1" latinLnBrk="0" hangingPunct="1">
        <a:lnSpc>
          <a:spcPct val="90000"/>
        </a:lnSpc>
        <a:spcBef>
          <a:spcPct val="0"/>
        </a:spcBef>
        <a:buNone/>
        <a:defRPr kumimoji="1" sz="1229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39006" indent="-639006" algn="l" defTabSz="2556022" rtl="0" eaLnBrk="1" latinLnBrk="0" hangingPunct="1">
        <a:lnSpc>
          <a:spcPct val="90000"/>
        </a:lnSpc>
        <a:spcBef>
          <a:spcPts val="2795"/>
        </a:spcBef>
        <a:buFont typeface="Arial" panose="020B0604020202020204" pitchFamily="34" charset="0"/>
        <a:buChar char="•"/>
        <a:defRPr kumimoji="1" sz="7827" kern="1200">
          <a:solidFill>
            <a:schemeClr val="tx1"/>
          </a:solidFill>
          <a:latin typeface="+mn-lt"/>
          <a:ea typeface="+mn-ea"/>
          <a:cs typeface="+mn-cs"/>
        </a:defRPr>
      </a:lvl1pPr>
      <a:lvl2pPr marL="1917017" indent="-639006" algn="l" defTabSz="2556022" rtl="0" eaLnBrk="1" latinLnBrk="0" hangingPunct="1">
        <a:lnSpc>
          <a:spcPct val="90000"/>
        </a:lnSpc>
        <a:spcBef>
          <a:spcPts val="1398"/>
        </a:spcBef>
        <a:buFont typeface="Arial" panose="020B0604020202020204" pitchFamily="34" charset="0"/>
        <a:buChar char="•"/>
        <a:defRPr kumimoji="1" sz="6709" kern="1200">
          <a:solidFill>
            <a:schemeClr val="tx1"/>
          </a:solidFill>
          <a:latin typeface="+mn-lt"/>
          <a:ea typeface="+mn-ea"/>
          <a:cs typeface="+mn-cs"/>
        </a:defRPr>
      </a:lvl2pPr>
      <a:lvl3pPr marL="3195028" indent="-639006" algn="l" defTabSz="2556022" rtl="0" eaLnBrk="1" latinLnBrk="0" hangingPunct="1">
        <a:lnSpc>
          <a:spcPct val="90000"/>
        </a:lnSpc>
        <a:spcBef>
          <a:spcPts val="1398"/>
        </a:spcBef>
        <a:buFont typeface="Arial" panose="020B0604020202020204" pitchFamily="34" charset="0"/>
        <a:buChar char="•"/>
        <a:defRPr kumimoji="1" sz="5591" kern="1200">
          <a:solidFill>
            <a:schemeClr val="tx1"/>
          </a:solidFill>
          <a:latin typeface="+mn-lt"/>
          <a:ea typeface="+mn-ea"/>
          <a:cs typeface="+mn-cs"/>
        </a:defRPr>
      </a:lvl3pPr>
      <a:lvl4pPr marL="4473039" indent="-639006" algn="l" defTabSz="2556022" rtl="0" eaLnBrk="1" latinLnBrk="0" hangingPunct="1">
        <a:lnSpc>
          <a:spcPct val="90000"/>
        </a:lnSpc>
        <a:spcBef>
          <a:spcPts val="1398"/>
        </a:spcBef>
        <a:buFont typeface="Arial" panose="020B0604020202020204" pitchFamily="34" charset="0"/>
        <a:buChar char="•"/>
        <a:defRPr kumimoji="1" sz="5032" kern="1200">
          <a:solidFill>
            <a:schemeClr val="tx1"/>
          </a:solidFill>
          <a:latin typeface="+mn-lt"/>
          <a:ea typeface="+mn-ea"/>
          <a:cs typeface="+mn-cs"/>
        </a:defRPr>
      </a:lvl4pPr>
      <a:lvl5pPr marL="5751050" indent="-639006" algn="l" defTabSz="2556022" rtl="0" eaLnBrk="1" latinLnBrk="0" hangingPunct="1">
        <a:lnSpc>
          <a:spcPct val="90000"/>
        </a:lnSpc>
        <a:spcBef>
          <a:spcPts val="1398"/>
        </a:spcBef>
        <a:buFont typeface="Arial" panose="020B0604020202020204" pitchFamily="34" charset="0"/>
        <a:buChar char="•"/>
        <a:defRPr kumimoji="1" sz="5032" kern="1200">
          <a:solidFill>
            <a:schemeClr val="tx1"/>
          </a:solidFill>
          <a:latin typeface="+mn-lt"/>
          <a:ea typeface="+mn-ea"/>
          <a:cs typeface="+mn-cs"/>
        </a:defRPr>
      </a:lvl5pPr>
      <a:lvl6pPr marL="7029061" indent="-639006" algn="l" defTabSz="2556022" rtl="0" eaLnBrk="1" latinLnBrk="0" hangingPunct="1">
        <a:lnSpc>
          <a:spcPct val="90000"/>
        </a:lnSpc>
        <a:spcBef>
          <a:spcPts val="1398"/>
        </a:spcBef>
        <a:buFont typeface="Arial" panose="020B0604020202020204" pitchFamily="34" charset="0"/>
        <a:buChar char="•"/>
        <a:defRPr kumimoji="1" sz="5032" kern="1200">
          <a:solidFill>
            <a:schemeClr val="tx1"/>
          </a:solidFill>
          <a:latin typeface="+mn-lt"/>
          <a:ea typeface="+mn-ea"/>
          <a:cs typeface="+mn-cs"/>
        </a:defRPr>
      </a:lvl6pPr>
      <a:lvl7pPr marL="8307073" indent="-639006" algn="l" defTabSz="2556022" rtl="0" eaLnBrk="1" latinLnBrk="0" hangingPunct="1">
        <a:lnSpc>
          <a:spcPct val="90000"/>
        </a:lnSpc>
        <a:spcBef>
          <a:spcPts val="1398"/>
        </a:spcBef>
        <a:buFont typeface="Arial" panose="020B0604020202020204" pitchFamily="34" charset="0"/>
        <a:buChar char="•"/>
        <a:defRPr kumimoji="1" sz="5032" kern="1200">
          <a:solidFill>
            <a:schemeClr val="tx1"/>
          </a:solidFill>
          <a:latin typeface="+mn-lt"/>
          <a:ea typeface="+mn-ea"/>
          <a:cs typeface="+mn-cs"/>
        </a:defRPr>
      </a:lvl7pPr>
      <a:lvl8pPr marL="9585084" indent="-639006" algn="l" defTabSz="2556022" rtl="0" eaLnBrk="1" latinLnBrk="0" hangingPunct="1">
        <a:lnSpc>
          <a:spcPct val="90000"/>
        </a:lnSpc>
        <a:spcBef>
          <a:spcPts val="1398"/>
        </a:spcBef>
        <a:buFont typeface="Arial" panose="020B0604020202020204" pitchFamily="34" charset="0"/>
        <a:buChar char="•"/>
        <a:defRPr kumimoji="1" sz="5032" kern="1200">
          <a:solidFill>
            <a:schemeClr val="tx1"/>
          </a:solidFill>
          <a:latin typeface="+mn-lt"/>
          <a:ea typeface="+mn-ea"/>
          <a:cs typeface="+mn-cs"/>
        </a:defRPr>
      </a:lvl8pPr>
      <a:lvl9pPr marL="10863095" indent="-639006" algn="l" defTabSz="2556022" rtl="0" eaLnBrk="1" latinLnBrk="0" hangingPunct="1">
        <a:lnSpc>
          <a:spcPct val="90000"/>
        </a:lnSpc>
        <a:spcBef>
          <a:spcPts val="1398"/>
        </a:spcBef>
        <a:buFont typeface="Arial" panose="020B0604020202020204" pitchFamily="34" charset="0"/>
        <a:buChar char="•"/>
        <a:defRPr kumimoji="1" sz="503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56022" rtl="0" eaLnBrk="1" latinLnBrk="0" hangingPunct="1">
        <a:defRPr kumimoji="1" sz="5032" kern="1200">
          <a:solidFill>
            <a:schemeClr val="tx1"/>
          </a:solidFill>
          <a:latin typeface="+mn-lt"/>
          <a:ea typeface="+mn-ea"/>
          <a:cs typeface="+mn-cs"/>
        </a:defRPr>
      </a:lvl1pPr>
      <a:lvl2pPr marL="1278011" algn="l" defTabSz="2556022" rtl="0" eaLnBrk="1" latinLnBrk="0" hangingPunct="1">
        <a:defRPr kumimoji="1" sz="5032" kern="1200">
          <a:solidFill>
            <a:schemeClr val="tx1"/>
          </a:solidFill>
          <a:latin typeface="+mn-lt"/>
          <a:ea typeface="+mn-ea"/>
          <a:cs typeface="+mn-cs"/>
        </a:defRPr>
      </a:lvl2pPr>
      <a:lvl3pPr marL="2556022" algn="l" defTabSz="2556022" rtl="0" eaLnBrk="1" latinLnBrk="0" hangingPunct="1">
        <a:defRPr kumimoji="1" sz="5032" kern="1200">
          <a:solidFill>
            <a:schemeClr val="tx1"/>
          </a:solidFill>
          <a:latin typeface="+mn-lt"/>
          <a:ea typeface="+mn-ea"/>
          <a:cs typeface="+mn-cs"/>
        </a:defRPr>
      </a:lvl3pPr>
      <a:lvl4pPr marL="3834033" algn="l" defTabSz="2556022" rtl="0" eaLnBrk="1" latinLnBrk="0" hangingPunct="1">
        <a:defRPr kumimoji="1" sz="5032" kern="1200">
          <a:solidFill>
            <a:schemeClr val="tx1"/>
          </a:solidFill>
          <a:latin typeface="+mn-lt"/>
          <a:ea typeface="+mn-ea"/>
          <a:cs typeface="+mn-cs"/>
        </a:defRPr>
      </a:lvl4pPr>
      <a:lvl5pPr marL="5112045" algn="l" defTabSz="2556022" rtl="0" eaLnBrk="1" latinLnBrk="0" hangingPunct="1">
        <a:defRPr kumimoji="1" sz="5032" kern="1200">
          <a:solidFill>
            <a:schemeClr val="tx1"/>
          </a:solidFill>
          <a:latin typeface="+mn-lt"/>
          <a:ea typeface="+mn-ea"/>
          <a:cs typeface="+mn-cs"/>
        </a:defRPr>
      </a:lvl5pPr>
      <a:lvl6pPr marL="6390056" algn="l" defTabSz="2556022" rtl="0" eaLnBrk="1" latinLnBrk="0" hangingPunct="1">
        <a:defRPr kumimoji="1" sz="5032" kern="1200">
          <a:solidFill>
            <a:schemeClr val="tx1"/>
          </a:solidFill>
          <a:latin typeface="+mn-lt"/>
          <a:ea typeface="+mn-ea"/>
          <a:cs typeface="+mn-cs"/>
        </a:defRPr>
      </a:lvl6pPr>
      <a:lvl7pPr marL="7668067" algn="l" defTabSz="2556022" rtl="0" eaLnBrk="1" latinLnBrk="0" hangingPunct="1">
        <a:defRPr kumimoji="1" sz="5032" kern="1200">
          <a:solidFill>
            <a:schemeClr val="tx1"/>
          </a:solidFill>
          <a:latin typeface="+mn-lt"/>
          <a:ea typeface="+mn-ea"/>
          <a:cs typeface="+mn-cs"/>
        </a:defRPr>
      </a:lvl7pPr>
      <a:lvl8pPr marL="8946078" algn="l" defTabSz="2556022" rtl="0" eaLnBrk="1" latinLnBrk="0" hangingPunct="1">
        <a:defRPr kumimoji="1" sz="5032" kern="1200">
          <a:solidFill>
            <a:schemeClr val="tx1"/>
          </a:solidFill>
          <a:latin typeface="+mn-lt"/>
          <a:ea typeface="+mn-ea"/>
          <a:cs typeface="+mn-cs"/>
        </a:defRPr>
      </a:lvl8pPr>
      <a:lvl9pPr marL="10224089" algn="l" defTabSz="2556022" rtl="0" eaLnBrk="1" latinLnBrk="0" hangingPunct="1">
        <a:defRPr kumimoji="1" sz="503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298442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138</TotalTime>
  <Words>0</Words>
  <Application>Microsoft Macintosh PowerPoint</Application>
  <PresentationFormat>ユーザー設定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TAKAHASHI Kuniaki</dc:creator>
  <cp:lastModifiedBy>TAKAHASHI Kuniaki</cp:lastModifiedBy>
  <cp:revision>6</cp:revision>
  <dcterms:created xsi:type="dcterms:W3CDTF">2020-03-12T04:47:01Z</dcterms:created>
  <dcterms:modified xsi:type="dcterms:W3CDTF">2020-03-17T09:23:34Z</dcterms:modified>
</cp:coreProperties>
</file>