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30240288" cy="5039995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3" d="100"/>
          <a:sy n="33" d="100"/>
        </p:scale>
        <p:origin x="162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402899212403067E-2"/>
          <c:y val="0"/>
          <c:w val="0.94766087437031032"/>
          <c:h val="0.967506557418611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JASCC2017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32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6611-4138-8749-766B8B88E3E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32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611-4138-8749-766B8B88E3E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32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6611-4138-8749-766B8B88E3E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32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611-4138-8749-766B8B88E3EB}"/>
              </c:ext>
            </c:extLst>
          </c:dPt>
          <c:cat>
            <c:strRef>
              <c:f>Sheet1!$A$2:$A$5</c:f>
              <c:strCache>
                <c:ptCount val="4"/>
                <c:pt idx="0">
                  <c:v>Ⅰ</c:v>
                </c:pt>
                <c:pt idx="1">
                  <c:v>Ⅱ</c:v>
                </c:pt>
                <c:pt idx="2">
                  <c:v>Ⅲ</c:v>
                </c:pt>
                <c:pt idx="3">
                  <c:v>Ⅳ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11-4138-8749-766B8B88E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6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0.52215</cdr:x>
      <cdr:y>0.4335</cdr:y>
    </cdr:from>
    <cdr:to>
      <cdr:x>0.71903</cdr:x>
      <cdr:y>0.56525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4636442" y="3731850"/>
          <a:ext cx="2448272" cy="11349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0.57738</cdr:x>
      <cdr:y>0.52069</cdr:y>
    </cdr:from>
    <cdr:to>
      <cdr:x>0.80923</cdr:x>
      <cdr:y>0.65673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5323216" y="4481519"/>
          <a:ext cx="2880320" cy="11740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  <cdr:relSizeAnchor xmlns:cdr="http://schemas.openxmlformats.org/drawingml/2006/chartDrawing">
    <cdr:from>
      <cdr:x>0.52215</cdr:x>
      <cdr:y>0.4995</cdr:y>
    </cdr:from>
    <cdr:to>
      <cdr:x>0.79732</cdr:x>
      <cdr:y>0.61511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4636442" y="4299329"/>
          <a:ext cx="3423078" cy="9962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第20回日本循環器看護学会">
            <a:extLst>
              <a:ext uri="{FF2B5EF4-FFF2-40B4-BE49-F238E27FC236}">
                <a16:creationId xmlns:a16="http://schemas.microsoft.com/office/drawing/2014/main" id="{B9E2EA96-7882-0C5C-FED1-8B371157D18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5591" y="48121547"/>
            <a:ext cx="14442129" cy="253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29DBD89-AF65-6287-E540-6C82B0C3EA33}"/>
              </a:ext>
            </a:extLst>
          </p:cNvPr>
          <p:cNvSpPr txBox="1"/>
          <p:nvPr userDrawn="1"/>
        </p:nvSpPr>
        <p:spPr>
          <a:xfrm>
            <a:off x="17299705" y="49624674"/>
            <a:ext cx="12153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solidFill>
                  <a:schemeClr val="bg2">
                    <a:lumMod val="25000"/>
                  </a:schemeClr>
                </a:solidFill>
              </a:rPr>
              <a:t>The 20</a:t>
            </a:r>
            <a:r>
              <a:rPr kumimoji="1" lang="en-US" altLang="ja-JP" sz="2800" baseline="0" dirty="0">
                <a:solidFill>
                  <a:schemeClr val="bg2">
                    <a:lumMod val="25000"/>
                  </a:schemeClr>
                </a:solidFill>
              </a:rPr>
              <a:t>th</a:t>
            </a:r>
            <a:r>
              <a:rPr kumimoji="1" lang="en-US" altLang="ja-JP" sz="2800" dirty="0">
                <a:solidFill>
                  <a:schemeClr val="bg2">
                    <a:lumMod val="25000"/>
                  </a:schemeClr>
                </a:solidFill>
              </a:rPr>
              <a:t> Annual Meeting of the Japanese Association of Cardiovascular Nursing</a:t>
            </a:r>
            <a:endParaRPr kumimoji="1" lang="ja-JP" alt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30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F852-08E3-44BB-A112-C6E9C5DDABED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37E2-A846-4C5E-A334-9258BA964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669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683331"/>
            <a:ext cx="6520562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683331"/>
            <a:ext cx="19183683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F852-08E3-44BB-A112-C6E9C5DDABED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37E2-A846-4C5E-A334-9258BA964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994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F852-08E3-44BB-A112-C6E9C5DDABED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37E2-A846-4C5E-A334-9258BA964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41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2565002"/>
            <a:ext cx="26082248" cy="20964976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33728315"/>
            <a:ext cx="26082248" cy="11024985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F852-08E3-44BB-A112-C6E9C5DDABED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37E2-A846-4C5E-A334-9258BA964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18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3416653"/>
            <a:ext cx="12852122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3416653"/>
            <a:ext cx="12852122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F852-08E3-44BB-A112-C6E9C5DDABED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37E2-A846-4C5E-A334-9258BA964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400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683342"/>
            <a:ext cx="26082248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2354992"/>
            <a:ext cx="12793057" cy="6054990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8409982"/>
            <a:ext cx="12793057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2354992"/>
            <a:ext cx="12856061" cy="6054990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8409982"/>
            <a:ext cx="12856061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F852-08E3-44BB-A112-C6E9C5DDABED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37E2-A846-4C5E-A334-9258BA964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31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F852-08E3-44BB-A112-C6E9C5DDABED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37E2-A846-4C5E-A334-9258BA964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90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F852-08E3-44BB-A112-C6E9C5DDABED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37E2-A846-4C5E-A334-9258BA964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046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3359997"/>
            <a:ext cx="9753280" cy="11759988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7256671"/>
            <a:ext cx="15309146" cy="35816631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5119985"/>
            <a:ext cx="9753280" cy="28011643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F852-08E3-44BB-A112-C6E9C5DDABED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37E2-A846-4C5E-A334-9258BA964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39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3359997"/>
            <a:ext cx="9753280" cy="11759988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7256671"/>
            <a:ext cx="15309146" cy="35816631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5119985"/>
            <a:ext cx="9753280" cy="28011643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F852-08E3-44BB-A112-C6E9C5DDABED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C37E2-A846-4C5E-A334-9258BA964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773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683342"/>
            <a:ext cx="26082248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3416653"/>
            <a:ext cx="26082248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46713298"/>
            <a:ext cx="6804065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2F852-08E3-44BB-A112-C6E9C5DDABED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46713298"/>
            <a:ext cx="10206097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46713298"/>
            <a:ext cx="6804065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C37E2-A846-4C5E-A334-9258BA9647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15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kumimoji="1"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kumimoji="1"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AutoShape 39">
            <a:extLst>
              <a:ext uri="{FF2B5EF4-FFF2-40B4-BE49-F238E27FC236}">
                <a16:creationId xmlns:a16="http://schemas.microsoft.com/office/drawing/2014/main" id="{B0E6A9B2-4DBA-4D4F-9C2B-8CF050254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664" y="1778442"/>
            <a:ext cx="28213422" cy="3967466"/>
          </a:xfrm>
          <a:prstGeom prst="roundRect">
            <a:avLst>
              <a:gd name="adj" fmla="val 2884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117331" tIns="58666" rIns="117331" bIns="58666" anchor="ctr"/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150938" indent="-4429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771650" indent="-354013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479675" indent="-354013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3189288" indent="-355600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6464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41036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5608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5018088" indent="-355600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ja-JP" altLang="en-US" sz="2618" b="0" dirty="0">
                <a:solidFill>
                  <a:schemeClr val="bg1"/>
                </a:solidFill>
              </a:rPr>
              <a:t>　</a:t>
            </a:r>
          </a:p>
        </p:txBody>
      </p:sp>
      <p:sp>
        <p:nvSpPr>
          <p:cNvPr id="79" name="AutoShape 11">
            <a:extLst>
              <a:ext uri="{FF2B5EF4-FFF2-40B4-BE49-F238E27FC236}">
                <a16:creationId xmlns:a16="http://schemas.microsoft.com/office/drawing/2014/main" id="{5FAA33D2-B801-4B7C-9CAF-641ACD979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239" y="7361268"/>
            <a:ext cx="13419558" cy="103627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r>
              <a:rPr lang="ja-JP" altLang="en-US" sz="2337" b="0" dirty="0"/>
              <a:t>　</a:t>
            </a:r>
          </a:p>
        </p:txBody>
      </p:sp>
      <p:sp>
        <p:nvSpPr>
          <p:cNvPr id="80" name="Text Box 15">
            <a:extLst>
              <a:ext uri="{FF2B5EF4-FFF2-40B4-BE49-F238E27FC236}">
                <a16:creationId xmlns:a16="http://schemas.microsoft.com/office/drawing/2014/main" id="{722D7C66-8EEE-4821-9621-E821617B5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0918" y="2152396"/>
            <a:ext cx="2724802" cy="1108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925" tIns="46194" rIns="91925" bIns="46194">
            <a:spAutoFit/>
          </a:bodyPr>
          <a:lstStyle>
            <a:lvl1pPr defTabSz="696913" eaLnBrk="0" hangingPunct="0">
              <a:spcBef>
                <a:spcPts val="475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3530"/>
              </a:spcBef>
              <a:buClrTx/>
            </a:pPr>
            <a:r>
              <a:rPr lang="ja-JP" altLang="ja-JP" sz="6600" dirty="0">
                <a:solidFill>
                  <a:srgbClr val="401E25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演題名</a:t>
            </a:r>
          </a:p>
        </p:txBody>
      </p:sp>
      <p:sp>
        <p:nvSpPr>
          <p:cNvPr id="81" name="Text Box 16">
            <a:extLst>
              <a:ext uri="{FF2B5EF4-FFF2-40B4-BE49-F238E27FC236}">
                <a16:creationId xmlns:a16="http://schemas.microsoft.com/office/drawing/2014/main" id="{99376AAF-9B18-414C-B618-6BA5D44E6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1383" y="4307981"/>
            <a:ext cx="1211567" cy="708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925" tIns="46194" rIns="91925" bIns="46194">
            <a:spAutoFit/>
          </a:bodyPr>
          <a:lstStyle>
            <a:lvl1pPr defTabSz="696913" eaLnBrk="0" hangingPunct="0">
              <a:spcBef>
                <a:spcPts val="475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2244"/>
              </a:spcBef>
              <a:buClrTx/>
              <a:defRPr/>
            </a:pPr>
            <a:r>
              <a:rPr lang="ja-JP" altLang="ja-JP" sz="40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所属</a:t>
            </a:r>
          </a:p>
        </p:txBody>
      </p:sp>
      <p:sp>
        <p:nvSpPr>
          <p:cNvPr id="82" name="Text Box 17">
            <a:extLst>
              <a:ext uri="{FF2B5EF4-FFF2-40B4-BE49-F238E27FC236}">
                <a16:creationId xmlns:a16="http://schemas.microsoft.com/office/drawing/2014/main" id="{A5D203D0-88AB-4AFF-8E04-14A3A1DC3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9503" y="3393802"/>
            <a:ext cx="5828216" cy="708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925" tIns="46194" rIns="91925" bIns="46194">
            <a:spAutoFit/>
          </a:bodyPr>
          <a:lstStyle>
            <a:lvl1pPr defTabSz="696913" eaLnBrk="0" hangingPunct="0">
              <a:spcBef>
                <a:spcPts val="475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tabLst>
                <a:tab pos="0" algn="l"/>
                <a:tab pos="693738" algn="l"/>
                <a:tab pos="1390650" algn="l"/>
                <a:tab pos="2085975" algn="l"/>
                <a:tab pos="2782888" algn="l"/>
                <a:tab pos="3478213" algn="l"/>
                <a:tab pos="4175125" algn="l"/>
                <a:tab pos="4872038" algn="l"/>
                <a:tab pos="5567363" algn="l"/>
                <a:tab pos="6264275" algn="l"/>
                <a:tab pos="6959600" algn="l"/>
                <a:tab pos="7656513" algn="l"/>
                <a:tab pos="8353425" algn="l"/>
                <a:tab pos="9048750" algn="l"/>
                <a:tab pos="9745663" algn="l"/>
                <a:tab pos="10440988" algn="l"/>
                <a:tab pos="11137900" algn="l"/>
                <a:tab pos="11834813" algn="l"/>
                <a:tab pos="12530138" algn="l"/>
                <a:tab pos="13227050" algn="l"/>
                <a:tab pos="13922375" algn="l"/>
              </a:tabLst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ts val="2244"/>
              </a:spcBef>
              <a:buClrTx/>
              <a:defRPr/>
            </a:pPr>
            <a:r>
              <a:rPr lang="ja-JP" altLang="ja-JP" sz="40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筆頭演者名，共同演者名</a:t>
            </a:r>
          </a:p>
        </p:txBody>
      </p:sp>
      <p:sp>
        <p:nvSpPr>
          <p:cNvPr id="83" name="Text Box 39">
            <a:extLst>
              <a:ext uri="{FF2B5EF4-FFF2-40B4-BE49-F238E27FC236}">
                <a16:creationId xmlns:a16="http://schemas.microsoft.com/office/drawing/2014/main" id="{877DD5C8-84DF-4824-85C4-367DF56C6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3886" y="2354579"/>
            <a:ext cx="6496772" cy="113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331" tIns="58666" rIns="117331" bIns="58666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66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プログラム番号</a:t>
            </a:r>
          </a:p>
        </p:txBody>
      </p:sp>
      <p:sp>
        <p:nvSpPr>
          <p:cNvPr id="85" name="AutoShape 58">
            <a:extLst>
              <a:ext uri="{FF2B5EF4-FFF2-40B4-BE49-F238E27FC236}">
                <a16:creationId xmlns:a16="http://schemas.microsoft.com/office/drawing/2014/main" id="{7ECA7CA8-FE03-46DF-B0F9-00F2B01C2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6631" y="20450590"/>
            <a:ext cx="13183075" cy="103627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endParaRPr lang="ja-JP" altLang="en-US" sz="2337" b="0" dirty="0"/>
          </a:p>
        </p:txBody>
      </p:sp>
      <p:sp>
        <p:nvSpPr>
          <p:cNvPr id="86" name="AutoShape 61">
            <a:extLst>
              <a:ext uri="{FF2B5EF4-FFF2-40B4-BE49-F238E27FC236}">
                <a16:creationId xmlns:a16="http://schemas.microsoft.com/office/drawing/2014/main" id="{6DBF43C2-6953-4CA5-98C1-4F77A5365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76128" y="7381282"/>
            <a:ext cx="14313921" cy="1085716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endParaRPr lang="ja-JP" altLang="en-US" sz="2337" b="0"/>
          </a:p>
        </p:txBody>
      </p:sp>
      <p:sp>
        <p:nvSpPr>
          <p:cNvPr id="87" name="Text Box 62">
            <a:extLst>
              <a:ext uri="{FF2B5EF4-FFF2-40B4-BE49-F238E27FC236}">
                <a16:creationId xmlns:a16="http://schemas.microsoft.com/office/drawing/2014/main" id="{C4496DDB-DD96-4FAB-82B5-0C7A464E4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87909" y="7520584"/>
            <a:ext cx="6218774" cy="76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488" kern="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結　果　</a:t>
            </a:r>
            <a:r>
              <a:rPr lang="ja-JP" altLang="en-US" sz="4488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</a:t>
            </a:r>
          </a:p>
        </p:txBody>
      </p:sp>
      <p:sp>
        <p:nvSpPr>
          <p:cNvPr id="88" name="Text Box 39">
            <a:extLst>
              <a:ext uri="{FF2B5EF4-FFF2-40B4-BE49-F238E27FC236}">
                <a16:creationId xmlns:a16="http://schemas.microsoft.com/office/drawing/2014/main" id="{6ADB9822-3834-4A9E-9D7D-513346A09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6942" y="2152396"/>
            <a:ext cx="3515847" cy="3183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117331" tIns="58666" rIns="117331" bIns="58666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6638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筆頭</a:t>
            </a:r>
            <a:endParaRPr lang="en-US" altLang="ja-JP" sz="6638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ja-JP" altLang="en-US" sz="6638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演者</a:t>
            </a:r>
            <a:endParaRPr lang="en-US" altLang="ja-JP" sz="6638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ja-JP" altLang="en-US" sz="6638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顔写真</a:t>
            </a:r>
          </a:p>
        </p:txBody>
      </p:sp>
      <p:sp>
        <p:nvSpPr>
          <p:cNvPr id="89" name="Text Box 48">
            <a:extLst>
              <a:ext uri="{FF2B5EF4-FFF2-40B4-BE49-F238E27FC236}">
                <a16:creationId xmlns:a16="http://schemas.microsoft.com/office/drawing/2014/main" id="{79F2D4D5-A6AC-4B65-8906-E343A16C0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50396" y="42855110"/>
            <a:ext cx="11242750" cy="36774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3600" dirty="0">
                <a:solidFill>
                  <a:schemeClr val="tx1"/>
                </a:solidFill>
              </a:rPr>
              <a:t>下記を必ず記入願います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en-US" altLang="ja-JP" sz="3600" dirty="0">
                <a:solidFill>
                  <a:schemeClr val="tx1"/>
                </a:solidFill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</a:rPr>
              <a:t>開示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US" altLang="ja-JP" sz="3600" dirty="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defRPr/>
            </a:pPr>
            <a:endParaRPr lang="ja-JP" altLang="en-US" sz="5400" dirty="0">
              <a:solidFill>
                <a:schemeClr val="tx1"/>
              </a:solidFill>
            </a:endParaRPr>
          </a:p>
        </p:txBody>
      </p:sp>
      <p:sp>
        <p:nvSpPr>
          <p:cNvPr id="93" name="AutoShape 61">
            <a:extLst>
              <a:ext uri="{FF2B5EF4-FFF2-40B4-BE49-F238E27FC236}">
                <a16:creationId xmlns:a16="http://schemas.microsoft.com/office/drawing/2014/main" id="{A8858662-8CB3-4BBE-AAFB-93510F047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6737" y="27656553"/>
            <a:ext cx="14313921" cy="1085716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none" lIns="75708" tIns="37853" rIns="75708" bIns="37853" anchor="ctr"/>
          <a:lstStyle/>
          <a:p>
            <a:endParaRPr lang="ja-JP" altLang="en-US" sz="2337" b="0"/>
          </a:p>
        </p:txBody>
      </p:sp>
      <p:sp>
        <p:nvSpPr>
          <p:cNvPr id="94" name="Text Box 62">
            <a:extLst>
              <a:ext uri="{FF2B5EF4-FFF2-40B4-BE49-F238E27FC236}">
                <a16:creationId xmlns:a16="http://schemas.microsoft.com/office/drawing/2014/main" id="{484ADAFF-1F55-49E0-8836-87CF07929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64412" y="27815869"/>
            <a:ext cx="6218774" cy="76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488" dirty="0">
                <a:solidFill>
                  <a:schemeClr val="tx1"/>
                </a:solidFill>
              </a:rPr>
              <a:t>考察　　　　　　</a:t>
            </a:r>
          </a:p>
        </p:txBody>
      </p:sp>
      <p:sp>
        <p:nvSpPr>
          <p:cNvPr id="96" name="Text Box 48">
            <a:extLst>
              <a:ext uri="{FF2B5EF4-FFF2-40B4-BE49-F238E27FC236}">
                <a16:creationId xmlns:a16="http://schemas.microsoft.com/office/drawing/2014/main" id="{D0960280-8DCD-4F65-9354-AAB53CCC9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6237" y="7458279"/>
            <a:ext cx="2030901" cy="76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defTabSz="696913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488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</a:rPr>
              <a:t>目　的</a:t>
            </a:r>
          </a:p>
        </p:txBody>
      </p:sp>
      <p:sp>
        <p:nvSpPr>
          <p:cNvPr id="98" name="Text Box 59">
            <a:extLst>
              <a:ext uri="{FF2B5EF4-FFF2-40B4-BE49-F238E27FC236}">
                <a16:creationId xmlns:a16="http://schemas.microsoft.com/office/drawing/2014/main" id="{35E3D585-3300-4751-B6AF-9761EE368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146" y="20585183"/>
            <a:ext cx="2030901" cy="767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4488" kern="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方　法</a:t>
            </a:r>
          </a:p>
        </p:txBody>
      </p:sp>
      <p:sp>
        <p:nvSpPr>
          <p:cNvPr id="102" name="Text Box 47">
            <a:extLst>
              <a:ext uri="{FF2B5EF4-FFF2-40B4-BE49-F238E27FC236}">
                <a16:creationId xmlns:a16="http://schemas.microsoft.com/office/drawing/2014/main" id="{2E12457E-25A4-4D74-93C2-BCA287637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6951" y="22252871"/>
            <a:ext cx="12804335" cy="1184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ja-JP" altLang="ja-JP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バーの色や高さなどレイアウトは自由にご作成ください。</a:t>
            </a:r>
            <a:endParaRPr lang="ja-JP" altLang="en-US" sz="3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・レイアウト、項目数は自由に変更可能です</a:t>
            </a:r>
            <a:endParaRPr lang="en-US" altLang="ja-JP" sz="3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4" name="Text Box 47">
            <a:extLst>
              <a:ext uri="{FF2B5EF4-FFF2-40B4-BE49-F238E27FC236}">
                <a16:creationId xmlns:a16="http://schemas.microsoft.com/office/drawing/2014/main" id="{39A55762-D639-4D1A-A1BF-DA5DE52ED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7850" y="9118718"/>
            <a:ext cx="12804335" cy="1184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ja-JP" altLang="ja-JP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バーの色や高さなどレイアウトは自由にご作成ください。</a:t>
            </a:r>
            <a:endParaRPr lang="en-US" altLang="ja-JP" sz="3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・レイアウト、項目数は自由に変更可能です</a:t>
            </a:r>
            <a:endParaRPr lang="en-US" altLang="ja-JP" sz="3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5" name="Text Box 47">
            <a:extLst>
              <a:ext uri="{FF2B5EF4-FFF2-40B4-BE49-F238E27FC236}">
                <a16:creationId xmlns:a16="http://schemas.microsoft.com/office/drawing/2014/main" id="{BA04FB94-4405-4824-BF3C-7C646B083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74583" y="9118718"/>
            <a:ext cx="12804335" cy="1184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ja-JP" altLang="ja-JP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バーの色や高さなどレイアウトは自由にご作成ください。</a:t>
            </a:r>
            <a:endParaRPr lang="en-US" altLang="ja-JP" sz="3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・レイアウト、項目数は自由に変更可能です</a:t>
            </a:r>
            <a:endParaRPr lang="en-US" altLang="ja-JP" sz="3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6" name="Text Box 47">
            <a:extLst>
              <a:ext uri="{FF2B5EF4-FFF2-40B4-BE49-F238E27FC236}">
                <a16:creationId xmlns:a16="http://schemas.microsoft.com/office/drawing/2014/main" id="{CF3435A8-2CBF-4EF2-8A33-C87239B33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4246" y="29367981"/>
            <a:ext cx="12804335" cy="1184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5708" tIns="37853" rIns="75708" bIns="37853">
            <a:spAutoFit/>
          </a:bodyPr>
          <a:lstStyle>
            <a:lvl1pPr defTabSz="696913" eaLnBrk="0" hangingPunct="0">
              <a:spcBef>
                <a:spcPts val="475"/>
              </a:spcBef>
              <a:defRPr sz="19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  <a:lvl2pPr marL="1017588" indent="-392113" defTabSz="696913" eaLnBrk="0" hangingPunct="0">
              <a:spcBef>
                <a:spcPts val="963"/>
              </a:spcBef>
              <a:defRPr sz="38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568450" indent="-312738" defTabSz="696913" eaLnBrk="0" hangingPunct="0">
              <a:spcBef>
                <a:spcPts val="850"/>
              </a:spcBef>
              <a:defRPr sz="35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2195513" indent="-312738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822575" indent="-314325" defTabSz="696913" eaLnBrk="0" hangingPunct="0">
              <a:spcBef>
                <a:spcPts val="650"/>
              </a:spcBef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32797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6pPr>
            <a:lvl7pPr marL="37369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7pPr>
            <a:lvl8pPr marL="41941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8pPr>
            <a:lvl9pPr marL="4651375" indent="-314325" defTabSz="696913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26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ja-JP" altLang="ja-JP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バーの色や高さなどレイアウトは自由にご作成ください。</a:t>
            </a:r>
            <a:endParaRPr lang="en-US" altLang="ja-JP" sz="3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 sz="3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・レイアウト、項目数は自由に変更可能です</a:t>
            </a:r>
            <a:endParaRPr lang="en-US" altLang="ja-JP" sz="3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5824EF2C-BE0A-42DF-A200-33C9DCC8E31C}"/>
              </a:ext>
            </a:extLst>
          </p:cNvPr>
          <p:cNvSpPr txBox="1"/>
          <p:nvPr/>
        </p:nvSpPr>
        <p:spPr>
          <a:xfrm>
            <a:off x="16564412" y="16051594"/>
            <a:ext cx="31767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サンプル</a:t>
            </a:r>
            <a:endParaRPr kumimoji="1" lang="en-US" altLang="ja-JP" sz="54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2" name="グラフ 10">
            <a:extLst>
              <a:ext uri="{FF2B5EF4-FFF2-40B4-BE49-F238E27FC236}">
                <a16:creationId xmlns:a16="http://schemas.microsoft.com/office/drawing/2014/main" id="{E6305E6B-D4B9-465D-971C-396D75FCF0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0574043"/>
              </p:ext>
            </p:extLst>
          </p:nvPr>
        </p:nvGraphicFramePr>
        <p:xfrm>
          <a:off x="2204263" y="30168429"/>
          <a:ext cx="8778875" cy="859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" name="正方形/長方形 42">
            <a:extLst>
              <a:ext uri="{FF2B5EF4-FFF2-40B4-BE49-F238E27FC236}">
                <a16:creationId xmlns:a16="http://schemas.microsoft.com/office/drawing/2014/main" id="{5299E2D0-D54A-463A-A0DC-0C722542D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9938" y="34969029"/>
            <a:ext cx="1439863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45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Ⅰ</a:t>
            </a:r>
          </a:p>
          <a:p>
            <a:r>
              <a:rPr lang="en-US" altLang="ja-JP" sz="45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50%</a:t>
            </a:r>
          </a:p>
          <a:p>
            <a:endParaRPr lang="en-US" altLang="ja-JP" sz="5400"/>
          </a:p>
          <a:p>
            <a:pPr algn="ctr"/>
            <a:endParaRPr lang="ja-JP" altLang="en-US" sz="5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1" name="正方形/長方形 43">
            <a:extLst>
              <a:ext uri="{FF2B5EF4-FFF2-40B4-BE49-F238E27FC236}">
                <a16:creationId xmlns:a16="http://schemas.microsoft.com/office/drawing/2014/main" id="{D4CAD162-747D-4AF3-AC8C-2CE960C13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938" y="35243666"/>
            <a:ext cx="1639888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4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Ⅱ</a:t>
            </a:r>
          </a:p>
          <a:p>
            <a:r>
              <a:rPr lang="en-US" altLang="ja-JP" sz="4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30%</a:t>
            </a:r>
          </a:p>
          <a:p>
            <a:endParaRPr lang="en-US" altLang="ja-JP" sz="5400" dirty="0"/>
          </a:p>
          <a:p>
            <a:pPr algn="ctr"/>
            <a:endParaRPr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2" name="正方形/長方形 44">
            <a:extLst>
              <a:ext uri="{FF2B5EF4-FFF2-40B4-BE49-F238E27FC236}">
                <a16:creationId xmlns:a16="http://schemas.microsoft.com/office/drawing/2014/main" id="{A13B03F6-A386-40F2-9B60-ECDDB00E2A4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709213" y="31751166"/>
            <a:ext cx="141605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45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Ⅲ</a:t>
            </a:r>
          </a:p>
          <a:p>
            <a:r>
              <a:rPr lang="en-US" altLang="ja-JP" sz="45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10%</a:t>
            </a:r>
          </a:p>
          <a:p>
            <a:endParaRPr lang="en-US" altLang="ja-JP" sz="5400"/>
          </a:p>
          <a:p>
            <a:pPr algn="ctr"/>
            <a:endParaRPr lang="ja-JP" altLang="en-US" sz="5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3" name="正方形/長方形 45">
            <a:extLst>
              <a:ext uri="{FF2B5EF4-FFF2-40B4-BE49-F238E27FC236}">
                <a16:creationId xmlns:a16="http://schemas.microsoft.com/office/drawing/2014/main" id="{C92ECBF4-DB0A-42BA-A313-83A0F9168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4501" y="30774854"/>
            <a:ext cx="127635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45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Ⅳ</a:t>
            </a:r>
          </a:p>
          <a:p>
            <a:r>
              <a:rPr lang="en-US" altLang="ja-JP" sz="45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10%</a:t>
            </a:r>
          </a:p>
          <a:p>
            <a:endParaRPr lang="en-US" altLang="ja-JP" sz="5400"/>
          </a:p>
          <a:p>
            <a:pPr algn="ctr"/>
            <a:endParaRPr lang="ja-JP" altLang="en-US" sz="5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4" name="正方形/長方形 52">
            <a:extLst>
              <a:ext uri="{FF2B5EF4-FFF2-40B4-BE49-F238E27FC236}">
                <a16:creationId xmlns:a16="http://schemas.microsoft.com/office/drawing/2014/main" id="{90F0AC10-C139-4AA0-B9A2-369447898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4913" y="33060854"/>
            <a:ext cx="8332788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10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サンプル</a:t>
            </a:r>
            <a:endParaRPr lang="en-US" altLang="ja-JP" sz="10000" b="1" dirty="0"/>
          </a:p>
          <a:p>
            <a:pPr algn="ctr"/>
            <a:endParaRPr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" name="図 9" descr="町の道&#10;&#10;自動的に生成された説明">
            <a:extLst>
              <a:ext uri="{FF2B5EF4-FFF2-40B4-BE49-F238E27FC236}">
                <a16:creationId xmlns:a16="http://schemas.microsoft.com/office/drawing/2014/main" id="{BDC7D41B-2DF3-A78D-9354-CBFF4EB0B5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7990" y="17896596"/>
            <a:ext cx="12211414" cy="809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441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</TotalTime>
  <Words>139</Words>
  <Application>Microsoft Office PowerPoint</Application>
  <PresentationFormat>ユーザー設定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ＭＳ 明朝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演題名</dc:title>
  <dc:creator>持田愛美</dc:creator>
  <cp:lastModifiedBy>近藤拓馬</cp:lastModifiedBy>
  <cp:revision>16</cp:revision>
  <cp:lastPrinted>2021-11-04T10:37:27Z</cp:lastPrinted>
  <dcterms:created xsi:type="dcterms:W3CDTF">2021-07-09T03:44:08Z</dcterms:created>
  <dcterms:modified xsi:type="dcterms:W3CDTF">2023-06-23T02:16:13Z</dcterms:modified>
</cp:coreProperties>
</file>