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0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92D1DAD-2454-44F3-94E8-CA3036187E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9FEFC91-2388-421C-A060-29EB3279171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14AA7D7-4426-4A06-A9BC-CFD7E1DC807F}" type="datetimeFigureOut">
              <a:rPr lang="ja-JP" altLang="en-US"/>
              <a:pPr>
                <a:defRPr/>
              </a:pPr>
              <a:t>2020/11/27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EE8EC6F-180A-44E4-807E-BB4D7652BD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DF83C1A-8B1B-47D8-86C1-BC08B8EA0F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FD9D20C-6465-4222-AE50-CB49EC52567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43B1F87-716B-425D-92C0-A114238AF1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902B7A-CDE3-4403-BE13-75CC6661449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CA729ED6-9648-4967-8437-A913898737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 2">
            <a:extLst>
              <a:ext uri="{FF2B5EF4-FFF2-40B4-BE49-F238E27FC236}">
                <a16:creationId xmlns:a16="http://schemas.microsoft.com/office/drawing/2014/main" id="{A864EB06-BBF7-45ED-AC48-272583E046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534989CC-597D-439B-9299-E77BBEF5C6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083A1BD-CEC6-4E38-9AB7-7C8AADE271F4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4122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CD9901D-0D2C-45DC-9BF5-867131A7057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919024F-66D6-458D-8317-A9D0368600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9908FA4-B06F-4700-A747-E9DE0D6651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C126F644-A4F1-4D27-94D6-B366900A1059}" type="datetime1">
              <a:rPr lang="ja-JP" altLang="en-US"/>
              <a:pPr>
                <a:defRPr/>
              </a:pPr>
              <a:t>2020/11/27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AF170D0-6EF2-4EB1-9AFF-1289929E8E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32B8B23-9655-4E18-AD9A-C97B2B29CB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50BD143-E26A-4ED1-ABAD-5D261AFF6F9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5D50C384-B1FC-439D-87F5-E65995EDAB0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0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○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○回　日本エンドメトリオーシス学会学術講演会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ja-JP" altLang="en-US" sz="3200" dirty="0">
                <a:latin typeface="ＭＳ Ｐゴシック" panose="020B0600070205080204" pitchFamily="50" charset="-128"/>
              </a:rPr>
              <a:t>利益相反状態の開示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en-US" altLang="ja-JP" sz="2400" dirty="0"/>
              <a:t> 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ja-JP" altLang="en-US" sz="2000" dirty="0">
                <a:latin typeface="ＭＳ Ｐゴシック" panose="020B0600070205080204" pitchFamily="50" charset="-128"/>
              </a:rPr>
              <a:t>筆頭演者氏名：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○○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○○</a:t>
            </a:r>
            <a:br>
              <a:rPr lang="en-US" altLang="ja-JP" sz="2000" dirty="0">
                <a:latin typeface="ＭＳ Ｐゴシック" panose="020B0600070205080204" pitchFamily="50" charset="-128"/>
              </a:rPr>
            </a:br>
            <a:r>
              <a:rPr lang="ja-JP" altLang="en-US" sz="2000" dirty="0">
                <a:latin typeface="ＭＳ Ｐゴシック" panose="020B0600070205080204" pitchFamily="50" charset="-128"/>
              </a:rPr>
              <a:t>所　属：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△△△△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産婦人科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endParaRPr lang="ja-JP" altLang="en-US" sz="2400" dirty="0">
              <a:latin typeface="ＭＳ Ｐゴシック" panose="020B0600070205080204" pitchFamily="50" charset="-128"/>
            </a:endParaRPr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87CFE11B-527B-4FA2-A35F-35039EB9192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81000" y="3886200"/>
            <a:ext cx="8382000" cy="26670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私の今回の演題に関連して、開示すべき利益相反状態は以下のとおりです。</a:t>
            </a:r>
            <a:endParaRPr lang="en-US" altLang="ja-JP" sz="2000">
              <a:latin typeface="ＭＳ Ｐゴシック" panose="020B0600070205080204" pitchFamily="50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ja-JP" altLang="en-US" sz="2000">
              <a:latin typeface="ＭＳ Ｐゴシック" panose="020B0600070205080204" pitchFamily="50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　　　　　　　役員・顧問職</a:t>
            </a:r>
            <a:r>
              <a:rPr lang="en-US" altLang="ja-JP" sz="2000">
                <a:latin typeface="ＭＳ Ｐゴシック" panose="020B0600070205080204" pitchFamily="50" charset="-128"/>
              </a:rPr>
              <a:t>/</a:t>
            </a:r>
            <a:r>
              <a:rPr lang="ja-JP" altLang="en-US" sz="2000">
                <a:latin typeface="ＭＳ Ｐゴシック" panose="020B0600070205080204" pitchFamily="50" charset="-128"/>
              </a:rPr>
              <a:t>寄付講座所属　　　　　</a:t>
            </a:r>
            <a:r>
              <a:rPr lang="en-US" altLang="ja-JP" sz="2000">
                <a:latin typeface="ＭＳ Ｐゴシック" panose="020B0600070205080204" pitchFamily="50" charset="-128"/>
              </a:rPr>
              <a:t>○○</a:t>
            </a:r>
            <a:r>
              <a:rPr lang="ja-JP" altLang="en-US" sz="2000">
                <a:latin typeface="ＭＳ Ｐゴシック" panose="020B0600070205080204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　　　　　　　講演料など　　　　　</a:t>
            </a:r>
            <a:r>
              <a:rPr lang="en-US" altLang="ja-JP" sz="2000">
                <a:latin typeface="ＭＳ Ｐゴシック" panose="020B0600070205080204" pitchFamily="50" charset="-128"/>
              </a:rPr>
              <a:t>□□</a:t>
            </a:r>
            <a:r>
              <a:rPr lang="ja-JP" altLang="en-US" sz="2000">
                <a:latin typeface="ＭＳ Ｐゴシック" panose="020B0600070205080204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　　　　　　　研究費</a:t>
            </a:r>
            <a:r>
              <a:rPr lang="en-US" altLang="ja-JP" sz="2000">
                <a:latin typeface="ＭＳ Ｐゴシック" panose="020B0600070205080204" pitchFamily="50" charset="-128"/>
              </a:rPr>
              <a:t>/</a:t>
            </a:r>
            <a:r>
              <a:rPr lang="ja-JP" altLang="en-US" sz="2000">
                <a:latin typeface="ＭＳ Ｐゴシック" panose="020B0600070205080204" pitchFamily="50" charset="-128"/>
              </a:rPr>
              <a:t>奨学寄付金　　　　　株式会社</a:t>
            </a:r>
            <a:r>
              <a:rPr lang="en-US" altLang="ja-JP" sz="2000">
                <a:latin typeface="ＭＳ Ｐゴシック" panose="020B0600070205080204" pitchFamily="50" charset="-128"/>
              </a:rPr>
              <a:t>××</a:t>
            </a:r>
            <a:r>
              <a:rPr lang="ja-JP" altLang="en-US" sz="2000">
                <a:latin typeface="ＭＳ Ｐゴシック" panose="020B0600070205080204" pitchFamily="50" charset="-128"/>
              </a:rPr>
              <a:t>ファーマ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ja-JP" altLang="en-US" sz="2000">
              <a:latin typeface="ＭＳ Ｐゴシック" panose="020B060007020508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80D73C7-0CF2-4E7B-A332-4D69AE7F7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98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第○○回　日本エンドメトリオーシス学会学術講演会 利益相反状態の開示   筆頭演者氏名：　○○　○○ 所　属：　△△△△産婦人科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濱田 洋実</dc:creator>
  <cp:lastModifiedBy>MACC-GAKKAI01</cp:lastModifiedBy>
  <cp:revision>9</cp:revision>
  <dcterms:created xsi:type="dcterms:W3CDTF">2010-12-17T06:53:41Z</dcterms:created>
  <dcterms:modified xsi:type="dcterms:W3CDTF">2020-11-27T02:23:39Z</dcterms:modified>
</cp:coreProperties>
</file>