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8" r:id="rId2"/>
  </p:sldIdLst>
  <p:sldSz cx="12192000" cy="6858000"/>
  <p:notesSz cx="12192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youbu_02" initials="k" lastIdx="1" clrIdx="0">
    <p:extLst>
      <p:ext uri="{19B8F6BF-5375-455C-9EA6-DF929625EA0E}">
        <p15:presenceInfo xmlns:p15="http://schemas.microsoft.com/office/powerpoint/2012/main" userId="kyoubu_0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81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9264" y="125798"/>
            <a:ext cx="1077347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815" y="51816"/>
            <a:ext cx="673607" cy="661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125371" y="6227064"/>
            <a:ext cx="1892928" cy="4389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494007" y="67056"/>
            <a:ext cx="624838" cy="6492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815" y="51816"/>
            <a:ext cx="673607" cy="6614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9264" y="125798"/>
            <a:ext cx="1077347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09264" y="125798"/>
            <a:ext cx="18637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32103" y="771138"/>
            <a:ext cx="10640695" cy="1225550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10595470" y="0"/>
                </a:moveTo>
                <a:lnTo>
                  <a:pt x="45097" y="0"/>
                </a:lnTo>
                <a:lnTo>
                  <a:pt x="27544" y="3544"/>
                </a:lnTo>
                <a:lnTo>
                  <a:pt x="13209" y="13209"/>
                </a:lnTo>
                <a:lnTo>
                  <a:pt x="3544" y="27544"/>
                </a:lnTo>
                <a:lnTo>
                  <a:pt x="0" y="45097"/>
                </a:lnTo>
                <a:lnTo>
                  <a:pt x="0" y="1180211"/>
                </a:lnTo>
                <a:lnTo>
                  <a:pt x="3544" y="1197762"/>
                </a:lnTo>
                <a:lnTo>
                  <a:pt x="13209" y="1212092"/>
                </a:lnTo>
                <a:lnTo>
                  <a:pt x="27544" y="1221753"/>
                </a:lnTo>
                <a:lnTo>
                  <a:pt x="45097" y="1225295"/>
                </a:lnTo>
                <a:lnTo>
                  <a:pt x="10595470" y="1225295"/>
                </a:lnTo>
                <a:lnTo>
                  <a:pt x="10613023" y="1221753"/>
                </a:lnTo>
                <a:lnTo>
                  <a:pt x="10627358" y="1212092"/>
                </a:lnTo>
                <a:lnTo>
                  <a:pt x="10637023" y="1197762"/>
                </a:lnTo>
                <a:lnTo>
                  <a:pt x="10640568" y="1180211"/>
                </a:lnTo>
                <a:lnTo>
                  <a:pt x="10640568" y="45097"/>
                </a:lnTo>
                <a:lnTo>
                  <a:pt x="10637023" y="27544"/>
                </a:lnTo>
                <a:lnTo>
                  <a:pt x="10627358" y="13209"/>
                </a:lnTo>
                <a:lnTo>
                  <a:pt x="10613023" y="3544"/>
                </a:lnTo>
                <a:lnTo>
                  <a:pt x="1059547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103" y="771138"/>
            <a:ext cx="10640695" cy="1225550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0" y="45097"/>
                </a:moveTo>
                <a:lnTo>
                  <a:pt x="3544" y="27544"/>
                </a:lnTo>
                <a:lnTo>
                  <a:pt x="13209" y="13209"/>
                </a:lnTo>
                <a:lnTo>
                  <a:pt x="27544" y="3544"/>
                </a:lnTo>
                <a:lnTo>
                  <a:pt x="45097" y="0"/>
                </a:lnTo>
                <a:lnTo>
                  <a:pt x="10595470" y="0"/>
                </a:lnTo>
                <a:lnTo>
                  <a:pt x="10613023" y="3544"/>
                </a:lnTo>
                <a:lnTo>
                  <a:pt x="10627358" y="13209"/>
                </a:lnTo>
                <a:lnTo>
                  <a:pt x="10637023" y="27544"/>
                </a:lnTo>
                <a:lnTo>
                  <a:pt x="10640568" y="45097"/>
                </a:lnTo>
                <a:lnTo>
                  <a:pt x="10640568" y="1180211"/>
                </a:lnTo>
                <a:lnTo>
                  <a:pt x="10637023" y="1197762"/>
                </a:lnTo>
                <a:lnTo>
                  <a:pt x="10627358" y="1212092"/>
                </a:lnTo>
                <a:lnTo>
                  <a:pt x="10613023" y="1221753"/>
                </a:lnTo>
                <a:lnTo>
                  <a:pt x="10595470" y="1225295"/>
                </a:lnTo>
                <a:lnTo>
                  <a:pt x="45097" y="1225295"/>
                </a:lnTo>
                <a:lnTo>
                  <a:pt x="27544" y="1221753"/>
                </a:lnTo>
                <a:lnTo>
                  <a:pt x="13209" y="1212092"/>
                </a:lnTo>
                <a:lnTo>
                  <a:pt x="3544" y="1197762"/>
                </a:lnTo>
                <a:lnTo>
                  <a:pt x="0" y="1180211"/>
                </a:lnTo>
                <a:lnTo>
                  <a:pt x="0" y="45097"/>
                </a:lnTo>
                <a:close/>
              </a:path>
            </a:pathLst>
          </a:custGeom>
          <a:ln w="12699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02552" y="1191780"/>
            <a:ext cx="1840991" cy="11277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16939" y="796639"/>
            <a:ext cx="10398125" cy="464883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50"/>
              </a:spcBef>
            </a:pP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専門医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が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勤務（常勤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・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非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常勤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）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いる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非認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定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修 練施設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は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、本年、協力施設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に</a:t>
            </a:r>
            <a:r>
              <a:rPr sz="4000" spc="605" dirty="0">
                <a:solidFill>
                  <a:srgbClr val="F1F1F1"/>
                </a:solidFill>
                <a:latin typeface="Meiryo UI"/>
                <a:cs typeface="Meiryo UI"/>
              </a:rPr>
              <a:t>登録</a:t>
            </a:r>
            <a:r>
              <a:rPr sz="4000" spc="-15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4000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く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だ</a:t>
            </a:r>
            <a:r>
              <a:rPr sz="4000" spc="-10" dirty="0">
                <a:solidFill>
                  <a:srgbClr val="FFFFFF"/>
                </a:solidFill>
                <a:latin typeface="Meiryo UI"/>
                <a:cs typeface="Meiryo UI"/>
              </a:rPr>
              <a:t>さ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‼</a:t>
            </a:r>
            <a:endParaRPr sz="4000">
              <a:latin typeface="Meiryo UI"/>
              <a:cs typeface="Meiryo UI"/>
            </a:endParaRPr>
          </a:p>
          <a:p>
            <a:pPr marL="240665" marR="80010" indent="-228600" algn="just">
              <a:lnSpc>
                <a:spcPts val="3020"/>
              </a:lnSpc>
              <a:spcBef>
                <a:spcPts val="30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0" dirty="0">
                <a:latin typeface="Meiryo UI"/>
                <a:cs typeface="Meiryo UI"/>
              </a:rPr>
              <a:t>5</a:t>
            </a:r>
            <a:r>
              <a:rPr sz="2800" spc="5" dirty="0">
                <a:latin typeface="Meiryo UI"/>
                <a:cs typeface="Meiryo UI"/>
              </a:rPr>
              <a:t>年後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更新</a:t>
            </a:r>
            <a:r>
              <a:rPr sz="2800" spc="-5" dirty="0">
                <a:latin typeface="Meiryo UI"/>
                <a:cs typeface="Meiryo UI"/>
              </a:rPr>
              <a:t>（2028</a:t>
            </a:r>
            <a:r>
              <a:rPr sz="2800" spc="-20" dirty="0">
                <a:latin typeface="Meiryo UI"/>
                <a:cs typeface="Meiryo UI"/>
              </a:rPr>
              <a:t>年</a:t>
            </a:r>
            <a:r>
              <a:rPr sz="2800" spc="5" dirty="0">
                <a:latin typeface="Meiryo UI"/>
                <a:cs typeface="Meiryo UI"/>
              </a:rPr>
              <a:t>申請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-5" dirty="0">
                <a:latin typeface="Meiryo UI"/>
                <a:cs typeface="Meiryo UI"/>
              </a:rPr>
              <a:t>2029</a:t>
            </a:r>
            <a:r>
              <a:rPr sz="2800" spc="-25" dirty="0">
                <a:latin typeface="Meiryo UI"/>
                <a:cs typeface="Meiryo UI"/>
              </a:rPr>
              <a:t>年</a:t>
            </a:r>
            <a:r>
              <a:rPr sz="2800" spc="10" dirty="0">
                <a:latin typeface="Meiryo UI"/>
                <a:cs typeface="Meiryo UI"/>
              </a:rPr>
              <a:t>1</a:t>
            </a:r>
            <a:r>
              <a:rPr sz="2800" spc="5" dirty="0">
                <a:latin typeface="Meiryo UI"/>
                <a:cs typeface="Meiryo UI"/>
              </a:rPr>
              <a:t>月</a:t>
            </a:r>
            <a:r>
              <a:rPr sz="2800" spc="-20" dirty="0">
                <a:latin typeface="Meiryo UI"/>
                <a:cs typeface="Meiryo UI"/>
              </a:rPr>
              <a:t>認</a:t>
            </a:r>
            <a:r>
              <a:rPr sz="2800" spc="5" dirty="0">
                <a:latin typeface="Meiryo UI"/>
                <a:cs typeface="Meiryo UI"/>
              </a:rPr>
              <a:t>定）</a:t>
            </a:r>
            <a:r>
              <a:rPr sz="2800" spc="-10" dirty="0">
                <a:latin typeface="Meiryo UI"/>
                <a:cs typeface="Meiryo UI"/>
              </a:rPr>
              <a:t>か</a:t>
            </a:r>
            <a:r>
              <a:rPr sz="2800" spc="5" dirty="0">
                <a:latin typeface="Meiryo UI"/>
                <a:cs typeface="Meiryo UI"/>
              </a:rPr>
              <a:t>ら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-25" dirty="0">
                <a:latin typeface="Meiryo UI"/>
                <a:cs typeface="Meiryo UI"/>
              </a:rPr>
              <a:t>ず</a:t>
            </a:r>
            <a:r>
              <a:rPr sz="2800" spc="10" dirty="0">
                <a:latin typeface="Meiryo UI"/>
                <a:cs typeface="Meiryo UI"/>
              </a:rPr>
              <a:t>れ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修 練施設群に</a:t>
            </a:r>
            <a:r>
              <a:rPr sz="2800" dirty="0">
                <a:latin typeface="Meiryo UI"/>
                <a:cs typeface="Meiryo UI"/>
              </a:rPr>
              <a:t>も</a:t>
            </a:r>
            <a:r>
              <a:rPr sz="2800" spc="5" dirty="0">
                <a:latin typeface="Meiryo UI"/>
                <a:cs typeface="Meiryo UI"/>
              </a:rPr>
              <a:t>属さ</a:t>
            </a:r>
            <a:r>
              <a:rPr sz="2800" dirty="0">
                <a:latin typeface="Meiryo UI"/>
                <a:cs typeface="Meiryo UI"/>
              </a:rPr>
              <a:t>な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solidFill>
                  <a:srgbClr val="FF0000"/>
                </a:solidFill>
                <a:latin typeface="Meiryo UI"/>
                <a:cs typeface="Meiryo UI"/>
              </a:rPr>
              <a:t>非</a:t>
            </a:r>
            <a:r>
              <a:rPr sz="2800" spc="-20" dirty="0">
                <a:latin typeface="Meiryo UI"/>
                <a:cs typeface="Meiryo UI"/>
              </a:rPr>
              <a:t>認</a:t>
            </a:r>
            <a:r>
              <a:rPr sz="2800" spc="5" dirty="0">
                <a:latin typeface="Meiryo UI"/>
                <a:cs typeface="Meiryo UI"/>
              </a:rPr>
              <a:t>定修</a:t>
            </a:r>
            <a:r>
              <a:rPr sz="2800" spc="-20" dirty="0">
                <a:latin typeface="Meiryo UI"/>
                <a:cs typeface="Meiryo UI"/>
              </a:rPr>
              <a:t>練</a:t>
            </a:r>
            <a:r>
              <a:rPr sz="2800" spc="5" dirty="0">
                <a:latin typeface="Meiryo UI"/>
                <a:cs typeface="Meiryo UI"/>
              </a:rPr>
              <a:t>施設</a:t>
            </a:r>
            <a:r>
              <a:rPr sz="2800" spc="-10" dirty="0">
                <a:latin typeface="Meiryo UI"/>
                <a:cs typeface="Meiryo UI"/>
              </a:rPr>
              <a:t>での</a:t>
            </a:r>
            <a:r>
              <a:rPr sz="2800" spc="5" dirty="0">
                <a:latin typeface="Meiryo UI"/>
                <a:cs typeface="Meiryo UI"/>
              </a:rPr>
              <a:t>症例は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更新</a:t>
            </a:r>
            <a:r>
              <a:rPr sz="2800" spc="-20" dirty="0">
                <a:latin typeface="Meiryo UI"/>
                <a:cs typeface="Meiryo UI"/>
              </a:rPr>
              <a:t>に</a:t>
            </a:r>
            <a:r>
              <a:rPr sz="2800" spc="5" dirty="0">
                <a:latin typeface="Meiryo UI"/>
                <a:cs typeface="Meiryo UI"/>
              </a:rPr>
              <a:t>利用</a:t>
            </a:r>
            <a:r>
              <a:rPr sz="2800" spc="-10" dirty="0">
                <a:latin typeface="Meiryo UI"/>
                <a:cs typeface="Meiryo UI"/>
              </a:rPr>
              <a:t>で</a:t>
            </a:r>
            <a:r>
              <a:rPr sz="2800" spc="-5" dirty="0">
                <a:latin typeface="Meiryo UI"/>
                <a:cs typeface="Meiryo UI"/>
              </a:rPr>
              <a:t>き</a:t>
            </a:r>
            <a:r>
              <a:rPr sz="2800" spc="5" dirty="0">
                <a:latin typeface="Meiryo UI"/>
                <a:cs typeface="Meiryo UI"/>
              </a:rPr>
              <a:t>な </a:t>
            </a:r>
            <a:r>
              <a:rPr sz="2800" dirty="0">
                <a:latin typeface="Meiryo UI"/>
                <a:cs typeface="Meiryo UI"/>
              </a:rPr>
              <a:t>くな</a:t>
            </a:r>
            <a:r>
              <a:rPr sz="2800" spc="10" dirty="0">
                <a:latin typeface="Meiryo UI"/>
                <a:cs typeface="Meiryo UI"/>
              </a:rPr>
              <a:t>り</a:t>
            </a:r>
            <a:r>
              <a:rPr sz="2800" spc="-5" dirty="0">
                <a:latin typeface="Meiryo UI"/>
                <a:cs typeface="Meiryo UI"/>
              </a:rPr>
              <a:t>ます</a:t>
            </a:r>
            <a:r>
              <a:rPr sz="2800" spc="5" dirty="0">
                <a:latin typeface="Meiryo UI"/>
                <a:cs typeface="Meiryo UI"/>
              </a:rPr>
              <a:t>‼</a:t>
            </a:r>
            <a:endParaRPr sz="2800">
              <a:latin typeface="Meiryo UI"/>
              <a:cs typeface="Meiryo UI"/>
            </a:endParaRPr>
          </a:p>
          <a:p>
            <a:pPr marL="241300" indent="-228600" algn="just">
              <a:lnSpc>
                <a:spcPct val="10000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協力施設に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修練指導</a:t>
            </a:r>
            <a:r>
              <a:rPr sz="2800" spc="-20" dirty="0">
                <a:latin typeface="Meiryo UI"/>
                <a:cs typeface="Meiryo UI"/>
              </a:rPr>
              <a:t>者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常</a:t>
            </a:r>
            <a:r>
              <a:rPr sz="2800" spc="5" dirty="0">
                <a:latin typeface="Meiryo UI"/>
                <a:cs typeface="Meiryo UI"/>
              </a:rPr>
              <a:t>勤は不</a:t>
            </a:r>
            <a:r>
              <a:rPr sz="2800" spc="-20" dirty="0">
                <a:latin typeface="Meiryo UI"/>
                <a:cs typeface="Meiryo UI"/>
              </a:rPr>
              <a:t>要</a:t>
            </a:r>
            <a:r>
              <a:rPr sz="2800" spc="15" dirty="0">
                <a:latin typeface="Meiryo UI"/>
                <a:cs typeface="Meiryo UI"/>
              </a:rPr>
              <a:t>で</a:t>
            </a:r>
            <a:r>
              <a:rPr sz="2800" dirty="0">
                <a:latin typeface="Meiryo UI"/>
                <a:cs typeface="Meiryo UI"/>
              </a:rPr>
              <a:t>す</a:t>
            </a:r>
            <a:r>
              <a:rPr sz="2800" spc="5" dirty="0">
                <a:latin typeface="Meiryo UI"/>
                <a:cs typeface="Meiryo UI"/>
              </a:rPr>
              <a:t>。</a:t>
            </a:r>
            <a:endParaRPr sz="2800">
              <a:latin typeface="Meiryo UI"/>
              <a:cs typeface="Meiryo UI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har char="•"/>
            </a:pPr>
            <a:endParaRPr sz="2950">
              <a:latin typeface="Meiryo UI"/>
              <a:cs typeface="Meiryo UI"/>
            </a:endParaRPr>
          </a:p>
          <a:p>
            <a:pPr marL="240665" marR="281940" indent="-228600">
              <a:lnSpc>
                <a:spcPts val="302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登録は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年1回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修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練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施設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群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更新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に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あ</a:t>
            </a:r>
            <a:r>
              <a:rPr sz="2800" dirty="0">
                <a:solidFill>
                  <a:srgbClr val="006FC0"/>
                </a:solidFill>
                <a:latin typeface="Meiryo UI"/>
                <a:cs typeface="Meiryo UI"/>
              </a:rPr>
              <a:t>わせ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て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練統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括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施設</a:t>
            </a:r>
            <a:r>
              <a:rPr sz="2800" spc="-10" dirty="0">
                <a:solidFill>
                  <a:srgbClr val="006FC0"/>
                </a:solidFill>
                <a:latin typeface="Meiryo UI"/>
                <a:cs typeface="Meiryo UI"/>
              </a:rPr>
              <a:t>か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ら</a:t>
            </a:r>
            <a:r>
              <a:rPr sz="2800" spc="-15" dirty="0">
                <a:latin typeface="Meiryo UI"/>
                <a:cs typeface="Meiryo UI"/>
              </a:rPr>
              <a:t>して 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latin typeface="Meiryo UI"/>
                <a:cs typeface="Meiryo UI"/>
              </a:rPr>
              <a:t>ただ</a:t>
            </a:r>
            <a:r>
              <a:rPr sz="2800" spc="-5" dirty="0">
                <a:latin typeface="Meiryo UI"/>
                <a:cs typeface="Meiryo UI"/>
              </a:rPr>
              <a:t>きます。</a:t>
            </a:r>
            <a:endParaRPr sz="2800">
              <a:latin typeface="Meiryo UI"/>
              <a:cs typeface="Meiryo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47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心臓血管外科専門医認定機構</dc:creator>
  <cp:lastModifiedBy>kyoubu_02</cp:lastModifiedBy>
  <cp:revision>4</cp:revision>
  <dcterms:created xsi:type="dcterms:W3CDTF">2023-10-31T09:13:19Z</dcterms:created>
  <dcterms:modified xsi:type="dcterms:W3CDTF">2023-11-22T06:39:54Z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2023-06-01T00:00:00Z</vt:filetime>
  </property>
  <property fmtid="{D5CDD505-2E9C-101B-9397-08002B2CF9AE}" pid="3" name="Creator">
    <vt:lpwstr>PowerPoint 用 Acrobat PDFMaker 23</vt:lpwstr>
  </property>
  <property fmtid="{D5CDD505-2E9C-101B-9397-08002B2CF9AE}" pid="4" name="LastSaved">
    <vt:filetime>2023-10-31T00:00:00Z</vt:filetime>
  </property>
</Properties>
</file>