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F503D9-A5ED-D681-187A-9787402C7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74DE884-D880-9636-F4E1-4CD57CD0A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EF0089-D8A6-F94E-1980-9F3450169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2E4833-18A8-7022-87E8-4117FA89A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01622A-595C-8419-D86B-0F26A8D50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3672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63B73D-FE5D-300B-C8AB-8A0EBF21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D34D8A9-978F-527E-6485-6D7853164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830883-B19A-818C-E811-6D26F3839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620BC9-C565-F9A1-3A36-460BB3190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219968-957A-5F8B-F5B7-1883AC83C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83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87C91D3-7EB4-390A-BC96-54FCEFF8A4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6052047-FF7F-C100-791A-432BE7832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C9313E-CD52-9924-8F18-32385D35F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C5C23A-8BA6-8DBF-70FF-034CCE36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1C75D6-5599-8143-6C2A-04AEE53D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78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D16398-224B-5A7B-C070-910ED72ED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C99D95-5432-90EF-2F81-4875AD46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8FAAF3-F42B-D92E-A0F7-DE6609410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F5B48E-C696-45F1-3CF3-4842C6C6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7016DD-6AC9-1045-85F2-C43AE456C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25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0C189D-004D-1E1B-53E5-5E9CDA4C1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2614B7-0F28-63E7-06D1-B568CCF81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F8D29D-172D-7068-3561-A2BE8DA48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C17ADD-979B-333D-0E35-901076246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EAAD48-7203-E37F-D8EC-27E10F8CC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02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77E205-C058-1221-553B-3889052E4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FA7D18-B1DC-ADD0-5D4A-CA988C9D4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2AC1F1F-03D9-CC5D-3D19-BD0647242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B4BA65-F10C-3BB3-918B-015D9AABA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405AB5-EE17-ECBC-C420-F2C9AA945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153A70-15D9-5E3A-9C43-38BC222F0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590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55C9DD-7A44-FFD8-EA40-14C64D169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BA9E93-2910-CE83-AC1D-B08175909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ADCDD03-5FE9-1E08-0827-FBFAA8858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A90D8E9-A1A4-5E99-8664-6A17ED1864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0A02799-8CBA-6C38-EB90-549AF4736D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A9D39ED-6A88-4B8F-0615-BB0EB1C48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4A7C5C8-A708-69FB-31D0-6878C6813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610AAF5-F92B-09FB-AA9C-B804030B6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43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8EF64E-2501-377C-67F2-CD6C2A11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1DD7364-F308-145D-B840-2F64C4DD6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60D4FD-8C71-E445-8583-27F7E1FA5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5E382C-1727-97DE-9263-9E9A8B2D5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112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4FA646A-B0AA-58E2-C801-DB4E463BA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BAECCB5-9952-5AF9-D902-09A1BF79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D4C87B-0181-37B3-626C-5E1FB2FC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8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3CD217-CF8D-2D7D-6DA9-A54F74DDF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E2CB65-90F9-0984-ED15-A0C6321C2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1A4FC6D-C6DB-1719-C8DB-7F4945B6C2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CF66FB-3845-71BA-5F3C-87A90EB2F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60A925-9C05-7976-E6D7-C27E3027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A8E740-D4EF-0A1F-F8F4-A4249EF5E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31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79F0AB-0A53-BF06-9AC3-D457B8A89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A1239E1-8111-1C6F-B0A6-A02C1B7281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F34D78-2AF6-3F36-B9C2-86AD166BD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3C73AD-4466-54B9-7DF8-9ED536562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3CED21-7809-1053-A536-1599437A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A617430-02DB-07B6-E258-25D0C3544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39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FFAFAD1-ACC3-023B-18BA-2926F0CDD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814ED4A-8464-5776-0BCF-EF1575566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15DBED-620F-47F3-4D6B-7DF3A28939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3021A-55A6-4C49-8A0C-C10F84D2E110}" type="datetimeFigureOut">
              <a:rPr kumimoji="1" lang="ja-JP" altLang="en-US" smtClean="0"/>
              <a:t>2023/9/12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2F4348-E9C5-7BFF-E55A-F17D77824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7C5C7D-292B-B404-BAE1-93EE077BFE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BEF73-F46D-4558-BD72-344C43DEC8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53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5CE679-3995-F3D6-FD10-42328537ED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CBA655F-9D23-FC81-4465-BD68D0A6CB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8F696675-C1C4-2960-9D8B-CE021B13D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386663"/>
              </p:ext>
            </p:extLst>
          </p:nvPr>
        </p:nvGraphicFramePr>
        <p:xfrm>
          <a:off x="927100" y="1038813"/>
          <a:ext cx="9836151" cy="49422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5180">
                  <a:extLst>
                    <a:ext uri="{9D8B030D-6E8A-4147-A177-3AD203B41FA5}">
                      <a16:colId xmlns:a16="http://schemas.microsoft.com/office/drawing/2014/main" val="1135131758"/>
                    </a:ext>
                  </a:extLst>
                </a:gridCol>
                <a:gridCol w="2980652">
                  <a:extLst>
                    <a:ext uri="{9D8B030D-6E8A-4147-A177-3AD203B41FA5}">
                      <a16:colId xmlns:a16="http://schemas.microsoft.com/office/drawing/2014/main" val="1584075690"/>
                    </a:ext>
                  </a:extLst>
                </a:gridCol>
                <a:gridCol w="2475237">
                  <a:extLst>
                    <a:ext uri="{9D8B030D-6E8A-4147-A177-3AD203B41FA5}">
                      <a16:colId xmlns:a16="http://schemas.microsoft.com/office/drawing/2014/main" val="3712767271"/>
                    </a:ext>
                  </a:extLst>
                </a:gridCol>
                <a:gridCol w="2365082">
                  <a:extLst>
                    <a:ext uri="{9D8B030D-6E8A-4147-A177-3AD203B41FA5}">
                      <a16:colId xmlns:a16="http://schemas.microsoft.com/office/drawing/2014/main" val="2481947185"/>
                    </a:ext>
                  </a:extLst>
                </a:gridCol>
              </a:tblGrid>
              <a:tr h="750154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400" b="1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外科専門研修開始年</a:t>
                      </a:r>
                      <a:endParaRPr lang="zh-TW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400" b="1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連動型（</a:t>
                      </a:r>
                      <a:r>
                        <a:rPr lang="en-US" altLang="zh-TW" sz="2400" b="1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</a:t>
                      </a:r>
                      <a:r>
                        <a:rPr lang="zh-TW" altLang="en-US" sz="2400" b="1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年）</a:t>
                      </a:r>
                      <a:endParaRPr lang="zh-TW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400" b="1" u="none" strike="noStrike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連動型（</a:t>
                      </a:r>
                      <a:r>
                        <a:rPr lang="en-US" altLang="zh-TW" sz="2400" b="1" u="none" strike="noStrike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</a:t>
                      </a:r>
                      <a:r>
                        <a:rPr lang="zh-TW" altLang="en-US" sz="2400" b="1" u="none" strike="noStrike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年）</a:t>
                      </a:r>
                      <a:endParaRPr lang="zh-TW" altLang="en-US" sz="2400" b="1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2400" b="1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通常型</a:t>
                      </a:r>
                      <a:endParaRPr lang="ja-JP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194017"/>
                  </a:ext>
                </a:extLst>
              </a:tr>
              <a:tr h="1479585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2018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修了次第受験</a:t>
                      </a:r>
                      <a:b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2028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月までに修了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修了次第受験可能</a:t>
                      </a:r>
                      <a:b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2029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月までに修了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2024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年～受験可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182278"/>
                  </a:ext>
                </a:extLst>
              </a:tr>
              <a:tr h="1537250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2019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修了次第受験可能</a:t>
                      </a:r>
                      <a:b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2029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月までに修了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2024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年～受験可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2025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年～受験可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448857"/>
                  </a:ext>
                </a:extLst>
              </a:tr>
              <a:tr h="391770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2020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2024</a:t>
                      </a:r>
                      <a:r>
                        <a:rPr lang="ja-JP" altLang="en-US" sz="2400" u="none" strike="noStrike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年～受験可</a:t>
                      </a:r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2025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年～受験可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修練開始登録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262136"/>
                  </a:ext>
                </a:extLst>
              </a:tr>
              <a:tr h="391770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2021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2025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年～受験可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修練開始登録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2024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年登録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4469457"/>
                  </a:ext>
                </a:extLst>
              </a:tr>
              <a:tr h="391770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2022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修練開始登録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2024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年登録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2025</a:t>
                      </a:r>
                      <a:r>
                        <a:rPr lang="ja-JP" altLang="en-US" sz="2400" u="none" strike="noStrike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年登録</a:t>
                      </a:r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3507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620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kyoubu_02</dc:creator>
  <cp:lastModifiedBy>kyoubu_02</cp:lastModifiedBy>
  <cp:revision>1</cp:revision>
  <dcterms:created xsi:type="dcterms:W3CDTF">2023-09-12T05:59:20Z</dcterms:created>
  <dcterms:modified xsi:type="dcterms:W3CDTF">2023-09-12T05:59:42Z</dcterms:modified>
</cp:coreProperties>
</file>